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92" r:id="rId3"/>
    <p:sldId id="269" r:id="rId4"/>
    <p:sldId id="276" r:id="rId5"/>
    <p:sldId id="257" r:id="rId6"/>
    <p:sldId id="261" r:id="rId7"/>
    <p:sldId id="260" r:id="rId8"/>
    <p:sldId id="258" r:id="rId9"/>
    <p:sldId id="262" r:id="rId10"/>
    <p:sldId id="263" r:id="rId11"/>
    <p:sldId id="270" r:id="rId12"/>
    <p:sldId id="271" r:id="rId13"/>
    <p:sldId id="266" r:id="rId14"/>
    <p:sldId id="267" r:id="rId15"/>
    <p:sldId id="268" r:id="rId16"/>
    <p:sldId id="273" r:id="rId17"/>
    <p:sldId id="264" r:id="rId18"/>
    <p:sldId id="274" r:id="rId19"/>
    <p:sldId id="265" r:id="rId20"/>
    <p:sldId id="393" r:id="rId21"/>
    <p:sldId id="394" r:id="rId22"/>
    <p:sldId id="395" r:id="rId23"/>
    <p:sldId id="396" r:id="rId24"/>
    <p:sldId id="3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0" timeString="2020-08-24T05:22:40.924"/>
    </inkml:context>
    <inkml:brush xml:id="br0">
      <inkml:brushProperty name="width" value="0.05292" units="cm"/>
      <inkml:brushProperty name="height" value="0.05292" units="cm"/>
      <inkml:brushProperty name="color" value="#00B0F0"/>
    </inkml:brush>
  </inkml:definitions>
  <inkml:trace contextRef="#ctx0" brushRef="#br0">8006 14897 0,'0'0'16,"0"0"-1,0 0-15,0 0 16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08-24T05:25:03.701"/>
    </inkml:context>
    <inkml:brush xml:id="br0">
      <inkml:brushProperty name="width" value="0.05292" units="cm"/>
      <inkml:brushProperty name="height" value="0.05292" units="cm"/>
      <inkml:brushProperty name="color" value="#FFC000"/>
    </inkml:brush>
    <inkml:context xml:id="ctx1">
      <inkml:inkSource xml:id="inkSrc12">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0-08-24T05:25:16.674"/>
    </inkml:context>
  </inkml:definitions>
  <inkml:trace contextRef="#ctx0" brushRef="#br0">3112 6407 393 0,'0'0'0'16,"0"0"0"-16,0 0 0 0,0 0 32 0,0 0-32 15,0 0 33-15,0-20-33 0,0 20 101 0,0 0-101 16,0 0 102-16,-8-6-102 0,8 6 111 0,0 0-111 16,0 0 111-16,0 0-111 0,0 0 82 0,0 0-82 0,0 0 83 15,0 0-83-15,0 0 57 0,0 0-57 0,0 10 58 16,4 6-58-16,-4-16 39 0,0 0-39 0,0 20 39 16,5 1-39-16,-5-21 29 0,0 0-29 0,9 24 29 15,5 1-29-15,-14-25 21 0,0 0-21 0,18 24 22 16,-1-3-22-16,-17-21 18 0,0 0-18 0,18 19 19 15,2-4-19-15,-20-15 15 0,0 0-15 0,21 17 16 16,2-4-16-16,-23-13 11 0,0 0-11 0,26 12 12 16,2-4-12-16,-28-8 10 0,0 0-10 0,30 9 10 15,13-2-10-15,-43-7 9 0,0 0-9 0,45 5 10 0,12 2-10 16,-57-7 9-16,0 0-9 0,60 3 9 0,2 3-9 16,-62-6 5-16,0 0-5 0,63 3 5 0,1-6-5 15,-64 3 6-15,0 0-6 0,74-4 6 0,14-1-6 16,-88 5 3-16,0 0-3 0,90-7 3 0,-4-2-3 15,-86 9 1-15,0 0-1 0,90-8 1 0,11-1-1 16,-101 9 0-16,0 0 0 0,104-10 0 0,-2-2 0 16,-102 12 0-16,0 0 0 0,110-14 0 0,2 2 0 15,-112 12 0-15,0 0 0 0,122-12 1 0,-5 1-1 16,-117 11 0-16,0 0 0 0,119-10 1 0,12-6-1 0,-131 16 0 16,0 0 0-16,134-12 1 0,-2 2-1 0,-132 10 1 15,0 0-1-15,140-9 2 0,1 0-2 0,-141 9 2 0,0 0-2 16,148-8 2-16,5 4-2 0,-153 4 2 0,0 0-2 15,149-3 2-15,-14 3-2 0,-135 0 3 0,0 0-3 16,142 0 3-16,9 0-3 0,-151 0 4 0,0 0-4 16,163 0 5-16,4 0-5 0,-167 0 6 0,0 0-6 15,162 0 7-15,-3 0-7 0,-159 0 3 0,0 0-3 0,157 0 3 16,2 0-3-16,-159 0 4 0,0 0-4 0,167 3 4 16,5-3-4-16,-172 0 2 0,0 0-2 0,179 0 3 15,-2 4-3-15,-177-4 1 0,0 0-1 0,171 0 1 16,-2 5-1-16,-169-5 0 0,0 0 0 0,170 9 1 15,-6 4-1-15,-164-13 0 0,0 0 0 0,167 14 0 16,4 2 0-16,-171-16 0 0,0 0 0 0,171 12 0 16,9 4 0-16,-180-16 0 0,0 0 0 0,173 12 0 15,-7 2 0-15,-166-14 0 0,0 0 0 0,160 19 0 16,-4 0 0-16,-156-19 0 0,0 0 0 0,158 22 1 0,-2 1-1 16,-156-23 0-16,0 0 0 0,148 17 1 0,-5 2-1 15,-143-19 0-15,0 0 0 0,137 15 1 0,-3 8-1 16,-134-23 1-16,0 0-1 0,127 24 1 15,4 4-1-15,-131-28 1 0,0 0-1 0,123 33 2 0,-6 7-2 16,-117-40 2-16,0 0-2 0,113 39 2 0,-6 1-2 16,-107-40 1-16,0 0-1 0,104 40 2 0,-14 2-2 15,-90-42 0-15,0 0 0 0,87 41 1 0,-15-3-1 0,-72-38 0 16,0 0 0-16,67 35 0 0,-12-4 0 0,-55-31 0 16,0 0 0-16,49 28 0 0,-8 1 0 0,-41-29 0 15,0 0 0-15,28 31 0 0,-7-3 0 0,-21-28 0 16,0 0 0-16,14 26 0 0,-5-7 0 0,-9-19 0 15,0 0 0-15,2 12 0 0,1-3 0 0,-3-9 0 0,0 0 0 16,0 5 0-16,0-5 0 0,0 0 0 0,0 0 0 16,0 0 1-16,-12 3-1 0,12-3 3 0,0 0-3 15,0 0 3-15,-9-5-3 0,9 5 5 0,0 0-5 0,-2-10 5 16,-3-15-5-16,5 25 6 0,0 0-6 0,-3-32 7 16,6 2-7-16,-3 30 6 0,0 0-6 0,9-31 6 15,10 3-6-15,-19 28 6 0,0 0-6 0,21-26 6 16,8-1-6-16,-29 27 6 0,0 0-6 0,31-33 7 15,1-4-7-15,-32 37 6 0,0 0-6 0,35-39 7 16,3-6-7-16,-38 45 7 0,0 0-7 0,45-45 7 16,17-4-7-16,-62 49 7 0,0 0-7 0,67-43 7 15,13 7-7-15,-80 36 4 0,0 0-4 0,82-33 4 16,1 2-4-16,-83 31 1 0,0 0-1 0,92-26 1 16,10 7-1-16,-102 19 0 0,0 0 0 0,103-19 0 0,-3 1 0 15,-100 18 0-15,0 0 0 0,99-17 0 0,5 7 0 16,-104 10-2-16,0 0 2 0,104-9-1 0,-3 0 1 15,-101 9-2-15,0 0 2 0,111-7-2 0,7 2 2 16,-118 5-3-16,0 0 3 0,123-3-2 0,3-1 2 16,-126 4-2-16,0 0 2 0,130-2-2 0,15 2 2 15,-145 0-2-15,0 0 2 0,148 6-1 0,11-1 1 16,-159-5-1-16,0 0 1 0,159 10-1 0,3-5 1 0,-162-5-1 16,0 0 1-16,166 9-1 0,1 1 1 0,-167-10-1 15,0 0 1-15,168 13-1 0,12 0 1 0,-180-13-1 16,0 0 1-16,181 14 0 0,5-2 0 0,-186-12-1 0,0 0 1 15,183 6-1-15,-1-1 1 0,-182-5-1 0,0 0 1 16,178 7-1-16,0 0 1 0,-178-7-2 0,0 0 2 16,178 10-1-16,7 0 1 0,-185-10-2 0,0 0 2 15,193 6-2-15,1 0 2 0,-194-6-3 0,0 0 3 0,194 0-2 16,-4 0 2-16,-190 0-3 0,0 0 3 0,191-3-2 16,-4-4 2-16,-187 7-3 0,0 0 3 0,181-9-2 15,-3 1 2-15,-178 8-2 0,0 0 2 0,172-12-2 16,-7 0 2-16,-165 12-2 0,0 0 2 0,163-16-2 15,4-1 2-15,-167 17 0 0,0 0 0 0,159-23 0 16,-2-1 0-16,-157 24 0 0,0 0 0 0,145-29 0 16,-15-8 0-16,-130 37 1 0,0 0-1 0,129-41 1 15,3-3-1-15,-132 44 2 0,0 0-2 0,117-41 3 16,-19 3-3-16,-98 38 4 0,0 0-4 0,92-38 5 16,0-2-5-16,-92 40 7 0,0 0-7 0,86-42 7 15,-10 6-7-15,-76 36 7 0,0 0-7 0,64-36 8 0,-13-4-8 16,-51 40 6-16,0 0-6 0,40-49 7 0,-13 1-7 15,-27 48 0-15,0 0 0 0,12-48 1 0,-24 8-1 16,1 2-1228-16</inkml:trace>
  <inkml:trace contextRef="#ctx0" brushRef="#br0" timeOffset="1336.15">17648 7118 695 0,'0'0'0'0,"0"0"0"15,0 0 0-15,0 0 21 0,0 0-21 0,0 0 22 0,0 0-22 16,0 0 60-16,0 0-60 0,0 0 60 0,17 8-60 15,-17-8 70-15,0 0-70 0,9 0 71 0,7-5-71 16,-16 5 60-16,0 0-60 0,25-3 61 0,10-8-61 16,-35 11 31-16,0 0-31 0,42-10 32 0,11 0-32 15,-53 10 25-15,0 0-25 0,55-12 26 0,0-4-26 16,-55 16 23-16,0 0-23 0,44-14 24 0,-7 2-24 16,-37 12 22-16,0 0-22 0,23-12 23 0,-6 8-23 0,-17 4 25 15,0 0-25-15,9 4 26 0,0 8-26 0,-9-12 25 16,0 0-25-16,4 21 26 0,-6 3-26 0,2-24 25 15,0 0-25-15,-6 29 25 0,1 6-25 0,5-35 24 16,0 0-24-16,-9 38 25 0,4 0-25 0,5-38 22 0,0 0-22 16,-3 45 22-16,-3 7-22 0,6-52 25 0,0 0-25 15,-5 54 25-15,-4-6-25 0,9-48 27 0,0 0-27 16,-9 40 27-16,0-7-27 0,9-33 26 0,0 0-26 16,-5 24 27-16,5-15-27 0,0-9 13 0,0 0-13 15,14-2 13-15,16-12-13 0,0 0-1256 0</inkml:trace>
  <inkml:trace contextRef="#ctx0" brushRef="#br0" timeOffset="1701.23">18346 7111 1087 0,'0'0'0'0,"0"0"0"0,-7 10 0 16,7-10 0-16,0 0 0 0,-12 12 0 0,-9 6 0 15,21-18 5-15,0 0-5 0,-22 20 6 0,8 12-6 16,14-32 13-16,0 0-13 0,-8 32 14 0,9 13-14 16,-1-45 11-16,0 0-11 0,9 45 12 0,7-5-12 15,-16-40 19-15,0 0-19 0,18 31 19 0,-1-6-19 16,-17-25 26-16,0 0-26 0,20 12 26 0,-3-4-26 16,-17-8 27-16,0 0-27 0,20-5 27 0,3-7-27 15,-23 12 24-15,0 0-24 0,26-26 24 0,2-12-24 0,-28 38 26 16,0 0-26-16,25-43 27 0,-11 3-27 0,-14 40 25 15,0 0-25-15,9-38 26 0,-9 2-26 0,0 36 20 16,0 0-20-16,-9-37 20 0,-9 15-20 0,18 22 19 0,0 0-19 16,-26-9 19-16,-16 13-19 0,42-4 17 0,0 0-17 15,-46 8 18-15,2 11-18 0,44-19 15 0,0 0-15 16,-36 24 15-16,19 1-15 0,17-25 7 0,0 0-7 16,3 29 7-16,17 11-7 0,1-4-1141 0</inkml:trace>
  <inkml:trace contextRef="#ctx0" brushRef="#br0" timeOffset="2067.16">18732 7111 1076 0,'0'0'0'0,"0"0"0"16,-10 10 0-16,10-10 14 0,0 0-14 0,-14 11 14 0,1 2-14 15,13-13 42-15,0 0-42 0,-8 21 43 0,4 12-43 16,4-33 44-16,0 0-44 0,0 40 45 0,4 14-45 16,-4-54 25-16,0 0-25 0,12 57 26 0,4-2-26 15,-16-55 19-15,0 0-19 0,25 42 19 0,1-8-19 16,-26-34 19-16,0 0-19 0,28 21 20 0,-7-14-20 16,-21-7 20-16,0 0-20 0,25-4 20 0,7-16-20 15,-32 20 19-15,0 0-19 0,28-35 19 0,-7-19-19 16,-21 54 18-16,0 0-18 0,14-60 19 0,-8 3-19 0,-6 57 22 15,0 0-22-15,-7-49 22 0,-11 11-22 0,18 38 20 16,0 0-20-16,-28-33 21 0,0 13-21 0,28 20 17 16,0 0-17-16,-29-9 18 0,1 14-18 0,28-5 21 15,0 0-21-15,-28 16 21 0,-2 8-21 0,30-24 12 0,0 0-12 16,-23 28 12-16,7 8-12 0,2 0-1221 0</inkml:trace>
  <inkml:trace contextRef="#ctx0" brushRef="#br0" timeOffset="8018.52">31579 732 686 0,'-4'33'0'0,"4"-33"45"0,0 0-45 0,-8 76 46 16,-3-3-46-16,11-73 69 0,0 0-69 0,-11 76 70 15,3-2-70-15,8-74 33 0,0 0-33 0,-6 73 34 16,5-2-34-16,1-71 4 0,0 0-4 0,1 57 4 0,8-12-4 16,0-5-684-16</inkml:trace>
  <inkml:trace contextRef="#ctx0" brushRef="#br0" timeOffset="8337.08">31736 1050 1097 0,'-4'21'0'0,"4"-21"37"0,0 0-37 15,-7 61 38-15,7-1-38 0,0-60 23 16,0 0-23-16,9 49 24 0,7-16-24 0,-16-33 19 0,0 0-19 16,19 19 20-16,4-14-20 0,-23-5 20 0,0 0-20 15,34-16 20-15,15-17-20 0,-49 33 15 0,0 0-15 16,46-48 16-16,-14-6-16 0,-32 54 19 0,0 0-19 15,19-52 20-15,-12-3-20 0,-7 55 31 0,0 0-31 16,-9-50 31-16,-17 7-31 0,26 43 32 0,0 0-32 16,-42-33 33-16,-17 21-33 0,59 12 33 0,0 0-33 15,-59 3 34-15,7 9-34 0,52-12 30 0,0 0-30 0,-35 21 31 16,19 7-31-16,16-28 20 0,0 0-20 0,7 33 21 16,20-1-21-16,-27-32 8 0,0 0-8 0,40 32 8 15,13-12-8-15,0 1-1200 0</inkml:trace>
  <inkml:trace contextRef="#ctx0" brushRef="#br0" timeOffset="8667.43">32195 938 1310 0,'0'0'0'0,"0"0"25"16,0 0-25-16,-25 40 26 0,11 1-26 15,14-41 10-15,0 0-10 0,-4 44 11 0,11-3-11 0,-7-41 13 16,0 0-13-16,11 43 14 0,1-10-14 0,-12-33 17 16,0 0-17-16,14 21 17 0,0-9-17 0,-14-12 20 15,0 0-20-15,13 4 20 0,-6-4-20 0,-7 0 18 0,0 0-18 16,14-16 19-16,16-26-19 0,-30 42 18 0,0 0-18 16,28-46 18-16,-14 1-18 0,-14 45 19 15,0 0-19-15,2-42 20 0,-13-1-20 0,11 43 20 0,0 0-20 16,-21-36 21-16,-11 6-21 0,32 30 21 0,0 0-21 15,-31-15 22-15,4 8-22 0,27 7 28 0,0 0-28 16,-21 7 28-16,3 8-28 0,18-15 29 0,0 0-29 16,-8 24 30-16,9 2-30 0,-1-26 16 0,0 0-16 15,15 28 17-15,9 0-17 0,1-4-1311 0</inkml:trace>
  <inkml:trace contextRef="#ctx0" brushRef="#br0" timeOffset="8952.94">32583 1023 1310 0,'0'0'0'16,"0"0"73"-16,0 0-73 0,17 15 73 0,6-3-73 15,-23-12 37-15,0 0-37 0,27 9 37 0,4-9-37 16,-31 0 12-16,0 0-12 0,30-3 13 0,-12-3-13 15,-18 6 17-15,0 0-17 0,14-6 17 0,4-15-17 0,-18 21 20 16,0 0-20-16,9-33 20 0,-17-7-20 0,8 40 27 16,0 0-27-16,-26-40 27 0,-20 16-27 0,46 24 25 15,0 0-25-15,-51-12 26 0,-2 24-26 0,53-12 27 16,0 0-27-16,-49 24 28 0,6 9-28 0,43-33 7 16,0 0-7-16,-33 43 7 0,6 11-7 0,3 1-1293 0</inkml:trace>
  <inkml:trace contextRef="#ctx0" brushRef="#br0" timeOffset="9385.98">32062 1609 931 0,'0'0'0'0,"0"0"0"0,0 0 0 15,0 0 80-15,0 0-80 0,0 0 80 0,4 13-80 0,-4-13 79 16,0 0-79-16,3 27 80 0,1 25-80 0,-4-52 55 16,0 0-55-16,3 61 55 0,1 8-55 0,-4-69 33 15,0 0-33-15,0 81 34 0,-4 28-34 0,4-109 24 0,0 0-24 16,-10 109 24-16,-10 0-24 0,20-109 30 16,0 0-30-16,-23 109 30 0,2 0-30 0,21-109 28 0,0 0-28 15,-19 104 29-15,-1-26-29 0,20-78 30 0,0 0-30 16,-17 61 30-16,-1-16-30 0,18-45 31 0,0 0-31 15,-10 31 31-15,8-16-31 0,2-15 23 0,0 0-23 16,5 9 24-16,4-9-24 0,0 0-1261 0</inkml:trace>
  <inkml:trace contextRef="#ctx0" brushRef="#br0" timeOffset="10233.5">31709 2660 819 0,'0'0'0'0,"0"0"0"0,-8 10 0 0,8-10 41 16,0 0-41-16,-7 12 42 0,3 2-42 0,4-14 69 15,0 0-69-15,2 23 69 0,5 1-69 0,-7-24 46 0,0 0-46 16,12 21 46-16,9-1-46 0,-21-20 39 15,0 0-39-15,29 20 39 0,8-7-39 0,-37-13 28 0,0 0-28 16,38 11 29-16,-2-6-29 0,-36-5 23 0,0 0-23 16,33 0 23-16,8-12-23 0,-41 12 25 0,0 0-25 15,42-16 26-15,2-10-26 0,-44 26 27 0,0 0-27 16,41-24 28-16,-9 0-28 0,-32 24 26 0,0 0-26 16,22-16 27-16,-9 4-27 0,-13 12 28 0,0 0-28 0,7-3 29 15,0 6-29-15,-7-3 18 0,0 0-18 0,5 16 18 16,-3 20-18-16,0-3-1114 0</inkml:trace>
  <inkml:trace contextRef="#ctx0" brushRef="#br0" timeOffset="10600.27">31507 3516 863 0,'0'0'0'0,"7"-1"0"0,9-6 0 0,-16 7 22 0,0 0-22 15,14-5 22-15,-6 5-22 0,-8 0 27 0,0 0-27 16,18-9 27-16,17-7-27 0,-35 16 65 15,0 0-65-15,36-22 65 0,-3 1-65 0,-33 21 55 0,0 0-55 16,37-17 56-16,11-4-56 0,-48 21 45 0,0 0-45 16,49-7 45-16,-10 11-45 0,-39-4 44 0,0 0-44 15,26 24 44-15,-13 21-44 0,-13-45 32 0,0 0-32 16,2 52 33-16,-13-2-33 0,11-50 34 0,0 0-34 16,-18 48 35-16,-1-4-35 0,19-44 30 0,0 0-30 15,-18 41 30-15,2 2-30 0,16-43 16 0,0 0-16 0,-8 37 17 16,11-9-17-16,1 1-1146 0</inkml:trace>
  <inkml:trace contextRef="#ctx0" brushRef="#br0" timeOffset="11149.78">32034 3539 1121 0,'0'0'0'0,"0"0"0"0,0 0 0 15,0 0 24-15,0 0-24 0,4 12 24 0,3 24-24 16,-7-36 26-16,0 0-26 0,8 37 27 0,3-8-27 16,-11-29 48-16,0 0-48 0,11 19 49 0,-1-7-49 0,-10-12 34 15,0 0-34-15,9 6 35 0,-2-10-35 0,-7 4 24 16,0 0-24-16,0 0 24 0,11-14-24 0,-11 14 27 16,0 0-27-16,5-19 27 0,-2-14-27 0,-3 33 28 15,0 0-28-15,-3-36 28 0,-9 3-28 0,12 33 24 0,0 0-24 16,-20-28 24-16,-1 8-24 0,21 20 19 0,0 0-19 15,-21-12 20-15,5 1-20 0,16 11 20 0,0 0-20 16,-9-2 20-16,9 2-20 0,0 0 17 0,0 0-17 16,0 0 17-16,7 0-17 0,-7 0 14 0,0 0-14 15,25-3 14-15,24-6-14 0,-49 9 11 0,0 0-11 16,53-12 11-16,-2 9-11 0,-51 3 13 0,0 0-13 16,50 0 13-16,-1 12-13 0,-49-12 10 0,0 0-10 15,48 21 10-15,-6 10-10 0,-42-31 8 0,0 0-8 16,34 36 8-16,-8 0-8 0,-26-36 6 0,0 0-6 0,21 37 7 15,-3-8-7-15,-18-29 5 0,0 0-5 0,14 21 6 16,0-5-6-16,-14-16 4 0,0 0-4 0,14 6 4 16,0 0-4-16,-14-6 3 0,0 0-3 0,25-9 4 15,16-15-4-15,-41 24 6 0,0 0-6 0,42-21 6 16,-14 5-6-16,-28 16 9 0,0 0-9 0,14-27 10 0,-12-23-10 16,-2 50 15-16,0 0-15 0,-12-52 16 0,-11 0-16 15,23 52 17-15,0 0-17 0,-30-44 17 0,-2 19-17 16,32 25 24-16,0 0-24 0,-32-9 24 0,-1 18-24 15,33-9 18-15,0 0-18 0,-39 24 18 0,-7 9-18 16,46-33 15-16,0 0-15 0,-44 41 16 0,2 6-16 16,-1-2-1492-16</inkml:trace>
  <inkml:trace contextRef="#ctx1" brushRef="#br0">33857 17822 0,'0'-18'0,"0"18"0,0 0 0,0 0 0,0 0 0,0 0 0,0 0 0,0 0 0,0 0 0,0 0 0,0 0 0,0 0 0,0 0 0,0 0 0,0 0 15,0-18-15,0-10 0,0-18 0,0 46 0,0-93 0,0 93 0</inkml:trace>
  <inkml:trace contextRef="#ctx1" brushRef="#br0" timeOffset="542.89">33791 13272 0,'0'0'0,"0"9"0,0 1 0,-18 17 0,-11 10 0,1 9 0,9-18 0,-9 0 0,28-28 0</inkml:trace>
  <inkml:trace contextRef="#ctx0" brushRef="#br0" timeOffset="19985.09">3554 3710 180 0,'0'0'0'0,"0"0"0"0,46-20 0 16,-46 20 10-16,0 0-10 0,46-18 10 0,7-1-10 15,-53 19 17-15,0 0-17 0,55-17 17 0,8 5-17 16,-63 12 36-16,0 0-36 0,64-7 37 0,6 14-37 0,-70-7 31 15,0 0-31-15,72 5 32 0,-3 2-32 0,-69-7 31 16,0 0-31-16,73 5 32 0,2 2-32 0,-75-7 26 16,0 0-26-16,78 12 27 0,3 5-27 0,-81-17 16 0,0 0-16 15,81 19 16-15,-3-1-16 0,-78-18 10 0,0 0-10 16,72 19 10-16,9 2-10 0,-81-21 6 0,0 0-6 16,85 20 6-16,-4-4-6 0,-81-16 11 0,0 0-11 15,78 12 11-15,-2-7-11 0,-76-5 12 0,0 0-12 16,81 4 13-16,10-9-13 0,-91 5 15 0,0 0-15 0,94-11 16 15,-8-3-16-15,-86 14 18 0,0 0-18 0,82-22 19 16,-1 1-19-16,-81 21 14 0,0 0-14 0,77-24 15 16,-1-4-15-16,-76 28 11 0,0 0-11 0,69-26 11 15,-11 7-11-15,-58 19 7 0,0 0-7 0,46-21 7 16,-11 2-7-16,-35 19 4 0,0 0-4 0,27-14 4 16,-13-1-4-16,-14 15 7 0,0 0-7 0,5-12 8 15,0 0-8-15,-5 12 9 0,0 0-9 0,7-7 10 16,-7 7-10-16,0 0 24 0,0 0-24 0,9 1 24 15,-9-1-24-15,0 0 34 0,0 0-34 0,11 9 35 16,-8 0-35-16,-3-9 35 0,0 0-35 0,6 15 36 0,11 6-36 16,-17-21 32-16,0 0-32 0,20 24 33 0,4-3-33 15,-24-21 24-15,0 0-24 0,37 19 24 0,9-2-24 16,-46-17 19-16,0 0-19 0,62 16 19 0,2 0-19 16,-64-16 15-16,0 0-15 0,72 12 15 0,6-4-15 15,-78-8 13-15,0 0-13 0,86 6 13 0,22-3-13 16,-108-3 9-16,0 0-9 0,116 0 10 0,7-5-10 0,-123 5 7 15,0 0-7-15,134-7 8 0,2 2-8 0,-136 5 5 16,0 0-5-16,154-7 5 0,17-2-5 0,-171 9 3 16,0 0-3-16,182-3 4 0,-1 3-4 15,-181 0 3-15,0 0-3 0,189 0 3 0,-4 3-3 0,-185-3 2 0,0 0-2 16,185 0 3-16,9 4-3 0,-194-4 4 0,0 0-4 16,198 0 4-16,5 1-4 0,-203-1 7 0,0 0-7 15,208-1 7-15,9-6-7 0,-217 7 8 0,0 0-8 0,226-6 8 16,-1 6-8-16,-225 0 10 0,0 0-10 15,228 0 10-15,1-6-10 0,-229 6 8 0,0 0-8 0,226-9 9 16,3 5-9-16,-229 4 5 0,0 0-5 0,240-8 6 16,13-4-6-16,-253 12 4 0,0 0-4 0,250-16 5 15,6 4-5-15,-256 12 2 0,0 0-2 0,254-12 3 16,-2 0-3-16,-252 12 1 0,0 0-1 0,252-12 1 16,-3 3-1-16,-249 9 1 0,0 0-1 0,243-9 1 15,-12 9-1-15,-231 0 1 0,0 0-1 0,230 0 1 16,-3 0-1-16,-227 0 2 0,0 0-2 0,226 6 2 15,0 0-2-15,-226-6 2 0,0 0-2 0,224 9 2 16,3 0-2-16,-227-9 2 0,0 0-2 0,226 7 3 0,-2-7-3 16,-224 0 2-16,0 0-2 0,210 1 3 0,0 10-3 15,-210-11 1-15,0 0-1 0,194 8 2 0,-23 5-2 16,-171-13 3-16,0 0-3 0,154 15 3 0,-27 6-3 16,-127-21 4-16,0 0-4 0,100 33 5 0,-24 3-5 15,-76-36 5-15,0 0-5 0,55 45 6 0,-24 10-6 16,-31-55 6-16,0 0-6 0,18 52 6 0,-13-1-6 0,1 1-986 15</inkml:trace>
  <inkml:trace contextRef="#ctx0" brushRef="#br0" timeOffset="21400.36">6911 2624 561 0,'0'0'0'0,"0"0"0"0,0 0 0 0,0 0 52 16,0 0-52-16,0 0 52 0,-28-18-52 0,28 18 131 15,0 0-131-15,-21 5 131 0,-11 18-131 0,32-23 104 16,0 0-104-16,-37 36 105 0,-7 13-105 0,44-49 60 0,0 0-60 16,-41 65 60-16,-1 27-60 0,42-92 40 15,0 0-40-15,-39 97 40 0,11-7-40 0,28-90 29 0,0 0-29 16,-14 92 30-16,19-6-30 0,-5-86 26 0,0 0-26 15,23 80 26-15,16-14-26 0,-39-66 22 0,0 0-22 16,42 48 23-16,7-20-23 0,-49-28 22 0,0 0-22 16,44 7 23-16,-3-14-23 0,-41 7 22 0,0 0-22 0,41-24 23 15,-4-21-23-15,-37 45 20 0,0 0-20 0,26-49 21 16,-3 1-21-16,-23 48 19 0,0 0-19 0,11-40 20 16,-8 19-20-16,-3 21 18 0,0 0-18 0,-10-21 18 15,-26-5-18-15,36 26 17 0,0 0-17 0,-46-20 18 16,2 11-18-16,44 9 13 0,0 0-13 0,-49 3 13 15,3 15-13-15,46-18 10 0,0 0-10 0,-39 21 10 16,23-2-10-16,16-19 7 0,0 0-7 0,9 12 8 16,19 0-8-16,-1-4-1286 0</inkml:trace>
  <inkml:trace contextRef="#ctx0" brushRef="#br0" timeOffset="21721.28">7334 2845 998 0,'0'0'0'0,"0"0"0"0,-14 16 0 16,14-16 23-16,0 0-23 0,-32 32 24 0,-35 29-24 0,67-61 33 16,0 0-33-16,-75 68 34 0,11-8-34 0,64-60 44 15,0 0-44-15,-44 57 44 0,25-8-44 0,19-49 42 16,0 0-42-16,3 48 43 0,31 1-43 0,-34-49 40 0,0 0-40 16,52 36 40-16,8-12-40 0,-60-24 37 15,0 0-37-15,64 2 38 0,-8-23-38 0,-56 21 38 16,0 0-38-16,55-29 39 0,-6-15-39 0,-49 44 36 0,0 0-36 15,41-45 36-15,-9 0-36 0,-32 45 28 0,0 0-28 16,14-48 29-16,-23-4-29 0,9 52 24 0,0 0-24 16,-26-52 25-16,-8 11-25 0,34 41 19 0,0 0-19 15,-40-32 19-15,-1 15-19 0,41 17 17 0,0 0-17 0,-35-3 18 16,-2 6-18-16,37-3 6 0,0 0-6 0,-27 12 7 16,15 0-7-16,12-12 1 0,0 0-1 0,7 16 2 15,16-4-2-15,0 2-1278 0</inkml:trace>
  <inkml:trace contextRef="#ctx0" brushRef="#br0" timeOffset="21984.35">7722 2784 1211 0,'0'0'0'0,"-3"7"0"0,-3 11 0 16,6-18 17-16,0 0-17 0,-8 40 17 0,-1 17-17 15,9-57 38-15,0 0-38 0,0 60 38 0,12 1-38 16,-12-61 48-16,0 0-48 0,20 48 49 0,6-11-49 15,-26-37 37-15,0 0-37 0,35 24 38 0,2-17-38 16,-37-7 34-16,0 0-34 0,41-7 34 0,5-14-34 16,-46 21 36-16,0 0-36 0,44-40 37 0,-12-13-37 15,-32 53 32-15,0 0-32 0,23-64 32 0,-20-6-32 0,-3 70 29 16,0 0-29-16,-12-64 29 0,-29 16-29 0,41 48 27 16,0 0-27-16,-49-33 27 0,-11 17-27 0,60 16 25 15,0 0-25-15,-58 0 26 0,-1 16-26 0,59-16 22 16,0 0-22-16,-54 38 23 0,-4 26-23 0,-2 4-1370 0</inkml:trace>
  <inkml:trace contextRef="#ctx0" brushRef="#br0" timeOffset="25236.09">3844 3629 281 0,'0'0'0'15,"0"0"0"-15,0 0 0 0,0 0 3 0,0 0-3 16,0 0 3-16,0 0-3 0,0 0 16 0,0 0-16 15,-22 12 17-15,14-12-17 0,8 0 54 0,0 0-54 16,-15 7 55-16,-8 2-55 0,23-9 103 0,0 0-103 16,-35 12 103-16,-11 5-103 0,46-17 65 0,0 0-65 15,-58 28 65-15,-14 15-65 0,72-43 80 0,0 0-80 0,-83 54 80 16,-7 13-80-16,90-67 67 0,0 0-67 0,-81 66 67 16,17 1-67-16,64-67 60 0,0 0-60 0,-53 63 61 15,13 8-61-15,40-71 48 0,0 0-48 0,-28 62 48 16,5-7-48-16,23-55 31 0,0 0-31 0,-7 37 32 15,15-13-32-15,1-3-945 0</inkml:trace>
  <inkml:trace contextRef="#ctx0" brushRef="#br0" timeOffset="27150">16884 4141 404 0,'0'0'0'15,"0"0"0"-15,0 0 0 0,0 0 25 0,0 0-25 0,5-27 25 16,-1 18-25-16,-4 9 62 0,0 0-62 0,9-21 62 16,8-15-62-16,-17 36 54 0,0 0-54 0,16-47 55 15,-7-3-55-15,-9 50 44 0,0 0-44 0,9-61 45 16,3-6-45-16,-12 67 27 0,0 0-27 0,14-64 27 15,4 7-27-15,-18 57 27 0,0 0-27 0,23-45 27 16,3 14-27-16,-26 31 30 0,0 0-30 0,32-21 31 0,1 3-31 16,-33 18 49-16,0 0-49 0,39-3 50 0,-2 6-50 15,-37-3 51-15,0 0-51 0,44 13 51 0,13 7-51 16,-57-20 47-16,0 0-47 0,67 25 47 0,18 7-47 16,-85-32 24-16,0 0-24 0,90 37 25 0,-4-4-25 15,-86-33 23-15,0 0-23 0,95 31 23 0,13-14-23 16,-108-17 22-16,0 0-22 0,106 16 22 0,-8-13-22 15,-98-3 17-15,0 0-17 0,99-8 18 0,12-15-18 16,-111 23 13-16,0 0-13 0,110-26 14 0,-6-2-14 0,-104 28 15 16,0 0-15-16,104-27 15 0,7-3-15 0,-111 30 13 15,0 0-13-15,109-31 13 0,-10 10-13 0,-99 21 12 16,0 0-12-16,87-20 12 0,-15 4-12 0,-72 16 11 16,0 0-11-16,63-12 11 0,-10 5-11 0,-53 7 13 0,0 0-13 15,46-2 14-15,-4 4-14 0,-42-2 11 0,0 0-11 16,48 7 11-16,10-2-11 0,-58-5 10 0,0 0-10 15,78 7 10-15,19-4-10 0,-97-3 18 0,0 0-18 16,113 6 19-16,3 9-19 0,-116-15 21 0,0 0-21 0,118 16 22 16,-1 5-22-16,-117-21 25 0,0 0-25 15,111 24 26-15,-19 3-26 0,-92-27 23 0,0 0-23 0,72 37 24 16,-14 8-24-16,-58-45 25 0,0 0-25 0,46 41 26 16,-5 6-26-16,-41-47 33 0,0 0-33 0,42 36 34 15,2-3-34-15,-44-33 33 0,0 0-33 0,37 25 34 16,-7-13-34-16,-30-12 14 0,0 0-14 0,23 3 15 15,-7-1-15-15,-16-2 4 0,0 0-4 0,7 3 4 16,-12 9-4-16,5-12 4 0,0 0-4 0,-20 13 4 16,-15-1-4-16,-2 0-1455 0</inkml:trace>
  <inkml:trace contextRef="#ctx0" brushRef="#br0" timeOffset="27742.52">20286 3082 830 0,'0'0'0'0,"0"0"0"0,0 0 0 16,0 0 52-16,0 0-52 0,0 0 53 0,25 26-53 0,-25-26 139 16,0 0-139-16,5 23 140 0,1 3-140 0,-6-26 118 15,0 0-118-15,5 31 119 0,4 2-119 0,-9-33 72 16,0 0-72-16,9 43 72 0,-2 7-72 0,-7-50 49 16,0 0-49-16,3 55 50 0,-3 3-50 0,0-58 38 15,0 0-38-15,0 48 38 0,0-8-38 0,0-40 26 0,0 0-26 16,4 27 26-16,6-9-26 0,-10-18 15 0,0 0-15 15,15 7 16-15,0-11-16 0,1 1-1330 0</inkml:trace>
  <inkml:trace contextRef="#ctx0" brushRef="#br0" timeOffset="28050.93">20500 3285 1222 0,'0'0'0'0,"-2"5"0"16,-5 10 0-16,7-15 3 0,0 0-3 0,-7 30 3 15,2 20-3-15,5-50 13 0,0 0-13 0,2 54 13 16,10-6-13-16,-12-48 21 0,0 0-21 0,17 36 22 16,10-11-22-16,-27-25 29 0,0 0-29 0,28 15 30 15,-1-3-30-15,-27-12 36 0,0 0-36 0,30 0 37 0,10-12-37 16,-40 12 36-16,0 0-36 0,37-21 37 0,-10-6-37 16,-27 27 36-16,0 0-36 0,19-45 36 0,-5-16-36 15,-14 61 34-15,0 0-34 0,9-59 34 0,-11 18-34 16,2 41 33-16,0 0-33 0,-10-35 33 0,-8 9-33 15,18 26 30-15,0 0-30 0,-25-15 30 0,-15 11-30 16,40 4 30-16,0 0-30 0,-44 7 31 0,-6 10-31 16,50-17 28-16,0 0-28 0,-37 28 28 0,20 8-28 15,17-36 7-15,0 0-7 0,3 32 7 0,17-10-7 16,1 1-1365-16</inkml:trace>
  <inkml:trace contextRef="#ctx0" brushRef="#br0" timeOffset="28350.54">20936 3276 1367 0,'0'0'0'0,"0"0"0"16,0 0 0-16,0 0 13 0,0 0-13 16,-4 22 13-16,-8 25-13 0,12-47 2 0,0 0-2 0,-7 57 3 15,10-3-3-15,-3-54 37 0,0 0-37 0,16 47 38 16,12-14-38-16,-28-33 47 0,0 0-47 0,32 19 48 15,0-7-48-15,-32-12 52 0,0 0-52 0,30 1 53 16,2-6-53-16,-32 5 55 0,0 0-55 0,30-22 56 16,-4-15-56-16,-26 37 42 0,0 0-42 0,16-50 42 15,-6-10-42-15,-10 60 40 0,0 0-40 0,-1-59 40 16,-15 14-40-16,16 45 33 0,0 0-33 0,-27-33 34 16,-8 17-34-16,35 16 27 0,0 0-27 0,-37 4 27 0,-7 17-27 15,44-21 11-15,0 0-11 0,-34 34 11 0,17 20-11 16,-1-2-1509-16</inkml:trace>
  <inkml:trace contextRef="#ctx0" brushRef="#br0" timeOffset="54519.21">4512 17120 953 0,'0'0'0'16,"0"0"0"-16,-5 35 0 0,5-35 57 0,0 0-57 15,-9 38 58-15,-12 14-58 0,21-52 127 0,0 0-127 16,-23 61 127-16,-5 3-127 0,28-64 97 0,0 0-97 0,-27 76 97 16,10 17-97-16,17-93 61 0,0 0-61 15,-15 85 61-15,7-28-61 0,8-57 43 0,0 0-43 0,-9 36 43 16,0-10-43-16,9-26 34 0,0 0-34 0,-5 18 35 16,1-8-35-16,4-10 27 0,0 0-27 0,0 0 27 15,4-28-27-15,-4 28 22 0,0 0-22 0,10-50 23 16,11-40-23-16,-21 90 20 0,0 0-20 0,29-105 20 15,6-1-20-15,-35 106 18 0,0 0-18 0,37-114 19 0,-2-16-19 16,-35 130 20-16,0 0-20 0,28-121 20 0,2 29-20 16,-30 92 14-16,0 0-14 0,29-72 15 0,-8 21-15 15,-21 51 14-15,0 0-14 0,19-24 15 16,-5 29-15-16,-14-5 13 0,0 0-13 0,21 28 13 0,-1 19-13 16,-20-47 15-16,0 0-15 0,21 64 15 0,-3 19-15 15,-18-83 22-15,0 0-22 0,17 95 22 0,3 5-22 16,-20-100 28-16,0 0-28 0,17 109 29 0,-8 13-29 15,-9-122 16-15,0 0-16 0,9 109 17 0,0-26-17 0,-9-83 10 16,0 0-10-16,5 64 11 0,4-19-11 0,-4 1-1649 16</inkml:trace>
  <inkml:trace contextRef="#ctx0" brushRef="#br0" timeOffset="54661.02">4553 17432 1479 0,'0'0'0'15,"0"0"0"-15,-15-9 0 0,15 9 13 0,0 0-13 16,-12-8 14-16,7 1-14 0,5 7 17 0,0 0-17 15,0 0 17-15,14 0-17 0,-14 0 50 0,0 0-50 16,23 1 50-16,14 1-50 0,-37-2 36 0,0 0-36 16,48-2 36-16,15-4-36 0,-63 6 31 0,0 0-31 15,67-6 31-15,-10 8-31 0,1 0-1271 0</inkml:trace>
  <inkml:trace contextRef="#ctx0" brushRef="#br0" timeOffset="54918.18">5438 17017 942 0,'0'0'0'0,"0"-7"0"0,0-14 0 16,0 21 14-16,0 0-14 0,-5-26 15 0,-4-3-15 16,9 29 37-16,0 0-37 0,-18-23 37 0,1 11-37 15,17 12 73-15,0 0-73 0,-20-4 74 0,3 8-74 16,17-4 83-16,0 0-83 0,-27 19 84 0,-5 19-84 15,32-38 72-15,0 0-72 0,-28 59 73 0,11 27-73 0,17-86 66 16,0 0-66-16,-7 94 66 0,7-6-66 0,0-88 53 16,0 0-53-16,7 95 54 0,-2 13-54 0,-5-108 37 15,0 0-37-15,9 102 38 0,-6-23-38 0,2-1-1304 16</inkml:trace>
  <inkml:trace contextRef="#ctx0" brushRef="#br0" timeOffset="55083.05">5062 17513 1244 0,'0'0'0'16,"0"0"0"-16,0-19 0 0,0 19 39 0,0 0-39 16,6-15 39-16,11 3-39 0,-17 12 70 0,0 0-70 15,27-9 70-15,15-5-70 0,-42 14 36 0,0 0-36 16,49-14 36-16,13 2-36 0,-62 12 5 0,0 0-5 0,60-12 5 16,-2-2-5-16,-58 14 0 0,0 0 0 0,55-15 0 15,3 1 0-15,0 0-1098 0</inkml:trace>
  <inkml:trace contextRef="#ctx0" brushRef="#br0" timeOffset="55268.25">5632 16994 1233 0,'0'0'0'0,"-5"7"0"0,-4 9 0 15,9-16 3-15,0 0-3 0,-9 31 3 0,0 17-3 16,9-48 6-16,0 0-6 0,-3 57 6 0,1 2-6 16,2-59 72-16,0 0-72 0,0 56 73 0,5 1-73 15,-5-57 93-15,0 0-93 0,0 64 93 0,0 10-93 16,0-74 84-16,0 0-84 0,0 78 85 0,0-11-85 15,0-67 65-15,0 0-65 0,0 52 66 0,4-19-66 0,-4-33 28 16,0 0-28-16,5 14 29 0,-5-14-29 0,0 0-1395 16</inkml:trace>
  <inkml:trace contextRef="#ctx0" brushRef="#br0" timeOffset="55652.63">5560 17418 1278 0,'0'0'0'0,"0"0"0"0,-6-9 0 0,6 9 1 0,0 0-1 16,-3-8 2-16,3 1-2 0,0 7 0 0,0 0 0 15,9-5 1-15,14 1-1 0,-23 4 0 0,0 0 0 16,31-2 0-16,15-1 0 0,-46 3 6 0,0 0-6 15,48-3 6-15,7-1-6 0,-55 4 20 0,0 0-20 16,51-5 21-16,-4-4-21 0,-47 9 35 0,0 0-35 16,34-12 35-16,-8-3-35 0,-26 15 42 0,0 0-42 15,18-13 42-15,-9 5-42 0,-9 8 38 0,0 0-38 16,0 0 39-16,0 0-39 0,0 0 33 0,0 0-33 0,0 10 33 16,-5 4-33-16,5-14 35 0,0 0-35 0,-8 33 35 15,7 27-35-15,1-60 37 0,0 0-37 0,0 63 37 16,10-10-37-16,-10-53 35 0,0 0-35 0,18 42 35 15,8-14-35-15,-26-28 34 0,0 0-34 0,27 12 34 16,5-19-34-16,-32 7 28 0,0 0-28 0,37-26 28 16,7-23-28-16,-44 49 23 0,0 0-23 0,42-53 24 0,2 3-24 15,-44 50 16-15,0 0-16 0,41-47 17 0,-4 4-17 16,-37 43 13-16,0 0-13 0,30-37 14 0,-7 13-14 16,-23 24 17-16,0 0-17 0,16-12 18 0,-4 14-18 15,-12-2 24-15,0 0-24 0,9 13 24 0,5 13-24 16,-14-26 27-16,0 0-27 0,18 32 28 0,3 2-28 15,-21-34 32-15,0 0-32 0,16 42 33 0,-1 6-33 16,-15-48 36-16,0 0-36 0,16 49 36 0,9-13-36 0,-25-36 29 16,0 0-29-16,34 17 30 0,10-22-30 0,-4 0-1749 15</inkml:trace>
  <inkml:trace contextRef="#ctx0" brushRef="#br0" timeOffset="57133.91">7728 17390 516 0,'0'0'0'0,"0"0"0"15,0 0 0-15,0 0 143 0,0 0-143 0,0 0 143 0,31-3-143 16,-31 3 118-16,0 0-118 0,23-10 119 0,4-4-119 16,-27 14 54-16,0 0-54 0,23-18 55 15,0 1-55-15,-23 17 28 0,0 0-28 0,17-19 28 0,-4-3-28 16,-13 22 19-16,0 0-19 0,0-23 20 0,-15 4-20 15,15 19 16-15,0 0-16 0,-17-12 17 0,-6 10-17 16,23 2 13-16,0 0-13 0,-27 12 14 0,-11 16-14 16,38-28 30-16,0 0-30 0,-34 31 30 0,11 0-30 15,23-31 38-15,0 0-38 0,-12 42 39 0,7 20-39 0,5-62 41 16,0 0-41-16,8 64 41 0,17-7-41 0,-25-57 35 16,0 0-35-16,39 45 36 0,16-10-36 0,-55-35 34 0,0 0-34 15,67 19 34-15,14-16-34 0,-81-3 27 0,0 0-27 16,77-10 28-16,-13-16-28 0,-64 26 25 0,0 0-25 15,58-42 26-15,-7-15-26 0,-51 57 20 0,0 0-20 16,41-58 20-16,-15 6-20 0,-26 52 14 0,0 0-14 16,14-51 15-16,-15 5-15 0,1 46 9 0,0 0-9 15,-13-38 9-15,-6 10-9 0,19 28 6 0,0 0-6 16,-21-16 7-16,10 13-7 0,11 3 4 0,0 0-4 16,-21 15 4-16,-14 22-4 0,35-37 5 0,0 0-5 0,-32 40 5 15,16-11-5-15,16-29 4 0,0 0-4 0,-4 35 5 16,8 15-5-16,-4-50 4 0,0 0-4 0,14 47 4 15,4-18-4-15,-18-29 2 0,0 0-2 0,23 16 3 16,0-16-3-16,-23 0 1 0,0 0-1 0,19-11 2 16,2-13-2-16,-21 24 0 0,0 0 0 0,18-28 1 15,-4 6-1-15,-14 22 0 0,0 0 0 0,9-18 0 0,0 8 0 16,-9 10-1-16,0 0 1 0,10-2 0 0,2 6 0 16,-12-4-3-16,0 0 3 0,18 10-2 0,5 8 2 15,-23-18-2-15,0 0 2 0,27 19-2 0,-5 6 2 16,-22-25-2-16,0 0 2 0,27 25-2 0,-4-10 2 15,-23-15-3-15,0 0 3 0,23 7-2 0,0-9 2 16,0 1-1359-16</inkml:trace>
  <inkml:trace contextRef="#ctx0" brushRef="#br0" timeOffset="57618.73">8726 17093 1199 0,'0'0'0'0,"-5"10"0"0,-16 14 0 0,21-24 8 0,0 0-8 16,-23 35 8-16,-2 8-8 0,25-43 16 15,0 0-16-15,-21 43 16 0,7-3-16 0,14-40 44 0,0 0-44 16,-9 42 44-16,5 6-44 0,4-48 42 0,0 0-42 16,7 52 42-16,9-3-42 0,-16-49 41 0,0 0-41 15,27 41 42-15,11-13-42 0,-38-28 36 0,0 0-36 16,48 14 37-16,9-16-37 0,-57 2 29 0,0 0-29 16,54-19 29-16,-4-17-29 0,-50 36 21 0,0 0-21 15,45-44 22-15,-4-6-22 0,-41 50 17 0,0 0-17 16,32-59 17-16,-13-10-17 0,-19 69 12 0,0 0-12 0,9-81 12 15,-9-20-12-15,0 101 14 0,0 0-14 0,-5-91 14 16,-6 30-14-16,11 61 14 0,0 0-14 0,-9-41 15 16,0 20-15-16,9 21 17 0,0 0-17 0,0 0 17 15,-12 15-17-15,12-15 19 0,0 0-19 0,-5 45 20 16,1 35-20-16,4-80 21 0,0 0-21 0,0 90 21 16,6-7-21-16,-6-83 27 0,0 0-27 0,8 71 27 0,5-14-27 15,-13-57 32-15,0 0-32 0,12 45 32 0,-5-9-32 16,-7-36 30-16,0 0-30 0,9 35 30 0,3 0-30 15,-12-35 26-15,0 0-26 0,13 20 26 0,6-27-26 16,-19 7 22-16,0 0-22 0,21-22 23 0,4-9-23 16,-25 31 18-16,0 0-18 0,30-33 18 0,2 4-18 15,-32 29 13-15,0 0-13 0,33-21 13 0,11 9-13 16,-44 12 11-16,0 0-11 0,44-2 11 0,-7 11-11 16,-37-9 8-16,0 0-8 0,32 15 9 0,-5 6-9 0,-27-21 8 15,0 0-8-15,23 19 8 0,-13-7-8 0,-10-12 2 16,0 0-2-16,4 17 3 0,-1 13-3 0,-3-30 0 15,0 0 0-15,0 27 1 0,6-11-1 0,-3 0-1668 0</inkml:trace>
  <inkml:trace contextRef="#ctx0" brushRef="#br0" timeOffset="58801.75">10548 17271 628 0,'0'0'0'0,"0"0"0"0,-25-9 0 16,25 9 132-16,0 0-132 0,-19-8 132 0,-2-4-132 15,21 12 77-15,0 0-77 0,-18-11 78 0,2 6-78 16,16 5 48-16,0 0-48 0,-23 2 48 0,2 8-48 0,21-10 30 16,0 0-30-16,-28 21 31 0,-7 15-31 0,35-36 19 15,0 0-19-15,-32 47 19 0,11 7-19 0,21-54 23 16,0 0-23-16,-9 60 23 0,9 2-23 0,0-62 26 15,0 0-26-15,12 59 26 0,6-17-26 0,-18-42 26 16,0 0-26-16,19 24 26 0,2-14-26 0,-21-10 28 0,0 0-28 16,23-6 29-16,0-19-29 0,-23 25 27 0,0 0-27 15,23-38 27-15,-2-12-27 0,-21 50 26 0,0 0-26 16,20-50 26-16,6 8-26 0,-26 42 23 0,0 0-23 16,27-38 23-16,-4 7-23 0,-23 31 20 0,0 0-20 15,17-21 21-15,-3 13-21 0,-14 8 17 0,0 0-17 16,13 1 17-16,1 8-17 0,-14-9 14 0,0 0-14 15,18 14 14-15,-3 3-14 0,-15-17 12 0,0 0-12 16,22 21 13-16,-3 1-13 0,-19-22 11 0,0 0-11 0,25 16 11 16,3-11-11-16,-28-5 10 0,0 0-10 0,26-1 10 15,1-8-10-15,-27 9 11 0,0 0-11 16,23-14 11-16,-4-7-11 0,-19 21 9 0,0 0-9 0,18-21 9 16,-1 2-9-16,-17 19 6 0,0 0-6 0,18-13 6 15,-4 7-6-15,-14 6 4 0,0 0-4 0,9-1 4 0,-9 1-4 16,0 0 3-16,0 0-3 0,9 8 3 15,-4-1-3-15,-5-7 2 0,0 0-2 0,4 12 2 0,3 6-2 16,-7-18 2-16,0 0-2 0,7 17 3 0,-7-3-3 16,0-14 3-16,0 0-3 0,2 8 4 0,5-1-4 15,-7-7 4-15,0 0-4 0,8-1 4 0,7-11-4 16,-15 12 6-16,0 0-6 0,14-21 6 0,3-5-6 16,-17 26 8-16,0 0-8 0,18-24 8 0,1 3-8 15,-19 21 8-15,0 0-8 0,27-12 9 0,8 7-9 16,-35 5 6-16,0 0-6 0,37 5 6 0,-9 9-6 0,-28-14 5 15,0 0-5-15,25 19 5 0,-2 3-5 0,-23-22 3 16,0 0-3-16,16 23 3 0,-6 1-3 0,-10-24 0 16,0 0 0-16,11 31 1 0,1 9-1 0,-12-40-1 0,0 0 1 15,18 38 0-15,5-19 0 0,-4 0-1391 0</inkml:trace>
  <inkml:trace contextRef="#ctx0" brushRef="#br0" timeOffset="59155.04">11465 17197 1233 0,'0'0'0'0,"-3"10"0"16,-11 14 0-16,14-24 5 0,0 0-5 16,-14 30 5-16,-4-4-5 0,18-26 12 0,0 0-12 0,-21 31 12 15,1 14-12-15,20-45 52 0,0 0-52 0,-17 50 52 16,11 2-52-16,6-52 54 0,0 0-54 0,0 47 55 16,6-13-55-16,-6-34 53 0,0 0-53 0,10 26 54 15,8-5-54-15,-18-21 42 0,0 0-42 0,23 2 43 16,3-23-43-16,-26 21 27 0,0 0-27 0,30-40 27 0,-3-19-27 15,-27 59 20-15,0 0-20 0,23-66 20 0,-9-5-20 16,-14 71 13-16,0 0-13 0,2-84 14 0,-17-25-14 16,15 109 10-16,0 0-10 0,-17-111 10 0,-6 23-10 15,23 88 7-15,0 0-7 0,-20-73 8 0,3 14-8 16,17 59 11-16,0 0-11 0,-14-40 11 0,5 20-11 16,9 20 25-16,0 0-25 0,-7 10 26 0,0 35-26 0,7-45 42 15,0 0-42-15,0 66 42 0,5 15-42 0,-5-81 44 16,0 0-44-16,18 87 44 0,13 3-44 0,-31-90 44 15,0 0-44-15,38 83 44 0,11-12-44 0,-49-71 27 0,0 0-27 16,49 67 28-16,-5 1-28 0,-44-68 9 0,0 0-9 16,46 57 10-16,4-16-10 0,-5 1-1617 0</inkml:trace>
  <inkml:trace contextRef="#ctx0" brushRef="#br0" timeOffset="60668.13">12323 17307 337 0,'0'0'0'16,"0"0"0"-16,10 21 0 0,-10-21 32 0,0 0-32 16,11 17 32-16,5 1-32 0,-16-18 36 0,0 0-36 15,24 12 37-15,10-9-37 0,-34-3 32 0,0 0-32 16,37 0 33-16,3-3-33 0,-40 3 37 0,0 0-37 15,37-9 38-15,0-8-38 0,-37 17 43 0,0 0-43 16,30-24 43-16,-15-8-43 0,-15 32 80 0,0 0-80 16,3-34 80-16,-12-2-80 0,9 36 77 0,0 0-77 0,-21-30 78 15,-4 11-78-15,25 19 60 0,0 0-60 0,-31-3 60 16,-5 15-60-16,36-12 44 0,0 0-44 0,-31 24 45 16,-1 7-45-16,32-31 35 0,0 0-35 0,-23 42 36 15,9 4-36-15,14-46 27 0,0 0-27 0,-7 49 28 16,10 3-28-16,-3-52 23 0,0 0-23 0,20 48 23 15,19-5-23-15,-39-43 18 0,0 0-18 0,45 33 18 0,8-14-18 16,-53-19 15-16,0 0-15 0,51 0 15 16,1-19-15-16,-52 19 14 0,0 0-14 0,47-36 15 0,-1-14-15 15,-46 50 13-15,0 0-13 0,46-52 13 0,-2 0-13 16,-44 52 11-16,0 0-11 0,41-48 12 0,-10 1-12 16,-31 47 20-16,0 0-20 0,27-37 20 0,-4 20-20 15,-23 17 24-15,0 0-24 0,17-3 25 0,-2 13-25 16,-15-10 25-16,0 0-25 0,17 23 26 0,6 6-26 15,-23-29 23-15,0 0-23 0,19 29 24 0,-3-4-24 0,-16-25 21 16,0 0-21-16,14 22 21 0,4-1-21 0,-18-21 19 16,0 0-19-16,14 17 19 0,-3-8-19 0,-11-9 20 15,0 0-20-15,12 2 20 0,2-8-20 16,-14 6 17-16,0 0-17 0,18-13 17 0,0-10-17 0,-18 23 16 0,0 0-16 16,14-31 17-16,3-11-17 0,-17 42 18 0,0 0-18 15,18-48 18-15,-2-7-18 0,-16 55 18 0,0 0-18 16,17-54 18-16,-1 12-18 0,-16 42 15 0,0 0-15 15,18-22 16-15,7 25-16 0,-25-3 10 0,0 0-10 16,26 23 10-16,1 13-10 0,-27-36 6 0,0 0-6 16,28 42 6-16,2-1-6 0,-30-41 3 0,0 0-3 15,24 35 4-15,-2-11-4 0,-22-24 2 0,0 0-2 0,17 17 2 16,6-3-2-16,-23-14 2 0,0 0-2 0,27 5 2 16,-4-10-2-16,-23 5 2 0,0 0-2 0,15-17 3 15,-2-11-3-15,-13 28 2 0,0 0-2 0,3-34 2 16,-6-10-2-16,3 44 1 0,0 0-1 0,-9-45 1 15,-5 0-1-15,14 45 0 0,0 0 0 0,-14-33 1 16,5 20-1-16,9 13 0 0,0 0 0 0,-14 12 0 0,-9 31 0 16,23-43 0-16,0 0 0 0,-21 57 0 0,7 7 0 15,14-64 0-15,0 0 0 0,-7 57 0 0,8-12 0 16,-1-45 0-16,0 0 0 0,14 38 0 0,11-1 0 16,-25-37 0-16,0 0 0 0,30 29 0 0,2-10 0 15,-32-19 0-15,0 0 0 0,35 4 0 0,2-20 0 16,-37 16-1-16,0 0 1 0,44-24-1 0,6-6 1 15,-50 30-3-15,0 0 3 0,49-36-2 0,-1-7 2 16,-48 43-4-16,0 0 4 0,39-50-4 0,-13-9 4 0,-26 59-5 16,0 0 5-16,19-57-5 0,-8 10 5 0,-11 47-6 0,0 0 6 15,7-31-5-15,-3 24 5 0,-4 7-3 0,0 0 3 16,-2 21-3-16,0 31 3 0,2-52-3 0,0 0 3 16,-4 57-2-16,10-9 2 0,-6-48-1 0,0 0 1 15,12 45-1-15,8-9 1 0,-20-36 0 0,0 0 0 16,26 26 0-16,6-8 0 0,-32-18 0 0,0 0 0 15,30 7 1-15,-4-11-1 0,-26 4 1 0,0 0-1 16,28-12 2-16,1-10-2 0,-29 22 2 0,0 0-2 16,26-33 3-16,-5-9-3 0,-21 42 3 0,0 0-3 0,20-40 4 15,-3 0-4-15,-17 40 4 0,0 0-4 0,11-29 4 16,-4 14-4-16,-7 15 5 0,0 0-5 0,0 0 5 16,0 0-5-16,0 0 5 0,0 0-5 0,9 19 6 15,-2 12-6-15,-7-31 6 0,0 0-6 0,10 31 6 16,1-9-6-16,-11-22 8 0,0 0-8 0,14 12 8 15,7-3-8-15,-21-9 8 0,0 0-8 0,23-2 8 16,-2-13-8-16,-21 15 10 0,0 0-10 0,22-19 10 0,-1-5-10 16,-21 24 5-16,0 0-5 0,12-18 6 0,-5 15-6 15,-7 3 5-15,0 0-5 0,9 14 6 0,7 18-6 16,-16-32 5-16,0 0-5 0,16 40 6 0,-4 5-6 16,-12-45 10-16,0 0-10 0,9 50 10 0,-9 8-10 15,0-58 20-15,0 0-20 0,-4 67 20 0,-6 20-20 16,10-87 28-16,0 0-28 0,-18 86 29 0,-14-11-29 15,32-75 34-15,0 0-34 0,-38 71 34 0,-14 1-34 16,52-72 37-16,0 0-37 0,-61 69 38 0,1-15-38 16,60-54 25-16,0 0-25 0,-51 31 25 0,17-31-25 0,34 0 13 15,0 0-13-15,-11-26 14 0,20-24-14 0,0-2-1820 16</inkml:trace>
  <inkml:trace contextRef="#ctx0" brushRef="#br0" timeOffset="61551.5">15032 17299 673 0,'0'0'0'0,"2"7"0"0,1 8 0 15,-3-15 39-15,0 0-39 0,4 14 40 0,6-7-40 0,-10-7 44 16,0 0-44-16,20 0 44 0,10-5-44 0,-30 5 68 16,0 0-68-16,35-12 68 0,11-4-68 0,-46 16 66 15,0 0-66-15,40-26 66 0,-4-10-66 0,-36 36 32 16,0 0-32-16,28-40 33 0,-14-5-33 0,-14 45 51 16,0 0-51-16,4-47 52 0,-19-1-52 0,15 48 46 0,0 0-46 15,-26-37 46-15,-13 24-46 0,39 13 40 0,0 0-40 16,-42 7 41-16,-8 22-41 0,50-29 37 0,0 0-37 15,-44 47 38-15,18 13-38 0,26-60 29 0,0 0-29 16,-14 59 29-16,12-9-29 0,2-50 17 0,0 0-17 16,9 47 18-16,19 0-18 0,-28-47 20 0,0 0-20 15,44 46 20-15,11-4-20 0,-55-42 16 0,0 0-16 16,54 28 17-16,5-15-17 0,-59-13 12 0,0 0-12 0,54-1 13 16,-4-20-13-16,-50 21 9 0,0 0-9 0,44-29 10 15,-7-9-10-15,-37 38 7 0,0 0-7 0,32-39 7 16,-6 3-7-16,-26 36 3 0,0 0-3 0,23-35 4 15,-4 6-4-15,-19 29 7 0,0 0-7 0,18-19 7 16,-6 14-7-16,-12 5 10 0,0 0-10 0,9 15 10 16,7 27-10-16,-16-42 14 0,0 0-14 0,16 55 14 0,-5 15-14 15,-11-70 24-15,0 0-24 0,12 74 25 0,-3 7-25 16,-9-81 31-16,0 0-31 0,3 75 31 16,-1-16-31-16,-2-59 32 0,0 0-32 0,0 48 33 0,0-10-33 15,0-38 30-15,0 0-30 0,0 26 31 0,0-12-31 16,0-14 16-16,0 0-16 0,-3-7 17 0,-6-21-17 15,9 28 7-15,0 0-7 0,-11-46 7 0,-7-24-7 16,18 70-1-16,0 0 1 0,-14-86 0 0,2-11 0 0,12 97-25 16,0 0 25-16,-11-90-25 0,-3 15 25 0,14 75-58 15,0 0 58-15,-12-67-57 0,3 3 57 0,9 64-53 16,0 0 53-16,4-61-52 0,4 9 52 0,-8 52-23 0,0 0 23 16,23-41-22-16,13 15 22 0,-36 26-9 0,0 0 9 15,46-12-8-15,1 12 8 0,-47 0 0 0,0 0 0 16,44 21 0-16,-8 22 0 0,-36-43 12 0,0 0-12 15,22 54 13-15,-18 3-13 0,-4-57 28 0,0 0-28 16,-9 50 29-16,-17-9-29 0,26-41 32 0,0 0-32 16,-36 32 32-16,1-10-32 0,35-22 30 0,0 0-30 15,-30 14 31-15,13-7-31 0,17-7 16 0,0 0-16 16,0 0 17-16,8 0-17 0,1 0-1446 0</inkml:trace>
  <inkml:trace contextRef="#ctx0" brushRef="#br0" timeOffset="61873.1">16030 17065 1334 0,'0'0'0'0,"0"0"0"0,0 0 0 15,0 0 24-15,0 0-24 0,-16 29 25 0,-3 34-25 16,19-63 50-16,0 0-50 0,-14 64 51 0,9-11-51 16,5-53 47-16,0 0-47 0,7 47 47 0,10-2-47 15,-17-45 38-15,0 0-38 0,27 38 38 0,13-14-38 16,-40-24 31-16,0 0-31 0,44 14 31 0,-1-12-31 15,-43-2 25-15,0 0-25 0,35-10 26 0,-3-13-26 0,-32 23 30 16,0 0-30-16,19-29 30 0,-7-6-30 16,-12 35 28-16,0 0-28 0,4-45 28 0,-13-12-28 15,9 57 29-15,0 0-29 0,-17-59 30 0,-12-1-30 0,29 60 25 16,0 0-25-16,-35-38 26 0,-9 36-26 0,44 2 20 0,0 0-20 16,-46 24 20-16,6 19-20 0,40-43 14 15,0 0-14-15,-30 44 14 0,22-12-14 0,8-32 4 0,0 0-4 16,9 33 4-16,25 7-4 0,1 0-1492 31</inkml:trace>
  <inkml:trace contextRef="#ctx0" brushRef="#br0" timeOffset="62373.78">16514 16947 1289 0,'0'0'0'0,"-9"6"0"16,-9 7 0-16,18-13 27 0,0 0-27 0,-26 26 28 15,1 18-28-15,25-44 33 0,0 0-33 0,-18 55 33 16,11 12-33-16,7-67 44 0,0 0-44 0,0 61 45 16,6-16-45-16,-6-45 26 0,0 0-26 0,15 38 26 15,17-5-26-15,-32-33 21 0,0 0-21 0,35 28 21 0,6-9-21 16,-41-19 19-16,0 0-19 0,46 8 19 0,1-11-19 16,-47 3 16-16,0 0-16 0,48-14 16 0,-11-10-16 15,-37 24 13-15,0 0-13 0,35-38 14 0,-8-16-14 16,-27 54 14-16,0 0-14 0,19-69 14 0,-12-25-14 15,-7 94 12-15,0 0-12 0,0-91 13 0,-7 20-13 16,7 71 13-16,0 0-13 0,-10-52 13 0,1 22-13 16,9 30 12-16,0 0-12 0,-9-15 12 0,9 15-12 15,0 0 18-15,0 0-18 0,-9 15 19 0,0 29-19 16,9-44 28-16,0 0-28 0,-5 60 28 0,5 18-28 0,0-78 31 16,0 0-31-16,5 83 31 0,4-10-31 0,-9-73 32 15,0 0-32-15,9 57 33 0,0-15-33 0,-9-42 32 16,0 0-32-16,16 31 33 0,5-4-33 0,-21-27 35 0,0 0-35 15,35 18 35-15,6-15-35 0,-41-3 28 0,0 0-28 16,49-8 29-16,8-12-29 0,-57 20 24 0,0 0-24 16,53-29 25-16,-11-9-25 0,-42 38 21 0,0 0-21 15,39-36 22-15,-8 10-22 0,-31 26 15 0,0 0-15 16,23-16 15-16,-5 14-15 0,-18 2 11 0,0 0-11 0,14 18 11 16,-2 21-11-16,-12-39 8 0,0 0-8 0,7 42 9 15,-5-13-9-15,-2-29 4 0,0 0-4 0,-2 25 4 16,1 2-4-16,1-27 5 0,0 0-5 0,0 26 5 15,5-7-5-15,2 0-1728 0</inkml:trace>
  <inkml:trace contextRef="#ctx0" brushRef="#br0" timeOffset="62512.08">17669 17397 1502 0,'0'0'0'0,"2"7"0"0,3 12 0 16,-5-19 67-16,0 0-67 0,3 37 68 0,-8 15-68 15,5-52 73-15,0 0-73 0,-17 60 73 0,-12 6-73 16,29-66 0-16,0 0 0 0,-35 64 0 0,-14-7 0 16,-3 2-1278-16</inkml:trace>
  <inkml:trace contextRef="#ctx0" brushRef="#br0" timeOffset="63369.37">18500 17093 964 0,'0'0'0'0,"0"0"0"0,-20 21 0 15,20-21 58-15,0 0-58 0,-16 27 59 0,-1 15-59 16,17-42 117-16,0 0-117 0,-14 43 117 0,1 0-117 16,13-43 86-16,0 0-86 0,-5 38 86 0,7-7-86 15,-2-31 53-15,0 0-53 0,12 30 53 0,11 1-53 16,-23-31 30-16,0 0-30 0,30 23 30 0,2-17-30 0,-32-6 34 16,0 0-34-16,33-5 35 0,6-12-35 0,-39 17 33 15,0 0-33-15,41-26 33 0,-8-5-33 0,-33 31 29 16,0 0-29-16,35-31 30 0,1 1-30 0,-36 30 23 0,0 0-23 15,28-22 23-15,0 11-23 0,-28 11 18 0,0 0-18 16,25 0 18-16,-2 9-18 0,-23-9 14 0,0 0-14 16,25 14 15-16,6 3-15 0,-31-17 9 0,0 0-9 15,28 16 10-15,-3-8-10 0,-25-8 7 0,0 0-7 16,23 0 7-16,-2-8-7 0,-21 8 5 0,0 0-5 16,16-19 6-16,0-14-6 0,-16 33 5 0,0 0-5 15,11-42 6-15,-4-8-6 0,-7 50 5 0,0 0-5 16,1-50 6-16,-1 3-6 0,0 47 10 0,0 0-10 15,-1-34 10-15,1 16-10 0,0 18 12 0,0 0-12 0,0 7 13 16,7 26-13-16,-7-33 14 0,0 0-14 0,12 43 14 16,9 4-14-16,-21-47 13 0,0 0-13 0,23 43 13 15,5-10-13-15,-28-33 12 0,0 0-12 0,30 28 12 16,2-7-12-16,-32-21 5 0,0 0-5 0,35 12 6 16,-1-12-6-16,-34 0 1 0,0 0-1 0,30-11 2 0,-2-6-2 15,-28 17 0-15,0 0 0 0,18-29 0 0,-9-11 0 16,-9 40 0-16,0 0 0 0,-2-49 0 0,-11-4 0 15,13 53-1-15,0 0 1 0,-19-45 0 0,-6 17 0 16,25 28-1-16,0 0 1 0,-31-5-1 0,-1 26 1 16,32-21 0-16,0 0 0 0,-32 38 0 0,14 17 0 15,18-55 1-15,0 0-1 0,-8 62 1 0,8-1-1 16,0-61 2-16,0 0-2 0,17 57 3 0,20-10-3 0,-37-47 5 16,0 0-5-16,44 38 6 0,-1-7-6 0,-43-31 8 15,0 0-8-15,44 23 8 0,5-11-8 0,-49-12 0 16,0 0 0-16,66 1 0 0,27-6 0 0,-93 5-3 0,0 0 3 15,93-14-2-15,-15-8 2 0,3-1-1581 0</inkml:trace>
  <inkml:trace contextRef="#ctx0" brushRef="#br0" timeOffset="63934.54">20578 17072 1020 0,'0'0'0'0,"-4"17"0"0,-1 25 0 16,5-42 20-16,0 0-20 0,-9 50 20 0,0-3-20 15,9-47 49-15,0 0-49 0,-2 40 50 0,4-11-50 16,-2-29 75-16,0 0-75 0,9 28 75 0,1-2-75 0,-10-26 51 16,0 0-51-16,22 24 51 0,9-3-51 0,-31-21 42 15,0 0-42-15,37 10 42 0,4-17-42 0,-41 7 51 16,0 0-51-16,41-16 51 0,-4-4-51 0,-37 20 43 15,0 0-43-15,35-21 43 0,-2 5-43 0,-33 16 32 0,0 0-32 16,30-12 33-16,-5 7-33 0,-25 5 24 0,0 0-24 16,25 2 24-16,-1 6-24 0,-24-8 16 0,0 0-16 15,29 14 17-15,2 4-17 0,-31-18 11 0,0 0-11 16,30 15 12-16,2-4-12 0,-32-11 8 0,0 0-8 0,30 3 9 16,-3-10-9-16,-27 7 7 0,0 0-7 0,23-15 8 15,-2-11-8-15,-21 26 7 0,0 0-7 0,14-35 8 16,-11-7-8-16,-3 42 6 0,0 0-6 0,-3-45 6 15,-8-3-6-15,11 48 9 0,0 0-9 0,-16-47 9 16,-3 7-9-16,19 40 9 0,0 0-9 0,-18-27 10 16,6 15-10-16,12 12 9 0,0 0-9 0,0 0 10 15,4 27-10-15,-4-27 4 0,0 0-4 0,8 23 4 16,1-9-4-16,-4 0-1422 0</inkml:trace>
  <inkml:trace contextRef="#ctx0" brushRef="#br0" timeOffset="64074.78">21322 17134 1345 0,'0'0'0'0,"2"14"0"0,3 19 0 16,-5-33 5-16,0 0-5 0,3 33 5 0,-3-16-5 15,0-17 16-15,0 0-16 0,4 17 16 0,-2 8-16 16,-2-25 45-16,0 0-45 0,3 22 46 0,-1-11-46 16,-2-11 33-16,0 0-33 0,0 0 33 0,7 10-33 0,2 0-1098 15</inkml:trace>
  <inkml:trace contextRef="#ctx0" brushRef="#br0" timeOffset="64217.61">21329 16954 1143 0,'0'0'0'0,"0"0"0"0,-2-19 0 0,2 19 49 0,0 0-49 15,-3-14 49-15,1 6-49 0,2 8 88 0,0 0-88 16,0 0 88-16,0 0-88 0,0 0 31 0,0 0-31 0,7 0 32 16,-7 0-32-16,0 0 6 0,0 0-6 0,14 12 7 15,11 7-7-15,-2 0-1060 0</inkml:trace>
  <inkml:trace contextRef="#ctx0" brushRef="#br0" timeOffset="64390.44">21611 16899 1356 0,'0'0'0'0,"5"14"0"16,10 19 0-16,-15-33 6 0,0 0-6 0,14 52 7 15,-2 22-7-15,-12-74 19 0,0 0-19 0,5 78 19 0,2-7-19 16,-7-71 94-16,0 0-94 0,6 59 95 15,-3-18-95-15,-3-41 70 0,0 0-70 0,2 30 71 0,0-11-71 16,-2-19 47-16,0 0-47 0,7 13 47 16,3 0-47-16,1-1-1314 0</inkml:trace>
  <inkml:trace contextRef="#ctx0" brushRef="#br0" timeOffset="64568.15">21863 16830 1569 0,'0'0'0'0,"0"0"0"0,20 10 0 0,-20-10 11 15,0 0-11-15,12 12 11 0,-1 2-11 0,-11-14 68 0,0 0-68 16,14 36 68-16,11 34-68 0,-25-70 70 0,0 0-70 16,21 81 70-16,-11 4-70 0,-10-85 47 0,0 0-47 15,6 79 48-15,-8-9-48 0,2-70 31 0,0 0-31 16,-5 65 32-16,-3 3-32 0,1-2-1459 0</inkml:trace>
  <inkml:trace contextRef="#ctx0" brushRef="#br0" timeOffset="65018.25">22673 17190 740 0,'0'0'0'0,"0"0"0"0,11 7 0 0,-11-7 17 15,0 0-17-15,21 17 17 0,21 17-17 0,-42-34 32 16,0 0-32-16,48 39 32 0,-1-5-32 0,-47-34 29 15,0 0-29-15,43 30 30 0,-12-8-30 0,-31-22 44 16,0 0-44-16,23 17 45 0,-10-4-45 0,-13-13 55 0,0 0-55 16,10 8 56-16,-10-8-56 0,0 0 61 0,0 0-61 15,14 4 61-15,2-13-61 0,-16 9 53 0,0 0-53 16,16-23 53-16,-2-13-53 0,-14 36 41 0,0 0-41 16,9-47 41-16,-4-8-41 0,-5 55 33 0,0 0-33 15,0-50 34-15,-3 10-34 0,3 40 29 0,0 0-29 16,-4-28 29-16,-1 18-29 0,5 10 24 0,0 0-24 15,0 0 25-15,5 9-25 0,-5-9 17 0,0 0-17 16,13 20 17-16,15 18-17 0,0-1-1152 0</inkml:trace>
  <inkml:trace contextRef="#ctx0" brushRef="#br0" timeOffset="65651.37">23461 17190 1155 0,'0'0'0'0,"-8"-6"0"15,-13-6 0-15,21 12 16 0,0 0-16 0,-36-8 17 0,-8 9-17 16,44-1 21-16,0 0-21 0,-42 14 21 0,7 14-21 16,35-28 36-16,0 0-36 0,-27 26 36 0,11-4-36 15,16-22 31-15,0 0-31 0,-7 19 31 0,5-3-31 16,2-16 30-16,0 0-30 0,2 16 30 0,7-1-30 16,-9-15 28-16,0 0-28 0,18 16 29 0,8-1-29 0,-26-15 25 15,0 0-25-15,30 7 25 0,9-10-25 0,-39 3 26 16,0 0-26-16,40-9 27 0,-4-5-27 0,-36 14 25 15,0 0-25-15,31-17 26 0,-8-2-26 0,-23 19 22 16,0 0-22-16,16-16 23 0,-5 9-23 0,-11 7 21 0,0 0-21 16,10 2 21-16,6 9-21 0,-16-11 15 0,0 0-15 15,25 20 15-15,14 13-15 0,-39-33 14 0,0 0-14 16,39 35 15-16,5-6-15 0,-44-29 14 0,0 0-14 16,44 21 15-16,-4-12-15 0,-40-9 13 0,0 0-13 15,36-6 13-15,-5-16-13 0,-31 22 11 0,0 0-11 16,25-35 12-16,-7-8-12 0,-18 43 9 0,0 0-9 15,9-55 9-15,-6-11-9 0,-3 66 8 0,0 0-8 16,-3-73 9-16,-5-1-9 0,8 74 8 0,0 0-8 16,-12-69 8-16,-9 15-8 0,21 54 7 0,0 0-7 0,-25-42 7 15,1 16-7-15,24 26 7 0,0 0-7 0,-25-13 7 16,2 13-7-16,23 0 5 0,0 0-5 0,-19 12 6 16,6 9-6-16,13-21 3 0,0 0-3 0,-7 36 4 15,5 18-4-15,2-54 2 0,0 0-2 0,9 64 2 16,11 5-2-16,-20-69 1 0,0 0-1 0,26 66 2 15,8-13-2-15,-34-53 3 0,0 0-3 0,30 45 3 0,-11-15-3 16,-19-30 4-16,0 0-4 0,21 20 5 0,11-4-5 16,-32-16 6-16,0 0-6 0,32 5 7 0,3-12-7 15,-35 7 7-15,0 0-7 0,33-15 8 0,-6-8-8 16,-27 23 8-16,0 0-8 0,21-24 8 0,-3 3-8 16,-18 21 5-16,0 0-5 0,12-14 6 0,-3 11-6 15,-9 3 3-15,0 0-3 0,9 5 4 0,5 7-4 16,-14-12 2-16,0 0-2 0,16 19 3 0,-2 5-3 0,-14-24 1 15,0 0-1-15,10 23 2 0,-3-6-2 0,-7-17 0 16,0 0 0-16,4 12 1 0,-2-3-1 0,-2-9 0 16,0 0 0-16,0 7 0 0,0-7 0 0,0 0-1477 15</inkml:trace>
  <inkml:trace contextRef="#ctx0" brushRef="#br0" timeOffset="65770.7">24045 16987 1143 0,'0'0'0'16,"0"0"0"-16,0 0 0 0,0 0 14 0,0 0-14 15,0 0 15-15,4 7-15 0,-4-7 20 0,0 0-20 16,10 23 21-16,13 27-21 0,-23-50 3 0,0 0-3 16,29 53 3-16,-3-8-3 0,1 0-855 0</inkml:trace>
  <inkml:trace contextRef="#ctx0" brushRef="#br0" timeOffset="66671.83">24516 17107 1211 0,'0'0'0'0,"0"0"0"0,-12-19 0 16,12 19 2-16,0 0-2 0,-16-19 3 0,-3-2-3 16,19 21 5-16,0 0-5 0,-27-9 6 0,-5 16-6 15,32-7 50-15,0 0-50 0,-31 17 51 0,2 9-51 16,29-26 52-16,0 0-52 0,-24 33 52 0,3 7-52 16,21-40 46-16,0 0-46 0,-16 41 46 0,5-6-46 15,11-35 36-15,0 0-36 0,-7 28 37 0,7-11-37 16,0-17 28-16,0 0-28 0,2 12 29 0,7-1-29 15,-9-11 23-15,0 0-23 0,21 8 23 0,7-3-23 0,-28-5 18 16,0 0-18-16,34-6 18 0,-1-20-18 0,-33 26 15 16,0 0-15-16,28-44 15 0,-6-16-15 0,-22 60 12 15,0 0-12-15,12-73 13 0,-9-8-13 0,-3 81 13 16,0 0-13-16,-3-76 13 0,-9 5-13 0,12 71 10 0,0 0-10 16,-15-61 10-16,5 13-10 0,10 48 9 0,0 0-9 15,-7-32 10-15,-4 24-10 0,11 8 10 0,0 0-10 0,-9 10 11 16,1 21-11-16,8-31 11 0,0 0-11 0,-4 42 12 15,4 6-12-15,0-48 9 0,0 0-9 16,9 57 10-16,10 9-10 0,-19-66 9 0,0 0-9 16,30 69 10-16,7 1-10 0,-37-70 10 0,0 0-10 15,44 60 10-15,2-20-10 0,-46-40 11 0,0 0-11 16,43 29 12-16,-1-10-12 0,-42-19 13 0,0 0-13 0,44 9 13 16,0-12-13-16,-44 3 13 0,0 0-13 0,41-16 14 15,-10-10-14-15,-31 26 11 0,0 0-11 0,23-35 11 16,-9-11-11-16,-14 46 7 0,0 0-7 0,6-49 8 15,-12 6-8-15,6 43 4 0,0 0-4 0,-12-29 5 16,-6 18-5-16,18 11 2 0,0 0-2 0,-19 11 3 0,-4 20-3 16,23-31 2-16,0 0-2 0,-23 41 2 0,4 9-2 15,19-50 1-15,0 0-1 0,-13 49 1 0,5-18-1 16,8-31 0-16,0 0 0 0,-6 23 1 0,5-13-1 16,1-10 0-16,0 0 0 0,0 0 0 0,8 10 0 15,-8-10 0-15,0 0 0 0,16 6 0 0,9-3 0 16,-25-3 0-16,0 0 0 0,28-5 0 0,-1-11 0 15,-27 16-1-15,0 0 1 0,19-26 0 0,-7-7 0 16,-12 33-1-16,0 0 1 0,11-32-1 0,-6 2 1 0,-5 30-2 16,0 0 2-16,4-21-1 0,-1 14 1 0,-3 7-2 15,0 0 2-15,2 13-1 0,7 18 1 0,-9-31-2 16,0 0 2-16,10 33-1 0,1-7 1 0,-11-26-1 16,0 0 1-16,9 22 0 0,-2-5 0 0,-7-17-1 0,0 0 1 15,9 14 0-15,7-2 0 0,-16-12 0 0,0 0 0 16,21 7 0-16,14-7 0 0,-35 0 0 0,0 0 0 15,34-14 0-15,-3-17 0 0,-31 31 0 0,0 0 0 16,23-41 0-16,-2-18 0 0,-21 59 0 0,0 0 0 16,15-68 0-16,-8-4 0 0,-7 72 0 0,0 0 0 15,1-68 1-15,-2 8-1 0,1 60 1 0,0 0-1 16,-4-51 1-16,2 15-1 0,2 36 5 0,0 0-5 0,0-22 5 16,2 15-5-16,-2 7 11 0,0 0-11 0,2 14 11 15,3 18-11-15,-5-32 24 0,0 0-24 0,7 45 25 16,0 7-25-16,-7-52 32 0,0 0-32 0,9 61 32 15,-2 12-32-15,-7-73 37 0,0 0-37 0,5 77 37 16,-1-4-37-16,-4-73 33 0,0 0-33 0,0 62 33 16,-4-8-33-16,4-54 22 0,0 0-22 0,-7 42 23 0,2-16-23 15,5-26 5-15,0 0-5 0,0 10 5 0,5-17-5 16,2 0-1756-16</inkml:trace>
  <inkml:trace contextRef="#ctx0" brushRef="#br0" timeOffset="66951.42">25151 17203 1446 0,'0'0'0'0,"0"0"0"0,0 0 0 16,0 0 2-16,0 0-2 0,0 0 3 0,0 0-3 15,0 0 1-15,0 0-1 0,2 7 2 0,-2-7-2 0,0 0 11 16,0 0-11-16,16 7 11 0,12 4-11 0,-28-11 12 16,0 0-12-16,34 10 13 0,1-8-13 0,-35-2 17 15,0 0-17-15,41-5 18 0,1-9-18 0,-42 14 21 0,0 0-21 16,39-19 22-16,-8-12-22 0,-31 31 21 0,0 0-21 16,23-32 21-16,-12 3-21 0,-11 29 27 0,0 0-27 15,-2-21 27-15,-8 13-27 0,10 8 29 0,0 0-29 16,-18 8 29-16,-5 18-29 0,23-26 30 0,0 0-30 15,-26 37 31-15,8 8-31 0,18-45 40 0,0 0-40 16,-9 39 40-16,9-13-40 0,0-26 37 0,0 0-37 16,16 25 38-16,21 2-38 0,-37-27 33 0,0 0-33 15,49 26 33-15,6-7-33 0,-55-19 14 0,0 0-14 0,51 11 14 16,-7-10-14-16,-44-1 3 0,0 0-3 0,41-3 4 16,1-2-4-16,1 0-1478 0</inkml:trace>
  <inkml:trace contextRef="#ctx0" brushRef="#br0" timeOffset="67504.98">26714 17086 796 0,'0'0'0'16,"-7"0"0"-16,-11 0 0 0,18 0 47 0,0 0-47 15,-21 3 47-15,2 4-47 0,19-7 77 0,0 0-77 16,-16 16 77-16,0 13-77 0,16-29 103 0,0 0-103 0,-10 37 104 16,4 2-104-16,6-39 74 0,0 0-74 0,2 35 74 15,5-2-74-15,-7-33 60 0,0 0-60 0,11 28 60 16,3-4-60-16,-14-24 47 0,0 0-47 0,24 22 48 15,15-1-48-15,-39-21 34 0,0 0-34 0,46 12 34 16,3-14-34-16,-49 2 27 0,0 0-27 0,45-10 27 16,-15-7-27-16,-30 17 25 0,0 0-25 0,12-26 25 15,-16-7-25-15,4 33 21 0,0 0-21 0,-19-38 22 0,-11-2-22 16,30 40 20-16,0 0-20 0,-39-31 20 0,-5 8-20 16,44 23 18-16,0 0-18 0,-40-7 19 0,8 16-19 15,32-9 15-15,0 0-15 0,-23 17 16 0,7 2-16 16,16-19 7-16,0 0-7 0,-9 16 7 0,6-2-7 15,3-14 3-15,0 0-3 0,12 15 3 0,21 10-3 16,1-1-1408-16</inkml:trace>
  <inkml:trace contextRef="#ctx0" brushRef="#br0" timeOffset="67985.08">27009 17127 1211 0,'0'0'0'15,"0"0"0"-15,0 14 0 0,0-14 37 0,0 0-37 16,1 21 37-16,1 10-37 0,-2-31 79 0,0 0-79 15,5 33 80-15,3 2-80 0,-8-35 80 0,0 0-80 16,10 31 80-16,2-4-80 0,-12-27 47 0,0 0-47 16,13 23 47-16,-1-6-47 0,-12-17 36 0,0 0-36 15,16 14 37-15,7-4-37 0,-23-10 28 0,0 0-28 16,28 0 28-16,11-12-28 0,-39 12 23 0,0 0-23 16,39-20 24-16,-4-8-24 0,-35 28 20 0,0 0-20 0,27-35 21 15,-10-8-21-15,-17 43 16 0,0 0-16 16,13-40 17-16,-8 7-17 0,-5 33 14 0,0 0-14 0,2-20 14 15,-2 20-14-15,0 0 12 0,0 0-12 0,3 12 13 16,4 21-13-16,-7-33 11 0,0 0-11 0,9 36 11 16,2 0-11-16,-11-36 12 0,0 0-12 0,10 31 12 15,-1-10-12-15,-9-21 12 0,0 0-12 0,9 14 13 0,0-5-13 16,-9-9 13-16,0 0-13 0,15 7 14 0,10 0-14 16,-25-7 14-16,0 0-14 0,28 0 15 0,4-11-15 15,-32 11 17-15,0 0-17 0,30-19 17 0,-5-7-17 16,-25 26 15-16,0 0-15 0,23-36 15 0,-2-11-15 15,-21 47 15-15,0 0-15 0,21-45 16 0,-3 10-16 16,-18 35 13-16,0 0-13 0,14-22 14 0,-4 13-14 16,-10 9 8-16,0 0-8 0,18 11 9 0,17 22-9 0,-35-33 7 15,0 0-7-15,37 41 7 0,-10-3-7 0,-27-38 12 16,0 0-12-16,21 33 13 0,-5-5-13 0,-16-28 19 16,0 0-19-16,12 21 20 0,-3-6-20 0,-9-15 27 0,0 0-27 15,7 12 28-15,-2-5-28 0,-5-7 28 0,0 0-28 16,18 9 29-16,21 8-29 0,-2 0-1783 0</inkml:trace>
  <inkml:trace contextRef="#ctx0" brushRef="#br0" timeOffset="68653.08">28607 17169 471 0,'0'0'0'0,"2"7"0"0,3 8 0 16,-5-15 53-16,0 0-53 0,5 16 54 0,-1-6-54 0,-4-10 86 16,0 0-86-16,5 16 87 0,6 15-87 0,-11-31 77 15,0 0-77-15,8 31 78 0,-4-10-78 0,-4-21 73 16,0 0-73-16,-2 12 74 0,-3-5-74 0,5-7 58 0,0 0-58 15,0 0 59-15,0-7-59 0,0 7 53 0,0 0-53 16,7-14 54-16,0-8-54 0,-7 22 44 0,0 0-44 16,10-28 44-16,6-5-44 0,-16 33 38 0,0 0-38 15,22-28 39-15,4 6-39 0,-26 22 35 0,0 0-35 16,26-14 35-16,-3 9-35 0,-23 5 33 0,0 0-33 16,22 3 34-16,-1 6-34 0,-21-9 20 0,0 0-20 15,24 16 20-15,6 10-20 0,-30-26 14 0,0 0-14 0,27 22 15 16,-13-8-15-16,-14-14 10 0,0 0-10 0,7 7 10 15,-7-7-10-15,0 0 7 0,0 0-7 0,9 7 8 16,7-2-8-16,-16-5 6 0,0 0-6 0,23 0 6 16,7-12-6-16,-30 12 5 0,0 0-5 0,31-21 6 15,3-5-6-15,-34 26 5 0,0 0-5 0,33-26 5 16,-4 5-5-16,-29 21 4 0,0 0-4 0,21-15 4 0,-7 8-4 16,-14 7 3-16,0 0-3 0,12 2 4 0,2 6-4 15,-14-8 3-15,0 0-3 0,16 18 3 0,0 4-3 16,-16-22 7-16,0 0-7 0,12 24 8 0,1 4-8 15,-13-28 10-15,0 0-10 0,10 28 11 0,-3-4-11 16,-7-24 11-16,0 0-11 0,6 19 11 0,-3-7-11 16,1 0-1287-16</inkml:trace>
  <inkml:trace contextRef="#ctx0" brushRef="#br0" timeOffset="68934.67">29506 17155 1311 0,'0'0'0'0,"0"0"0"0,-19 12 0 0,19-12 34 0,0 0-34 15,-16 19 34-15,4 9-34 0,12-28 72 0,0 0-72 16,-9 28 72-16,7-2-72 0,2-26 46 0,0 0-46 16,9 25 46-16,12 8-46 0,-21-33 32 0,0 0-32 15,27 33 32-15,4-5-32 0,-31-28 22 0,0 0-22 16,37 17 22-16,6-6-22 0,-43-11 21 0,0 0-21 16,42 0 21-16,0-11-21 0,-42 11 26 0,0 0-26 0,34-21 27 15,-16-6-27-15,-18 27 26 0,0 0-26 0,5-31 27 16,-10-9-27-16,5 40 26 0,0 0-26 0,-18-43 26 15,-10 1-26-15,28 42 23 0,0 0-23 0,-37-33 23 16,-7 18-23-16,44 15 16 0,0 0-16 0,-46 1 17 16,2 18-17-16,44-19 8 0,0 0-8 0,-32 25 9 15,18-3-9-15,14-22 3 0,0 0-3 0,1 24 3 16,15 1-3-16,2-1-1459 0</inkml:trace>
  <inkml:trace contextRef="#ctx0" brushRef="#br0" timeOffset="69701.06">30007 17271 1278 0,'0'0'0'0,"0"0"0"0,-19-12 0 0,19 12 29 16,0 0-29-16,-21-9 29 0,-4 4-29 0,25 5 58 16,0 0-58-16,-28 3 58 0,-6 10-58 0,34-13 61 15,0 0-61-15,-30 19 62 0,7 5-62 0,23-24 42 16,0 0-42-16,-16 28 43 0,8-2-43 0,8-26 36 15,0 0-36-15,-4 19 37 0,8-7-37 0,-4-12 34 0,0 0-34 16,7 10 35-16,0-3-35 0,-7-7 28 0,0 0-28 16,23 0 28-16,19-10-28 0,-42 10 19 15,0 0-19-15,49-19 19 0,-1-9-19 0,-48 28 19 0,0 0-19 16,42-38 20-16,-8-11-20 0,-34 49 16 0,0 0-16 16,23-62 16-16,-13-19-16 0,-10 81 15 0,0 0-15 15,2-85 16-15,-9 10-16 0,7 75 13 0,0 0-13 16,-12-65 14-16,-4 15-14 0,16 50 12 0,0 0-12 0,-21-33 12 15,-4 17-12-15,25 16 9 0,0 0-9 0,-26 4 10 16,4 16-10-16,22-20 7 0,0 0-7 0,-15 33 8 16,6 10-8-16,9-43 6 0,0 0-6 0,-2 58 6 15,9 14-6-15,-7-72 5 0,0 0-5 0,19 82 6 16,13-5-6-16,-32-77 7 0,0 0-7 0,37 70 7 16,4-11-7-16,-41-59 9 0,0 0-9 0,35 45 9 15,-10-18-9-15,-25-27 12 0,0 0-12 0,24 21 13 0,6-5-13 16,-30-16 18-16,0 0-18 0,41 8 18 0,10-11-18 15,-51 3 20-15,0 0-20 0,46-14 21 0,-5-14-21 16,-41 28 18-16,0 0-18 0,33-34 18 0,-6-6-18 16,-27 40 17-16,0 0-17 0,14-42 18 0,-14-1-18 15,0 43 14-15,0 0-14 0,-9-35 15 0,-5 15-15 16,14 20 13-16,0 0-13 0,-16-4 13 0,-4 18-13 16,20-14 10-16,0 0-10 0,-17 26 10 0,-1 9-10 0,18-35 6 15,0 0-6-15,-10 39 7 0,8-1-7 0,2-38 4 16,0 0-4-16,7 35 4 0,5-2-4 0,-12-33 2 15,0 0-2-15,21 36 2 0,15 4-2 0,-36-40 1 0,0 0-1 16,38 35 1-16,-2-21-1 0,-36-14 0 16,0 0 0-16,40-4 1 0,15-13-1 0,-55 17 0 0,0 0 0 15,62-30 1-15,-2-6-1 0,-60 36 0 0,0 0 0 16,54-47 1-16,-6-10-1 0,-48 57 0 0,0 0 0 16,35-76 1-16,-8-23-1 0,-27 99 1 0,0 0-1 0,14-97 2 15,-18 23-2-15,4 74 3 0,0 0-3 0,-10-52 3 16,-3 21-3-16,13 31 4 0,0 0-4 15,-14-9 4-15,0 20-4 0,14-11 5 0,0 0-5 0,-7 31 5 16,4 21-5-16,3-52 11 0,0 0-11 0,3 69 11 16,4 12-11-16,-7-81 15 0,0 0-15 0,13 80 16 15,-3-13-16-15,-10-67 17 0,0 0-17 0,11 68 17 16,-1 1-17-16,-10-69 8 0,0 0-8 0,6 61 9 16,-10-18-9-16,1 0-1851 0</inkml:trace>
  <inkml:trace contextRef="#ctx0" brushRef="#br0" timeOffset="93968.9">3209 4311 292 0,'0'0'0'0,"0"24"0"0,0 30 0 0,0-54 7 15,0 0-7-15,0 76 8 0,0 12-8 0,0-88 51 0,0 0-51 16,3 100 51-16,1 15-51 0,-4-115 100 0,0 0-100 16,5 121 100-16,-2 9-100 0,-3-130 100 0,0 0-100 15,6 131 100-15,-1-5-100 0,-5-126 60 0,0 0-60 16,0 129 60-16,-5 0-60 0,5-129 41 0,0 0-41 16,-9 121 42-16,-5-24-42 0,14-97 36 0,0 0-36 15,-14 94 37-15,-4-9-37 0,18-85 45 0,0 0-45 16,-14 64 46-16,7-16-46 0,7-48 43 0,0 0-43 15,-2 26 43-15,2-26-43 0,0 0 39 0,0 0-39 0,5-21 40 16,4-36-40-16,-9 57 36 0,0 0-36 0,5-78 37 16,-1-20-37-16,-4 98 37 0,0 0-37 0,-4-115 38 15,-1-23-38-15,5 138 35 0,0 0-35 0,-5-147 35 16,-7-4-35-16,12 151 34 0,0 0-34 0,-9-142 34 16,3 21-34-16,6 121 25 0,0 0-25 0,-3-112 25 15,6 8-25-15,-3 104 17 0,0 0-17 0,6-90 18 16,6 21-18-16,-12 69 10 0,0 0-10 0,5-57 11 0,1 10-11 15,-6 47 9-15,0 0-9 0,0-38 9 0,-2 3-9 16,2 35 5-16,0 0-5 0,-4-29 6 0,-1 5-6 16,5 24 3-16,0 0-3 0,-9-21 4 0,2 9-4 15,7 12 3-15,0 0-3 0,-5-12 4 0,-4 0-4 16,9 12 2-16,0 0-2 0,-2-11 2 0,-1 2-2 0,3 9 2 16,0 0-2-16,-4-5 2 0,4-2-2 0,0 7 1 15,0 0-1-15,9-5 1 0,5 5-1 0,-14 0 0 16,0 0 0-16,27 2 1 0,3 1-1 0,-30-3 0 15,0 0 0-15,31 4 0 0,-2-4 0 0,-29 0-1 16,0 0 1-16,31 0 0 0,1-4 0 0,-32 4-1 0,0 0 1 16,35-5-1-16,1-7 1 0,-36 12-2 0,0 0 2 15,33-7-1-15,-3-2 1 0,-30 9-3 0,0 0 3 16,28 0-2-16,4 4 2 0,-32-4-4 0,0 0 4 16,32 5-3-16,0 2 3 0,-32-7-7 0,0 0 7 15,30 5-7-15,1 2 7 0,-31-7-7 0,0 0 7 16,37 5-6-16,0-8 6 0,-37 3-7 0,0 0 7 15,53-2-7-15,14-5 7 0,-67 7-5 0,0 0 5 0,73-3-5 16,10 3 5-16,-83 0-3 0,0 0 3 0,86 0-3 16,2 0 3-16,-88 0-1 0,0 0 1 0,101 0-1 15,12 3 1-15,-113-3 0 0,0 0 0 0,118 0 0 16,2-3 0-16,-120 3 0 0,0 0 0 0,122-2 0 16,5-5 0-16,-127 7 0 0,0 0 0 0,130-5 1 15,6-2-1-15,-136 7 1 0,0 0-1 0,141-12 1 0,-2 3-1 16,-139 9 1-16,0 0-1 0,140-8 2 0,4 4-2 15,-144 4 1-15,0 0-1 0,145 0 1 0,0 0-1 16,-145 0 1-16,0 0-1 0,135 0 1 0,-9 5-1 16,-126-5 1-16,0 0-1 0,123 7 1 0,-6 2-1 15,-117-9 0-15,0 0 0 0,100 9 1 0,-13-3-1 16,-87-6 0-16,0 0 0 0,70 4 1 0,-28 1-1 16,-42-5 1-16,0 0-1 0,32 4 1 0,-11-4-1 15,-21 0 0-15,0 0 0 0,13 0 1 0,-6 0-1 0,-7 0 0 16,0 0 0-16,0 0 1 0,9 3-1 0,-9-3 1 15,0 0-1-15,0 0 1 0,8 5-1 0,-8-5 1 16,0 0-1-16,9 4 1 0,0 4-1 0,-9-8 1 0,0 0-1 16,9 16 1-16,-4 5-1 0,-5-21 2 0,0 0-2 15,4 27 2-15,-4 6-2 0,0-33 3 0,0 0-3 16,0 37 4-16,-6 2-4 0,6-39 6 0,0 0-6 16,-3 40 6-16,-1 9-6 0,4-49 7 0,0 0-7 0,-1 62 7 15,1 21-7-15,0-83 7 0,0 0-7 0,1 90 8 16,3-2-8-16,-4-88 6 0,0 0-6 0,3 90 7 15,-6 11-7-15,3-101 6 0,0 0-6 0,0 100 7 16,-4-7-7-16,4-93 6 0,0 0-6 0,-7 89 7 16,-5-1-7-16,12-88 8 0,0 0-8 0,-12 87 8 15,3 4-8-15,9-91 11 0,0 0-11 0,-7 82 12 16,-2-18-12-16,9-64 13 0,0 0-13 0,-9 60 14 16,0 1-14-16,9-61 14 0,0 0-14 0,-9 57 15 15,6-3-15-15,3-54 15 0,0 0-15 0,-2 51 15 16,2-11-15-16,0-40 15 0,0 0-15 0,0 30 16 0,0-11-16 15,0-19 15-15,0 0-15 0,0 12 16 0,0-4-16 16,0-8 13-16,0 0-13 0,0 0 14 0,0 0-14 16,0 0 14-16,0 0-14 0,0 0 14 15,0 0-14-15,0 0 14 0,0 0-14 0,0-5 15 0,0 5-15 16,0 0 13-16,0 0-13 0,0 0 13 0,-9-15-13 16,9 15 10-16,0 0-10 0,-7-16 10 0,-7-8-10 15,14 24 9-15,0 0-9 0,-28-33 10 0,-16-12-10 16,-2 2-1561-16</inkml:trace>
  <inkml:trace contextRef="#ctx0" brushRef="#br0" timeOffset="95019.35">3455 6270 460 0,'0'0'0'0,"0"0"0"0,0 0 0 15,0 0 18-15,0 0-18 0,0 0 19 0,0 0-19 16,0 0 35-16,0 0-35 0,4-12 35 0,-8 0-35 16,4 12 33-16,0 0-33 0,4-13 33 0,1 1-33 15,-5 12 26-15,0 0-26 0,11-15 26 0,7 3-26 16,-18 12 21-16,0 0-21 0,21-6 22 0,7 0-22 0,-28 6 19 15,0 0-19-15,30-6 20 0,10 3-20 0,-40 3 22 16,0 0-22-16,46 0 23 0,9 0-23 16,-55 0 23-16,0 0-23 0,72 0 23 0,18 0-23 0,-90 0 24 0,0 0-24 15,104-4 24-15,13-1-24 0,-117 5 24 0,0 0-24 16,123-7 24-16,25-5-24 0,-148 12 24 0,0 0-24 16,163-12 24-16,18-3-24 0,-181 15 24 0,0 0-24 15,194-14 24-15,4 2-24 0,-198 12 19 0,0 0-19 16,194-7 20-16,-12 3-20 0,-182 4 16 0,0 0-16 0,173 4 16 15,-17 3-16-15,-156-7 15 0,0 0-15 0,149 8 16 16,-10 4-16-16,-139-12 15 0,0 0-15 0,123 9 15 16,-20 0-15-16,-103-9 15 0,0 0-15 0,95 7 16 15,-5-7-16-15,-90 0 13 0,0 0-13 0,83-4 14 16,-13-1-14-16,-70 5 10 0,0 0-10 0,60-10 11 16,-19-4-11-16,-41 14 9 0,0 0-9 0,35-19 10 15,-12-2-10-15,-23 21 10 0,0 0-10 0,18-24 11 16,-8-7-11-16,-10 31 11 0,0 0-11 0,6-26 12 15,-8-2-12-15,2 28 13 0,0 0-13 0,-5-28 13 16,-2 2-13-16,7 26 12 0,0 0-12 0,-6-31 12 16,-3-14-12-16,9 45 15 0,0 0-15 0,-8-55 15 0,-6-2-15 15,14 57 15-15,0 0-15 0,-15-70 16 0,-2-6-16 16,17 76 13-16,0 0-13 0,-13-76 14 0,3 2-14 16,10 74 12-16,0 0-12 0,-4-76 13 0,-1-9-13 15,5 85 8-15,0 0-8 0,2-83 8 0,5 5-8 0,-7 78 5 16,0 0-5-16,14-73 5 0,0 16-5 15,-14 57 4-15,0 0-4 0,18-61 4 0,-6 1-4 0,-12 60 2 16,0 0-2-16,11-61 2 0,-3 4-2 0,-8 57 2 16,0 0-2-16,9-52 2 0,0 9-2 0,-9 43 1 0,0 0-1 15,9-29 2-15,-9 4-2 0,0 25 1 0,0 0-1 16,2-15 2-16,1 3-2 0,-3 12 2 0,0 0-2 16,9-6 2-16,3 12-2 0,-12-6 2 0,0 0-2 15,15 15 3-15,-5 13-3 0,-10-28 3 0,0 0-3 16,9 36 3-16,-2 18-3 0,-7-54 3 0,0 0-3 15,7 57 3-15,0 7-3 0,-7-64 2 0,0 0-2 16,5 64 2-16,-5 2-2 0,0-66 3 0,0 0-3 16,0 76 3-16,0 21-3 0,0-97 5 0,0 0-5 15,0 109 5-15,0-5-5 0,0-104 5 0,0 0-5 0,-5 114 6 16,-7 11-6-16,12-125 6 0,0 0-6 0,-11 122 7 16,2-21-7-16,9-101 7 0,0 0-7 0,-8 95 7 15,-1-2-7-15,9-93 11 0,0 0-11 0,-9 82 12 16,4-13-12-16,5-69 13 0,0 0-13 0,-7 48 14 15,1-20-14-15,6-28 13 0,0 0-13 0,-5 16 13 0,0-4-13 16,5-12 12-16,0 0-12 0,-25-16 12 0,-30-36-12 16,4 4-1226-16</inkml:trace>
  <inkml:trace contextRef="#ctx0" brushRef="#br0" timeOffset="96337.4">3351 5058 572 0,'0'0'0'0,"-3"37"0"16,-8 60 0-16,11-97 11 0,0 0-11 0,-16 121 11 0,2 3-11 16,14-124 8-16,0 0-8 0,-14 122 8 0,0-10-8 15,14-112 25-15,0 0-25 0,-9 99 26 0,4-18-26 16,5-81 29-16,0 0-29 0,-7 68 29 0,5-17-29 16,2-51 36-16,0 0-36 0,-3 37 37 0,3-20-37 15,0-17 46-15,0 0-46 0,0 0 46 0,-9-36-46 16,9 36 51-16,0 0-51 0,-6-49 51 0,3-16-51 15,3 65 54-15,0 0-54 0,-9-85 54 0,-1-24-54 0,10 109 48 16,0 0-48-16,-13-120 49 0,4-1-49 0,9 121 38 16,0 0-38-16,0-123 38 0,6-1-38 0,-6 124 30 15,0 0-30-15,12-116 30 0,-3 29-30 0,-9 87 27 16,0 0-27-16,9-76 27 0,-1 9-27 0,-8 67 22 0,0 0-22 16,6-59 23-16,-1 12-23 0,-5 47 22 0,0 0-22 15,7-42 23-15,-2-1-23 0,-5 43 23 0,0 0-23 16,9-36 23-16,2 6-23 0,-11 30 21 0,0 0-21 15,12-27 21-15,-3-6-21 0,-9 33 13 0,0 0-13 16,14-24 14-16,4 5-14 0,-18 19 10 0,0 0-10 16,32-14 10-16,13 2-10 0,-45 12 8 0,0 0-8 15,59-7 9-15,8-2-9 0,-67 9 9 0,0 0-9 16,77-3 10-16,13 3-10 0,-90 0 9 0,0 0-9 0,108-4 10 16,19 2-10-16,-127 2 9 0,0 0-9 0,144-6 10 15,19-7-10-15,-163 13 9 0,0 0-9 0,185-12 9 16,14 4-9-16,-199 8 6 0,0 0-6 0,207-12 6 15,-8 3-6-15,-199 9 4 0,0 0-4 0,189-12 4 16,-13 1-4-16,-176 11 3 0,0 0-3 0,168-5 3 16,-15 2-3-16,-153 3 2 0,0 0-2 0,145-4 2 0,-22 3-2 15,-123 1 2-15,0 0-2 0,111 1 2 0,-12 6-2 16,-99-7 2-16,0 0-2 0,92 9 3 0,-11-6-3 16,-81-3 2-16,0 0-2 0,81 4 2 0,-5-8-2 15,-76 4 1-15,0 0-1 0,74 0 2 0,-7 5-2 16,-67-5 1-16,0 0-1 0,53 7 1 0,-16-7-1 15,-37 0 1-15,0 0-1 0,26 4 1 0,-8-2-1 16,-18-2 0-16,0 0 0 0,11 3 1 0,-11-3-1 0,0 0 0 16,0 0 0-16,-6 16 1 0,-17 11-1 0,23-27 0 15,0 0 0-15,-31 37 1 0,-10 1-1 0,41-38 1 16,0 0-1-16,-47 52 1 0,4 20-1 0,43-72 1 0,0 0-1 16,-40 82 1-16,10 15-1 0,30-97 2 0,0 0-2 15,-20 109 3-15,3 7-3 0,17-116 4 0,0 0-4 16,-11 114 5-16,7-5-5 0,4-109 7 0,0 0-7 15,-5 107 7-15,-2-5-7 0,7-102 7 0,0 0-7 0,-5 97 8 16,-4-9-8-16,9-88 6 0,0 0-6 0,-14 85 7 16,0-16-7-16,14-69 5 0,0 0-5 0,-18 64 6 15,1-1-6-15,17-63 4 0,0 0-4 0,-18 59 5 16,4-6-5-16,14-53 10 0,0 0-10 0,-14 52 10 16,5-12-10-16,9-40 14 0,0 0-14 0,-9 33 14 15,0-9-14-15,9-24 16 0,0 0-16 0,-5 16 16 16,-2-4-16-16,7-12 16 0,0 0-16 0,-5 8 17 15,-4-8-17-15,9 0 16 0,0 0-16 0,-27-3 17 16,-20-1-17-16,47 4 18 0,0 0-18 0,-66-1 19 16,-11-3-19-16,77 4 16 0,0 0-16 0,-90-3 16 15,-11-9-16-15,101 12 8 0,0 0-8 0,-121-9 9 0,-15 6-9 16,136 3 9-16,0 0-9 0,-154 0 10 0,-17-6-10 16,171 6 5-16,0 0-5 0,-194 0 5 0,-9 9-5 15,203-9 2-15,0 0-2 0,-199 12 2 0,10-3-2 16,189-9 1-16,0 0-1 0,-173 7 1 0,20 5-1 15,153-12 0-15,0 0 0 0,-143 8 0 0,2 5 0 16,141-13-1-16,0 0 1 0,-122 12 0 0,13-9 0 16,109-3-2-16,0 0 2 0,-102 5-1 0,5 4 1 0,97-9-3 15,0 0 3-15,-99 10-2 0,9 4 2 0,90-14-7 16,0 0 7-16,-81 16-6 0,12-1 6 0,69-15-11 16,0 0 11-16,-58 13-10 0,22-5 10 0,36-8-31 0,0 0 31 15,-23 12-31-15,20 7 31 0,-2 2-1435 0</inkml:trace>
  <inkml:trace contextRef="#ctx0" brushRef="#br0" timeOffset="106052.95">7036 4453 483 0,'0'0'0'0,"0"0"0"0,-17 27 0 0,17-27 40 0,0 0-40 15,-13 25 41-15,-1 4-41 0,14-29 90 0,0 0-90 16,-11 49 91-16,3 27-91 0,8-76 87 0,0 0-87 16,-9 91 87-16,4 15-87 0,5-106 70 0,0 0-70 15,-8 121 70-15,3 21-70 0,5-142 34 0,0 0-34 16,-3 154 35-16,1 7-35 0,2-161 29 0,0 0-29 15,0 145 30-15,-4-20-30 0,4-125 28 0,0 0-28 16,-5 111 29-16,-7-2-29 0,12-109 26 0,0 0-26 0,-11 97 27 16,-1-18-27-16,12-79 36 0,0 0-36 0,-11 61 37 15,-1-21-37-15,12-40 38 0,0 0-38 0,-9 24 39 16,4-12-39-16,5-12 37 0,0 0-37 0,-7 0 37 16,0-12-37-16,7 12 35 0,0 0-35 0,-13-43 36 15,4-42-36-15,9 85 33 0,0 0-33 0,-8-102 34 16,-1-7-34-16,9 109 27 0,0 0-27 0,-2-122 28 0,2-21-28 15,0 143 19-15,0 0-19 0,2-139 19 0,3 6-19 16,-5 133 15-16,0 0-15 0,12-121 16 0,6 15-16 16,-18 106 11-16,0 0-11 0,14-96 11 0,0 11-11 15,-14 85 8-15,0 0-8 0,13-83 8 0,1 5-8 16,-14 78 6-16,0 0-6 0,12-69 7 0,2 5-7 16,-14 64 5-16,0 0-5 0,9-52 5 0,-4 14-5 15,-5 38 5-15,0 0-5 0,4-28 5 0,1 12-5 16,-5 16 4-16,0 0-4 0,0-15 5 0,0 6-5 0,0 9 3 15,0 0-3-15,0 0 3 0,0 7-3 0,0-7 2 16,0 0-2-16,0 33 3 0,-5 45-3 0,5-78 1 16,0 0-1-16,-7 107 1 0,5 23-1 0,2-130 0 0,0 0 0 15,-3 145 1-15,3 13-1 0,0-158 0 0,0 0 0 16,-4 173 1-16,4 5-1 0,0-178 0 0,0 0 0 16,-2 161 1-16,-10-23-1 0,12-138 0 0,0 0 0 15,-11 122 1-15,3-17-1 0,8-105 0 0,0 0 0 16,-13 85 1-16,3-25-1 0,10-60 0 0,0 0 0 15,-9 40 1-15,5-16-1 0,4-24 0 0,0 0 0 16,0 9 1-16,0-18-1 0,0 9 0 0,0 0 0 16,0-36 1-16,4-49-1 0,-4 85 0 0,0 0 0 0,5-103 0 15,4-12 0-15,-9 115-4 0,0 0 4 0,3-124-3 16,3-15 3-16,-3-3-1348 0</inkml:trace>
  <inkml:trace contextRef="#ctx0" brushRef="#br0" timeOffset="106837.54">6918 4541 606 0,'0'0'0'0,"0"0"0"0,0-9 0 16,0 9 0-16,0 0 0 0,2-12 0 0,3 0 0 15,-5 12 0-15,0 0 0 0,9-12 0 0,7-4 0 16,-16 16 5-16,0 0-5 0,23-12 5 0,3-3-5 15,-26 15 22-15,0 0-22 0,32-12 23 0,5 0-23 0,-37 12 30 16,0 0-30-16,44-13 30 0,2 1-30 0,-46 12 34 16,0 0-34-16,51-5 34 0,2 5-34 0,-53 0 44 0,0 0-44 15,49 2 44-15,10 1-44 0,-59-3 39 0,0 0-39 16,68 4 39-16,19-4-39 0,-87 0 31 0,0 0-31 16,95 0 31-16,9 0-31 0,-104 0 36 0,0 0-36 15,116 0 37-15,19-4-37 0,-135 4 31 0,0 0-31 16,144-5 32-16,18-7-32 0,-162 12 37 0,0 0-37 15,177-19 38-15,8-5-38 0,-185 24 36 0,0 0-36 0,182-21 36 16,-8-3-36-16,-174 24 31 0,0 0-31 0,173-16 32 16,-5 4-32-16,-168 12 26 0,0 0-26 0,167-5 26 15,3 1-26-15,-170 4 20 0,0 0-20 0,160 0 20 16,-24 4-20-16,-136-4 16 0,0 0-16 0,134 5 17 16,-12 2-17-16,-122-7 13 0,0 0-13 0,116 9 14 15,-12-6-14-15,-104-3 10 0,0 0-10 0,104 5 10 16,-3-1-10-16,-101-4 9 0,0 0-9 0,90 0 10 15,-20-4-10-15,-70 4 8 0,0 0-8 0,60-8 9 16,-10-1-9-16,-50 9 6 0,0 0-6 0,37-10 6 16,-20 8-6-16,-17 2 4 0,0 0-4 0,11 0 5 0,-11 0-5 15,0 0 6-15,0 0-6 0,7 12 6 0,-12 5-6 16,5-17 7-16,0 0-7 0,-4 21 8 0,-1 7-8 16,5-28 8-16,0 0-8 0,-4 27 8 0,4 10-8 15,0-37 10-15,0 0-10 0,-3 40 10 0,1 1-10 16,2-41 10-16,0 0-10 0,-7 49 10 0,0 15-10 0,7-64 9 15,0 0-9-15,-9 69 10 0,-3 7-10 0,12-76 6 16,0 0-6-16,-11 73 7 0,2-4-7 16,9-69 5-16,0 0-5 0,-7 73 5 0,2 3-5 0,5-76 6 15,0 0-6-15,-5 81 7 0,5 9-7 0,0-90 5 16,0 0-5-16,2 83 6 0,-2-14-6 0,0-69 5 0,0 0-5 16,-2 68 6-16,2 4-6 0,0-72 6 0,0 0-6 15,0 73 6-15,0-4-6 0,0-69 6 0,0 0-6 16,2 63 7-16,1-11-7 0,-3-52 8 0,0 0-8 15,0 51 8-15,4 1-8 0,-4-52 10 0,0 0-10 16,0 54 10-16,0 3-10 0,0-57 11 0,0 0-11 16,0 56 12-16,0-5-12 0,0-51 15 0,0 0-15 0,-4 45 15 15,1-5-15-15,3-40 13 0,0 0-13 0,-2 26 14 16,2-10-14-16,0-16 14 0,0 0-14 0,0 7 15 16,0-7-15-16,0 0 9 0,0 0-9 0,-13-4 10 15,-18-27-10-15,-5 2-1396 0</inkml:trace>
  <inkml:trace contextRef="#ctx0" brushRef="#br0" timeOffset="108068.59">6833 6358 639 0,'0'0'0'0,"9"-2"0"16,9 1 0-16,-18 1 8 0,0 0-8 0,26-7 9 16,2 2-9-16,-28 5 5 0,0 0-5 0,36-7 6 0,6 5-6 15,-42 2 5-15,0 0-5 0,49 0 6 0,10 5-6 16,-59-5 3-16,0 0-3 0,63 7 4 0,-5-5-4 16,-58-2 7-16,0 0-7 0,64 0 8 0,12-2-8 15,-76 2 13-15,0 0-13 0,81-3 13 0,14 3-13 16,-95 0 19-16,0 0-19 0,104-4 20 0,4 1-20 15,-108 3 16-15,0 0-16 0,114-6 16 0,20-2-16 16,-134 8 16-16,0 0-16 0,145-7 16 0,28 2-16 0,-173 5 16 16,0 0-16-16,183-7 16 0,8 2-16 0,-191 5 15 15,0 0-15-15,197-4 16 0,3 1-16 0,-200 3 15 16,0 0-15-16,194 3 16 0,2 2-16 0,-196-5 16 16,0 0-16-16,188 11 16 0,-6 1-16 0,-182-12 16 0,0 0-16 15,169 8 16-15,-1 1-16 0,-168-9 14 0,0 0-14 16,159 7 14-16,-15-2-14 0,-144-5 14 0,0 0-14 15,131 4 14-15,-27-3-14 0,-104-1 14 0,0 0-14 16,86 2 15-16,-15-5-15 0,-71 3 15 0,0 0-15 0,55-9 15 16,-22 2-15-16,-33 7 13 0,0 0-13 0,21-9 14 15,-12 2-14-15,-9 7 14 0,0 0-14 0,4-13 14 16,-4-12-14-16,0 25 14 0,0 0-14 0,-4-34 14 16,-3-3-14-16,7 37 13 0,0 0-13 0,-11-45 13 15,3-12-13-15,8 57 10 0,0 0-10 0,-11-64 10 16,2-1-10-16,9 65 11 0,0 0-11 0,-9-68 11 15,6 2-11-15,3 66 12 0,0 0-12 0,-5-71 12 16,-8-7-12-16,13 78 11 0,0 0-11 0,-14-88 11 16,2 2-11-16,12 86 10 0,0 0-10 0,-9-85 11 0,2 0-11 15,7 85 10-15,0 0-10 0,-9-88 10 16,0-6-10-16,9 94 9 0,0 0-9 0,-7-88 10 0,7 9-10 16,0 79 5-16,0 0-5 0,4-75 5 0,-1-5-5 15,-3 80 3-15,0 0-3 0,9-81 3 0,0 2-3 16,-9 79 1-16,0 0-1 0,9-70 2 0,-4 17-2 15,-5 53 2-15,0 0-2 0,0-47 2 0,-4 11-2 0,4 36 2 16,0 0-2-16,-1-30 2 0,1 9-2 0,0 21 4 16,0 0-4-16,0-15 4 0,0 6-4 0,0 9 6 15,0 0-6-15,1-7 6 0,-1 7-6 0,0 0 8 16,0 0-8-16,0 0 8 0,13 9-8 0,-13-9 8 0,0 0-8 16,9 19 9-16,-8 5-9 0,-1-24 10 15,0 0-10-15,4 28 11 0,-2 5-11 0,-2-33 10 0,0 0-10 16,3 41 10-16,-3 15-10 0,0-56 8 0,0 0-8 15,-2 64 9-15,-1 14-9 0,3-78 9 0,0 0-9 0,0 81 10 16,0 0-10-16,0-81 9 0,0 0-9 0,0 85 10 16,2 10-10-16,-2-95 7 0,0 0-7 0,1 99 8 15,5-4-8-15,-6-95 7 0,0 0-7 0,0 94 8 16,-6 8-8-16,6-102 6 0,0 0-6 0,-3 100 6 16,-6 0-6-16,9-100 6 0,0 0-6 0,-14 89 6 15,-4-8-6-15,18-81 5 0,0 0-5 0,-21 81 6 16,5 8-6-16,16-89 4 0,0 0-4 0,-12 81 5 15,-6-17-5-15,18-64 4 0,0 0-4 0,-17 52 5 16,3-14-5-16,14-38 5 0,0 0-5 0,-11 31 5 16,4-15-5-16,7-16 5 0,0 0-5 0,-2 13 6 15,2 0-6-15,0-13 5 0,0 0-5 0,2 10 5 0,-2-10-5 16,0 0 5-16,0 0-5 0,-5 2 6 0,-8-2-6 16,3 0-1185-16</inkml:trace>
  <inkml:trace contextRef="#ctx0" brushRef="#br0" timeOffset="108736.42">6946 4659 147 0,'0'0'0'16,"0"0"0"-16,4 7 0 0,-4-7 1 0,0 0-1 0,5 24 1 15,-1 26-1-15,-4-50 5 0,0 0-5 0,5 61 6 16,-10 6-6-16,5-67 12 0,0 0-12 0,-8 76 13 0,-2 11-13 16,10-87 11-16,0 0-11 0,-12 100 12 0,1 2-12 15,11-102 13-15,0 0-13 0,-9 108 13 0,-7 1-13 16,16-109 24-16,0 0-24 0,-16 109 24 0,1 0-24 15,15-109 39-15,0 0-39 0,-15 96 40 0,1-2-40 16,14-94 42-16,0 0-42 0,-14 90 42 0,2-2-42 16,12-88 42-16,0 0-42 0,-5 80 43 0,8-14-43 15,-3-66 42-15,0 0-42 0,14 55 42 0,14-14-42 0,-28-41 40 16,0 0-40-16,50 37 41 0,22-9-41 0,-72-28 40 16,0 0-40-16,87 20 41 0,15-1-41 0,-102-19 34 15,0 0-34-15,118 18 34 0,21-3-34 0,-139-15 33 0,0 0-33 16,149 5 33-16,18-6-33 0,-167 1 32 0,0 0-32 15,182-7 33-15,21-9-33 0,-203 16 29 0,0 0-29 16,222-17 29-16,20-11-29 0,-242 28 25 0,0 0-25 16,257-28 25-16,11 3-25 0,-268 25 19 0,0 0-19 0,265-28 20 15,-8 7-20-15,-257 21 14 0,0 0-14 0,240-22 14 16,-14 1-14-16,-226 21 13 0,0 0-13 0,199-18 14 16,-33 3-14-16,-166 15 5 0,0 0-5 0,136-12 5 15,-39-4-5-15,-97 16 2 0,0 0-2 0,62-24 2 16,-31-9-2-16,-2 0-834 0</inkml:trace>
  <inkml:trace contextRef="#ctx0" brushRef="#br0" timeOffset="109037.26">7015 4501 774 0,'0'0'0'0,"7"0"0"0,11-3 0 0,-18 3 4 16,0 0-4-16,42-2 4 0,30 2-4 0,-72 0 18 16,0 0-18-16,104 0 19 0,36-3-19 0,-140 3 36 15,0 0-36-15,162-4 36 0,46-5-36 0,-208 9 29 16,0 0-29-16,238-7 30 0,22 2-30 0,-260 5 30 0,0 0-30 15,278-8 31-15,15-8-31 0,-293 16 26 0,0 0-26 16,309-9 26-16,7 6-26 0,-316 3 20 0,0 0-20 16,303 0 20-16,-5 9-20 0,-298-9 6 0,0 0-6 15,282 15 7-15,-15 2-7 0,-1 3-777 0</inkml:trace>
  <inkml:trace contextRef="#ctx1" brushRef="#br0" timeOffset="99516.72">17056 8897 0,'-19'0'0,"19"0"15</inkml:trace>
  <inkml:trace contextRef="#ctx0" brushRef="#br0" timeOffset="136902.66">19634 7263 651 0,'0'0'0'0,"0"0"0"0,0 0 0 16,0 0 44-16,0 0-44 0,-41 42 44 0,-22 29-44 0,63-71 69 16,0 0-69-16,-78 74 70 0,4-10-70 0,74-64 55 15,0 0-55-15,-74 52 56 0,3-10-56 0,71-42 39 0,0 0-39 16,-60 39 40-16,4-2-40 0,56-37 25 0,0 0-25 16,-44 27 26-16,14-2-26 0,30-25 17 0,0 0-17 15,-18 15 17-15,8-10-17 0,10-5 20 0,0 0-20 16,-2-7 20-16,9-10-20 0,-7 17 18 15,0 0-18-15,23-29 19 0,23-11-19 0,-46 40 18 0,0 0-18 16,62-52 18-16,12-3-18 0,-74 55 19 0,0 0-19 16,79-59 20-16,-10 3-20 0,-69 56 25 0,0 0-25 15,63-55 26-15,-10 10-26 0,-53 45 21 0,0 0-21 16,44-33 21-16,-14 9-21 0,-30 24 19 0,0 0-19 16,21-12 20-16,-12 5-20 0,-9 7 20 0,0 0-20 0,0 7 21 15,-7 14-21-15,7-21 21 0,0 0-21 0,-19 34 22 16,-18 23-22-16,37-57 20 0,0 0-20 0,-53 61 20 15,-7 1-20-15,60-62 21 0,0 0-21 0,-72 62 22 16,-10-4-22-16,82-58 22 0,0 0-22 0,-75 50 22 16,15-4-22-16,60-46 20 0,0 0-20 0,-46 33 20 0,21-12-20 15,25-21 19-15,0 0-19 0,-14 16 20 0,9-11-20 16,5-5 22-16,0 0-22 0,14-12 23 0,26-25-23 16,-40 37 21-16,0 0-21 0,64-46 21 0,26-1-21 15,-90 47 24-15,0 0-24 0,95-57 24 0,4-12-24 16,-99 69 27-16,0 0-27 0,90-70 27 0,-7 15-27 15,-83 55 26-15,0 0-26 0,65-41 26 0,-28 21-26 0,-37 20 17 16,0 0-17-16,14 4 17 0,-23 25-17 16,9-29 10-16,0 0-10 0,0 0-1449 0</inkml:trace>
  <inkml:trace contextRef="#ctx1" brushRef="#br0" timeOffset="171704.04">3227 15903 0,'0'0'0,"0"0"16</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08-24T05:27:49.871"/>
    </inkml:context>
    <inkml:brush xml:id="br0">
      <inkml:brushProperty name="width" value="0.05292" units="cm"/>
      <inkml:brushProperty name="height" value="0.05292" units="cm"/>
      <inkml:brushProperty name="color" value="#FFC000"/>
    </inkml:brush>
  </inkml:definitions>
  <inkml:trace contextRef="#ctx0" brushRef="#br0">1076 3539 906 0,'0'0'0'0,"0"0"126"0,0 0-126 0,23 36 127 0,-2-10-127 16,-21-26 101-16,0 0-101 0,19 28 101 0,4 0-101 15,-23-28 68-15,0 0-68 0,15 36 68 0,-8 9-68 16,-7-45 56-16,0 0-56 0,0 45 57 0,0-2-57 15,0-43 41-15,0 0-41 0,0 33 42 0,1-14-42 16,-1-19 31-16,0 0-31 0,0 0 31 0,13-3-31 16,-13 3 22-16,0 0-22 0,10-28 23 0,3-20-23 0,-13 48 20 15,0 0-20-15,14-49 20 0,0-3-20 0,-14 52 20 16,0 0-20-16,17-45 20 0,-2 4-20 0,-15 41 15 16,0 0-15-16,15-31 15 0,5 10-15 0,-20 21 13 15,0 0-13-15,21-7 13 0,-2 10-13 0,-19-3 15 0,0 0-15 16,18 12 15-16,5 9-15 0,-23-21 15 0,0 0-15 15,21 28 15-15,-10 8-15 0,-11-36 15 0,0 0-15 16,5 45 16-16,-1 16-16 0,-4-61 12 0,0 0-12 16,3 64 12-16,2-7-12 0,-5-57 5 0,0 0-5 15,18 47 6-15,10-18-6 0,2 2-1487 0</inkml:trace>
  <inkml:trace contextRef="#ctx0" brushRef="#br0" timeOffset="300.7">1713 3608 1435 0,'0'0'0'0,"-6"9"0"15,-2 10 0-15,8-19 0 0,0 0 0 0,-9 36 0 0,0 21 0 16,9-57 16-16,0 0-16 0,5 54 16 0,9-2-16 16,-14-52 24-16,0 0-24 0,22 40 24 0,4-13-24 15,-26-27 22-15,0 0-22 0,32 18 23 0,-4-15-23 16,-28-3 26-16,0 0-26 0,32-15 26 0,-6-15-26 15,-26 30 26-15,0 0-26 0,20-47 26 0,-5-6-26 16,-15 53 21-16,0 0-21 0,11-57 21 0,-11 13-21 16,0 44 21-16,0 0-21 0,-11-39 22 0,-6 6-22 0,17 33 22 15,0 0-22-15,-27-30 22 0,4 11-22 0,23 19 22 16,0 0-22-16,-31-5 23 0,-15 10-23 0,46-5 18 16,0 0-18-16,-41 16 19 0,20 5-19 0,21-21 7 15,0 0-7-15,4 24 8 0,22 4-8 0,2-4-1358 0</inkml:trace>
  <inkml:trace contextRef="#ctx0" brushRef="#br0" timeOffset="458.56">2205 3793 1457 0,'0'0'0'0,"0"0"0"15,0 0 0-15,0 0 33 0,0 0-33 0,0 0 34 16,0 0-34-16,0 0 45 0,0 0-45 0,0 0 46 15,-12-19-46-15,12 19 7 0,0 0-7 0,0 0-1157 16</inkml:trace>
  <inkml:trace contextRef="#ctx0" brushRef="#br0" timeOffset="1388.7">2836 3516 471 0,'0'0'0'0,"0"0"0"16,-26 32 0-16,26-32 50 0,0 0-50 0,-18 29 50 15,-1 6-50-15,19-35 135 0,0 0-135 0,-21 38 136 16,7 5-136-16,14-43 104 0,0 0-104 0,-9 45 104 16,12 10-104-16,-3-55 69 0,0 0-69 0,14 54 69 15,9-11-69-15,-23-43 41 0,0 0-41 0,29 33 41 16,6-12-41-16,-35-21 30 0,0 0-30 0,32 12 30 16,3-17-30-16,-35 5 29 0,0 0-29 0,37-16 29 0,-5-17-29 15,-32 33 24-15,0 0-24 0,23-43 24 0,-11-14-24 16,-12 57 26-16,0 0-26 0,0-52 26 0,-18 11-26 15,18 41 25-15,0 0-25 0,-31-35 26 0,-15 2-26 16,46 33 22-16,0 0-22 0,-41-28 23 0,9 15-23 16,32 13 28-16,0 0-28 0,-26 1 28 0,-6 15-28 15,32-16 27-15,0 0-27 0,-21 24 27 0,16 7-27 16,5-31 24-16,0 0-24 0,5 24 24 0,13-3-24 0,-18-21 21 16,0 0-21-16,30 18 22 0,7-8-22 0,-37-10 17 15,0 0-17-15,45 2 17 0,14-11-17 0,-59 9 12 16,0 0-12-16,63-17 13 0,4-8-13 0,-67 25 9 0,0 0-9 15,64-36 10-15,-10-7-10 0,-54 43 7 0,0 0-7 16,41-57 7-16,-18-16-7 0,-23 73 5 0,0 0-5 16,12-80 6-16,-12-1-6 0,0 81 5 0,0 0-5 15,0-64 6-15,-3 28-6 0,3 36 6 0,0 0-6 16,-2-21 6-16,-7 9-6 0,9 12 9 0,0 0-9 16,-9 3 9-16,-8 18-9 0,17-21 12 0,0 0-12 15,-14 45 13-15,7 30-13 0,7-75 18 0,0 0-18 0,-2 90 18 16,11 6-18-16,-9-96 21 0,0 0-21 0,14 97 21 15,12 9-21-15,-26-106 20 0,0 0-20 0,28 104 20 16,4-11-20-16,-32-93 19 0,0 0-19 0,30 88 20 16,-7-13-20-16,-23-75 18 0,0 0-18 0,23 64 18 15,0-16-18-15,-23-48 13 0,0 0-13 0,18 25 14 16,-4-29-14-16,-14 4 10 0,0 0-10 0,3-21 10 16,-6-15-10-16,3 36 7 0,0 0-7 0,-23-40 8 15,-14-1-8-15,37 41 7 0,0 0-7 0,-48-37 7 0,6 6-7 16,42 31 6-16,0 0-6 0,-44-21 6 0,3 9-6 15,41 12 10-15,0 0-10 0,-41-5 10 0,1 5-10 16,40 0 13-16,0 0-13 0,-28 5 14 0,24 4-14 16,4-9 10-16,0 0-10 0,23 7 10 0,26-11-10 15,-49 4 2-15,0 0-2 0,73-8 3 0,29-13-3 16,-102 21 4-16,0 0-4 0,0 0-1674 0</inkml:trace>
  <inkml:trace contextRef="#ctx0" brushRef="#br0" timeOffset="1719.6">4165 3290 1166 0,'0'0'0'0,"3"24"0"16,2 31 0-16,-5-55 58 0,0 0-58 0,6 61 58 15,-1 3-58-15,-5-64 105 0,0 0-105 0,7 66 105 16,2 0-105-16,-9-66 75 0,0 0-75 0,10 72 75 0,-4 13-75 15,-6-85 37-15,0 0-37 0,12 83 38 0,2-26-38 16,-14-57 22-16,0 0-22 0,23 37 23 0,12-20-23 16,1 2-1262-16</inkml:trace>
  <inkml:trace contextRef="#ctx0" brushRef="#br0" timeOffset="1988.31">4553 3371 1491 0,'0'0'0'0,"0"7"0"0,-9 10 0 0,9-17 8 0,0 0-8 16,-21 35 9-16,-16 22-9 0,37-57 16 0,0 0-16 16,-46 54 16-16,-4-14-16 0,50-40 52 0,0 0-52 15,-44 31 53-15,7-5-53 0,37-26 54 0,0 0-54 16,-26 22 55-16,8-10-55 0,18-12 56 0,0 0-56 16,-9 5 56-16,9-5-56 0,0 0 47 0,0 0-47 15,13 0 48-15,13 4-48 0,-26-4 35 0,0 0-35 0,37 9 36 16,7 6-36-16,-44-15 30 0,0 0-30 0,46 30 30 15,-5 13-30-15,-41-43 24 0,0 0-24 0,40 40 25 16,1 5-25-16,-41-45 2 0,0 0-2 0,40 39 3 16,10-6-3-16,-50-33-1 0,0 0 1 0,0 0-1549 15</inkml:trace>
  <inkml:trace contextRef="#ctx0" brushRef="#br0" timeOffset="2650.53">5708 3629 1323 0,'0'0'0'16,"-32"-12"0"-16,32 12 57 0,0 0-57 0,-21-9 58 15,3 2-58-15,18 7 112 0,0 0-112 0,-17 0 112 16,-11 7-112-16,28-7 74 0,0 0-74 0,-32 9 74 16,-9 10-74-16,41-19 42 0,0 0-42 0,-37 24 42 15,5 12-42-15,32-36 24 0,0 0-24 0,-21 45 25 16,16 16-25-16,5-61 20 0,0 0-20 0,2 61 20 15,5-8-20-15,-7-53 14 0,0 0-14 0,14 44 15 0,4-17-15 16,-18-27 12-16,0 0-12 0,22 14 12 0,1-19-12 16,-23 5 10-16,0 0-10 0,23-21 11 0,7-19-11 15,-30 40 8-15,0 0-8 0,32-57 9 0,5-15-9 16,-37 72 8-16,0 0-8 0,35-77 8 0,-6 1-8 16,-29 76 6-16,0 0-6 0,17-86 7 0,-8-22-7 15,-9 108 6-15,0 0-6 0,5-100 7 0,-1 31-7 0,-4 69 6 16,0 0-6-16,0-50 7 0,-4 22-7 0,4 28 8 15,0 0-8-15,-5-4 8 0,-9 20-8 0,14-16 8 16,0 0-8-16,-12 42 9 0,3 34-9 0,9-76 13 0,0 0-13 16,0 88 14-16,17-3-14 0,-17-85 19 0,0 0-19 15,32 85 19-15,18 8-19 0,-50-93 19 0,0 0-19 16,51 90 19-16,2-2-19 0,-53-88 19 0,0 0-19 16,0 0-1653-16</inkml:trace>
  <inkml:trace contextRef="#ctx0" brushRef="#br0" timeOffset="3011.6">3681 3157 1099 0,'0'0'0'0,"4"27"0"0,-4-27 31 16,0 0-31-16,5 24 31 0,6 13-31 0,-11-37 69 0,0 0-69 16,17 41 69-16,10 15-69 0,-27-56 54 15,0 0-54-15,35 60 55 0,20-8-55 0,-55-52 0 0,0 0 0 16,63 45 0-16,10-12 0 0,-5 0-996 0</inkml:trace>
  <inkml:trace contextRef="#ctx0" brushRef="#br0" timeOffset="3192.31">4708 3042 1244 0,'0'0'0'0,"0"0"0"16,12 37 0-16,-12-37 30 0,0 0-30 0,13 33 31 15,-8 3-31-15,-5-36 65 0,0 0-65 0,0 40 65 16,-9 8-65-16,9-48 24 0,0 0-24 0,0 0-1035 15</inkml:trace>
  <inkml:trace contextRef="#ctx0" brushRef="#br0" timeOffset="4270.07">6066 3560 1334 0,'0'0'0'16,"0"0"0"-16,0 0 41 0,0 0-41 0,-26 12 41 16,-3 5-41-16,29-17 98 0,0 0-98 0,-35 24 98 15,7 8-98-15,28-32 74 0,0 0-74 0,-27 39 75 16,13 15-75-16,14-54 45 0,0 0-45 0,-5 52 45 15,5-4-45-15,0-48 26 0,0 0-26 0,11 40 26 16,6-14-26-16,-17-26 19 0,0 0-19 0,18 16 20 0,1-13-20 16,-19-3 15-16,0 0-15 0,23-8 16 0,2-20-16 15,-25 28 11-15,0 0-11 0,23-40 11 0,-4-17-11 16,-19 57 8-16,0 0-8 0,14-45 9 0,-7 14-9 16,-7 31 6-16,0 0-6 0,6-21 7 0,-10 9-7 15,4 12 6-15,0 0-6 0,0 0 7 0,-9 0-7 16,9 0 6-16,0 0-6 0,0 12 7 0,9 12-7 15,-9-24 5-15,0 0-5 0,23 33 6 0,21 7-6 16,-44-40 4-16,0 0-4 0,50 36 5 0,-6-12-5 0,-44-24 5 16,0 0-5-16,45 9 5 0,-9-18-5 0,-36 9 5 0,0 0-5 15,32-24 5-15,-8-21-5 0,-24 45 5 0,0 0-5 16,21-55 6-16,-6 1-6 0,-15 54 7 0,0 0-7 16,8-59 8-16,-8-10-8 0,0 69 8 0,0 0-8 15,0-78 8-15,-5-6-8 0,5 84 9 0,0 0-9 16,0-73 10-16,-3 28-10 0,3 45 11 0,0 0-11 15,0-28 11-15,0 16-11 0,0 12 12 0,0 0-12 16,0 0 13-16,3 16-13 0,-3-16 10 0,0 0-10 0,2 36 11 16,5 26-11-16,-7-62 11 0,0 0-11 0,10 73 11 15,3 7-11-15,-13-80 14 0,0 0-14 0,10 74 14 16,-3-1-14-16,-7-73 8 0,0 0-8 0,0 79 8 16,-3 11-8-16,3-90 4 0,0 0-4 0,-9 83 5 15,0-26-5-15,9-57 2 0,0 0-2 0,-9 37 2 16,1-22-2-16,8-15-1 0,0 0 1 0,-9 9-1 15,4-12 1-15,5 3-12 0,0 0 12 0,-13-21-12 16,-3-24 12-16,16 45-35 0,0 0 35 0,-12-56-35 16,15-4 35-16,-3 60-40 0,0 0 40 0,18-54-39 0,10 11 39 15,-28 43-33-15,0 0 33 0,41-40-32 0,10 7 32 16,-51 33-24-16,0 0 24 0,56-29-24 0,-4 5 24 16,-52 24-17-16,0 0 17 0,46-25-16 0,-8 3 16 15,-38 22-14-15,0 0 14 0,29-17-13 0,-17 8 13 16,-12 9-10-16,0 0 10 0,0 0-9 0,0 0 9 15,0 0-5-15,0 0 5 0,-9 14-5 0,-12 13 5 0,21-27-2 16,0 0 2-16,-20 33-2 0,-1 4 2 0,21-37 0 16,0 0 0-16,-10 43 0 0,6 14 0 0,4-57 2 15,0 0-2-15,6 55 2 0,6-10-2 0,-12-45 6 0,0 0-6 16,17 33 6-16,1-14-6 0,-18-19 13 0,0 0-13 16,23-3 13-16,-5-18-13 0,-18 21 13 0,0 0-13 15,23-36 14-15,-4-20-14 0,-19 56 13 0,0 0-13 16,18-53 13-16,-10 13-13 0,-8 40 11 0,0 0-11 15,6-31 12-15,-3 7-12 0,-3 24 12 0,0 0-12 16,4-14 13-16,-2 7-13 0,-2 7 17 0,0 0-17 0,0 0 17 16,12 24-17-16,-12-24 21 0,0 0-21 0,14 24 22 15,7 7-22-15,-21-31 25 0,0 0-25 0,37 33 26 16,14 4-26-16,-51-37 23 0,0 0-23 0,0 0-1599 16</inkml:trace>
  <inkml:trace contextRef="#ctx0" brushRef="#br0" timeOffset="4841.53">7290 3636 1110 0,'4'17'0'15,"5"20"0"-15,-9-37 37 0,0 0-37 16,10 55 38-16,2 18-38 0,-12-73 71 0,0 0-71 16,9 77 72-16,-5 0-72 0,-4-77 67 0,0 0-67 0,-4 69 67 15,-5-2-67-15,9-67 28 0,0 0-28 0,-12 61 29 16,2-11-29-16,10-50 16 0,0 0-16 0,-6 40 16 16,3-25-16-16,3-15 6 0,0 0-6 0,-6-12 7 15,-1-27-7-15,7 39 2 0,0 0-2 0,-8-58 3 16,-3-2-3-16,11 60 0 0,0 0 0 0,-12-76 0 15,-3-30 0-15,15 106-4 0,0 0 4 0,-10-100-4 16,-2 15 4-16,12 85-11 0,0 0 11 0,-4-69-11 16,11 17 11-16,-7 52-1 0,0 0 1 0,14-42-1 15,9 11 1-15,-23 31 2 0,0 0-2 0,32-21 2 0,12 6-2 16,-44 15 14-16,0 0-14 0,48-2 15 0,8 12-15 16,-56-10 30-16,0 0-30 0,49 20 30 0,-12 4-30 15,-37-24 37-15,0 0-37 0,15 33 38 0,-26-2-38 16,11-31 36-16,0 0-36 0,-25 29 37 0,-15-5-37 15,40-24 32-15,0 0-32 0,-37 19 32 0,14-6-32 16,23-13 17-16,0 0-17 0,0 0-1335 0</inkml:trace>
  <inkml:trace contextRef="#ctx0" brushRef="#br0" timeOffset="5283.95">7586 3587 1423 0,'0'0'0'16,"-8"18"0"-16,-15 18 0 0,23-36 34 0,0 0-34 16,-18 43 35-16,6 8-35 0,12-51 60 0,0 0-60 0,9 51 60 15,17-2-60-15,-26-49 33 0,0 0-33 0,41 36 33 16,8-17-33-16,-49-19 21 0,0 0-21 0,46 5 22 16,-9-13-22-16,-37 8 17 0,0 0-17 0,32-28 17 15,-11-17-17-15,-21 45 13 0,0 0-13 0,10-45 14 16,-6 9-14-16,-4 36 11 0,0 0-11 0,-11-37 11 15,-6 6-11-15,17 31 8 0,0 0-8 0,-23-29 9 16,-4 10-9-16,27 19 6 0,0 0-6 0,-23-12 7 16,2 3-7-16,21 9 5 0,0 0-5 0,-14-3 5 15,-4 6-5-15,18-3 5 0,0 0-5 0,0 0 5 0,4 9-5 16,-4-9 5-16,0 0-5 0,19 3 6 0,17-3-6 16,-36 0 5-16,0 0-5 0,37-7 5 0,7-1-5 15,-44 8 4-15,0 0-4 0,46-9 4 0,7 6-4 16,-53 3 2-16,0 0-2 0,49 0 3 0,-7 8-3 15,-42-8 3-15,0 0-3 0,39 19 3 0,-14 9-3 16,-25-28 2-16,0 0-2 0,16 38 3 0,-11 14-3 16,-5-52 3-16,0 0-3 0,-5 55 3 0,-2-10-3 15,7-45 4-15,0 0-4 0,-9 33 5 0,4-14-5 0,5-19 4 16,0 0-4-16,0 0 5 0,0-7-5 0,0 7 3 0,0 0-3 16,3-27 3-16,6-24-3 0,-4-1-1387 0</inkml:trace>
  <inkml:trace contextRef="#ctx0" brushRef="#br0" timeOffset="5397.61">8047 3385 1311 0,'0'0'0'16,"0"0"0"-16,-9 2 0 0,9-2 21 0,0 0-21 16,-7 3 21-16,7-3-21 0,0 0 43 0,0 0-43 0,-11 4 43 15,-1-4-43-15,12 0 11 0,0 0-11 0,-2 8 11 16,11 4-11-16,-9-12 0 0,0 0 0 0,20 16 0 16,8-2 0-16,2 1-1036 0</inkml:trace>
  <inkml:trace contextRef="#ctx0" brushRef="#br0" timeOffset="5850.63">8229 3593 1233 0,'0'0'0'0,"0"12"0"15,5 12 0-15,-5-24-1 0,0 0 1 0,3 33-1 16,-8 3 1-16,5-36-7 0,0 0 7 0,-3 40-7 0,-1 5 7 16,4-45 17-16,0 0-17 0,4 31 18 0,-1-19-18 15,-3-12 52-15,0 0-52 0,11-8 52 0,6-20-52 16,-17 28 72-16,0 0-72 0,23-36 73 0,7-9-73 15,-30 45 56-15,0 0-56 0,28-40 56 0,4 3-56 16,-32 37 38-16,0 0-38 0,32-24 39 0,-6 16-39 16,-26 8 29-16,0 0-29 0,27 0 29 0,5 12-29 0,-32-12 23 15,0 0-23-15,28 20 24 0,-7 8-24 0,-21-28 30 16,0 0-30-16,19 36 30 0,-5 6-30 0,-14-42 40 16,0 0-40-16,13 40 40 0,1-12-40 0,-14-28 44 15,0 0-44-15,9 17 45 0,3-14-45 0,-12-3 37 0,0 0-37 16,14-15 38-16,6-18-38 0,-20 33 32 0,0 0-32 15,21-43 33-15,5-8-33 0,-26 51 21 0,0 0-21 16,23-58 22-16,-3-17-22 0,-20 75 11 0,0 0-11 16,8-83 11-16,-8-10-11 0,0 93 6 0,0 0-6 15,0-78 7-15,0 34-7 0,0 44 6 0,0 0-6 0,0-24 6 16,-3 12-6-16,3 12 5 0,0 0-5 0,-5-2 6 16,-10 11-6-16,15-9 7 0,0 0-7 0,-8 28 7 15,8 22-7-15,0-50 10 0,0 0-10 0,5 67 11 16,7 8-11-16,-12-75 12 0,0 0-12 0,14 76 13 15,-1-9-13-15,-13-67 14 0,0 0-14 0,7 66 14 16,-4 7-14-16,-3-73 7 0,0 0-7 0,4 64 7 16,-4-10-7-16,2 1-1716 0</inkml:trace>
  <inkml:trace contextRef="#ctx0" brushRef="#br0" timeOffset="6192.55">8698 3690 1580 0,'0'0'0'0,"0"0"0"15,-14-18 0-15,14 18 54 0,0 0-54 0,-13-15 54 0,4 11-54 16,9 4 49-16,0 0-49 0,0 0 50 0,9-12-50 15,-9 12 32-15,0 0-32 0,18-9 32 0,17-6-32 16,-35 15 13-16,0 0-13 0,50-12 14 0,18 3-14 16,-68 9 9-16,0 0-9 0,69-9 9 0,-2-3-9 0,-67 12 6 15,0 0-6-15,64-24 7 0,-6-4-7 0,-58 28 4 16,0 0-4-16,46-36 5 0,-2 0-5 0,-44 36 4 16,0 0-4-16,28-31 5 0,-10 13-5 0,-18 18 4 15,0 0-4-15,3-12 5 0,-3 5-5 0,0 7 5 0,0 0-5 16,-14-1 5-16,-16 4-5 0,30-3 6 15,0 0-6-15,-32 14 6 0,9 14-6 0,23-28 18 0,0 0-18 16,-8 32 18-16,13 12-18 0,-5-44 26 0,0 0-26 16,18 38 27-16,8-2-27 0,-26-36 30 0,0 0-30 15,32 35 31-15,5 1-31 0,-37-36 27 0,0 0-27 0,30 38 27 16,-16 9-27-16,-14-47 26 0,0 0-26 0,-4 45 26 16,-19-9-26-16,23-36 22 0,0 0-22 0,-37 30 23 15,-8-3-23-15,45-27 20 0,0 0-20 0,-50 16 20 16,-6-8-20-16,56-8 5 0,0 0-5 0,0 0-1668 15</inkml:trace>
  <inkml:trace contextRef="#ctx0" brushRef="#br0" timeOffset="33953.33">8558 7325 415 0,'0'0'0'0,"0"0"0"0,0 0 0 16,0 0 18-16,0 0-18 0,0 0 19 0,0 0-19 0,0 0 61 15,0 0-61-15,0 0 62 0,4 32-62 0,-4-32 83 16,0 0-83-16,5 36 83 0,4 9-83 0,-9-45 73 16,0 0-73-16,9 47 73 0,5 6-73 0,-14-53 42 0,0 0-42 15,18 54 43-15,-10 5-43 0,-8-59 38 0,0 0-38 16,9 69 38-16,-9 11-38 0,0-80 43 0,0 0-43 16,2 83 44-16,2-11-44 0,-4-72 45 0,0 0-45 15,0 64 45-15,-6-6-45 0,6-58 50 0,0 0-50 0,-3 51 50 16,-3-4-50-16,6-47 50 0,0 0-50 0,0 35 50 15,0-14-50-15,0-21 49 0,0 0-49 0,-3 10 49 16,3-10-49-16,0 0 42 0,0 0-42 0,-4-12 42 16,-1-28-42-16,5 40 35 0,0 0-35 0,-5-48 35 15,-4-8-35-15,9 56 30 0,0 0-30 0,-9-62 31 16,4-16-31-16,5 78 27 0,0 0-27 0,-5-80 28 16,5 3-28-16,0 77 19 0,0 0-19 0,0-68 19 15,5 20-19-15,-5 48 15 0,0 0-15 0,0-45 16 16,-5 8-16-16,5 37 11 0,0 0-11 0,-9-33 11 15,-4 2-11-15,13 31 10 0,0 0-10 0,-14-33 10 16,5-3-10-16,9 36 9 0,0 0-9 0,-8-33 9 0,-1 5-9 16,9 28 7-16,0 0-7 0,-5-24 7 0,1 0-7 15,4 24 6-15,0 0-6 0,0-21 6 0,4 6-6 16,-4 15 5-16,0 0-5 0,8-12 5 0,10-4-5 16,-18 16 4-16,0 0-4 0,23-7 4 0,-4 5-4 15,-19 2 2-15,0 0-2 0,21 2 3 0,-1 1-3 16,-20-3 1-16,0 0-1 0,23 7 2 0,3-1-2 15,-26-6 1-15,0 0-1 0,32 8 1 0,5 3-1 16,-37-11 0-16,0 0 0 0,44 8 1 0,11-4-1 0,-55-4 0 16,0 0 0-16,55 3 1 0,1-3-1 0,-56 0 0 15,0 0 0-15,56 0 0 0,11 0 0 0,-67 0 0 0,0 0 0 16,76 0 0-16,20 0 0 0,-96 0 0 0,0 0 0 16,98-3 0-16,6-8 0 0,-104 11 0 0,0 0 0 15,113-10 0-15,5 3 0 0,-118 7 0 0,0 0 0 16,126-7 0-16,-13 2 0 0,-113 5 0 0,0 0 0 15,109-9 0-15,13 2 0 0,-122 7 0 0,0 0 0 0,113-8 0 16,-13-1 0-16,-100 9 0 0,0 0 0 0,102-10 0 16,11 4 0-16,-113 6 0 0,0 0 0 0,108-8 0 15,-4-4 0-15,-104 12 0 0,0 0 0 0,109-7 1 16,9 3-1-16,-118 4 0 0,0 0 0 0,120-1 1 16,-10-3-1-16,-110 4 0 0,0 0 0 0,107-7 0 15,8 5 0-15,-115 2 0 0,0 0 0 0,108-3 0 16,-15-2 0-16,-93 5 0 0,0 0 0 0,92-4 0 15,-6 1 0-15,-86 3 0 0,0 0 0 0,85-4 1 16,-9 3-1-16,-76 1 0 0,0 0 0 0,69 0 1 0,-6 1-1 16,-63-1 0-16,0 0 0 0,60 4 0 15,2-1 0-15,-62-3 0 0,0 0 0 0,58 4 1 0,5 1-1 16,-63-5 0-16,0 0 0 0,64 3 1 0,-11-1-1 16,-53-2 0-16,0 0 0 0,46 4 1 0,-13-1-1 15,-33-3 0-15,0 0 0 0,30 4 0 0,-12-4 0 16,-18 0 0-16,0 0 0 0,10 0 1 0,-2 1-1 15,-8-1 0-15,0 0 0 0,0 0 1 0,8 2-1 16,-8-2 0-16,0 0 0 0,0 0 1 0,9 9-1 16,-9-9 0-16,0 0 0 0,7 5 1 0,0 2-1 0,-7-7 0 15,0 0 0-15,6 8 1 0,-3-2-1 0,-3-6 0 16,0 0 0-16,2 10 1 0,1-1-1 0,-3-9 0 16,0 0 0-16,0 15 1 0,-5 6-1 0,5-21 0 0,0 0 0 15,-3 24 1-15,-6 0-1 0,9-24 0 0,0 0 0 16,-6 28 1-16,3-4-1 0,3-24 0 0,0 0 0 15,-2 28 0-15,0 2 0 0,2-30 0 0,0 0 0 16,-1 29 0-16,1-7 0 0,0-22 0 0,0 0 0 16,0 25 0-16,1 1 0 0,-1-26 0 0,0 0 0 15,4 31 0-15,-4-4 0 0,0-27 0 0,0 0 0 16,-4 30 0-16,-1 4 0 0,5-34 0 0,0 0 0 0,-5 35 0 16,0 8 0-16,5-43 0 0,0 0 0 15,-4 44 0-15,-1 4 0 0,5-48 0 0,0 0 0 0,0 49 0 16,0-8 0-16,0-41 0 0,0 0 0 0,5 36 0 15,-1-6 0-15,-4-30 0 0,0 0 0 0,1 31 0 16,3-3 0-16,-4-28 0 0,0 0 0 0,0 26 1 0,-5-6-1 16,5-20 1-16,0 0-1 0,-8 19 1 0,0 0-1 15,8-19 1-15,0 0-1 0,-11 23 2 0,-7-1-2 16,18-22 2-16,0 0-2 0,-14 18 2 0,6-8-2 16,8-10 1-16,0 0-1 0,-9 9 2 0,0-6-2 15,9-3 1-15,0 0-1 0,-14 5 1 0,0 1-1 16,14-6 1-16,0 0-1 0,-18 5 2 0,-3 0-2 15,21-5 0-15,0 0 0 0,-34 0 1 0,-13 0-1 16,47 0 0-16,0 0 0 0,-55 0 1 0,0 0-1 0,55 0 0 16,0 0 0-16,-63 0 0 0,-1-5 0 0,64 5 0 15,0 0 0-15,-75-4 0 0,-15 1 0 0,90 3 0 16,0 0 0-16,-96-4 1 0,-4-1-1 0,100 5 1 0,0 0-1 16,-108-7 2-16,-14 0-2 0,122 7 2 0,0 0-2 15,-127-8 3-15,-3-4-3 0,130 12 2 0,0 0-2 16,-136-9 3-16,-16 6-3 0,152 3 2 0,0 0-2 15,-162 0 2-15,-7 1-2 0,169-1 2 0,0 0-2 16,-177 5 2-16,3 1-2 0,174-6 2 0,0 0-2 0,-168 8 2 16,9 3-2-16,159-11 1 0,0 0-1 0,-160 12 2 15,-1 0-2-15,161-12 1 0,0 0-1 0,-157 14 2 16,-5-2-2-16,162-12 1 0,0 0-1 0,-157 10 1 16,11 2-1-16,146-12 1 0,0 0-1 0,-145 12 1 15,11 1-1-15,134-13 1 0,0 0-1 0,-130 12 2 16,3-9-2-16,127-3 1 0,0 0-1 0,-115 4 2 15,16 1-2-15,99-5 1 0,0 0-1 0,-90 5 2 16,14-2-2-16,76-3 2 0,0 0-2 0,-60 0 2 16,11 0-2-16,49 0 1 0,0 0-1 0,-41 4 2 0,18-4-2 15,23 0 1-15,0 0-1 0,-17 0 2 0,3 0-2 16,14 0 1-16,0 0-1 0,-9 0 2 0,9 0-2 16,0 0 1-16,0 0-1 0,0 0 1 0,0 0-1 15,0 0 0-15,0 0 0 0,0 0 1 0,14 0-1 16,-14 0 0-16,0 0 0 0,23 0 0 0,9-7 0 15,-32 7 0-15,0 0 0 0,30-12 0 0,-2-9 0 16,-2 0-1497-16</inkml:trace>
  <inkml:trace contextRef="#ctx0" brushRef="#br0" timeOffset="35001.6">8481 7526 404 0,'0'0'0'15,"2"19"0"-15,1 23 0 0,-3-42 33 0,0 0-33 16,0 57 33-16,-9 14-33 0,9-71 75 0,0 0-75 16,-9 81 75-16,-1 6-75 0,10-87 76 0,0 0-76 15,-9 83 77-15,6-2-77 0,3-81 54 0,0 0-54 0,-9 80 55 16,-2-6-55-16,11-74 40 0,0 0-40 0,-18 66 41 16,-3-14-41-16,21-52 30 0,0 0-30 0,-17 40 30 15,6-21-30-15,11-19 27 0,0 0-27 0,-5 12 27 16,-4-4-27-16,9-8 25 0,0 0-25 0,0 0 25 15,-7-3-25-15,7 3 20 0,0 0-20 0,3-19 20 16,1-14-20-16,-4 33 16 0,0 0-16 0,11-36 17 16,1 1-17-16,-12 35 13 0,0 0-13 0,14-26 14 15,-2 11-14-15,2 1-861 0</inkml:trace>
  <inkml:trace contextRef="#ctx0" brushRef="#br0" timeOffset="45019.34">12652 8937 203 0,'0'0'0'0,"0"0"0"0,0 0 0 0,0 0 2 15,0 0-2-15,23-6 3 0,-23 6-3 0,0 0 22 16,0 0-22-16,6-3 23 0,-6 3-23 0,0 0 48 0,0 0-48 16,3-9 48-16,-3 9-48 0,0 0 52 15,0 0-52-15,0 0 52 0,0 0-52 0,0 0 39 0,0 0-39 16,0 0 39-16,0 0-39 0,0 0 33 0,0 0-33 16,0 0 33-16,0 0-33 0,0 0 34 0,0 0-34 15,0 0 35-15,0 0-35 0,0 0 33 0,0 0-33 16,7 9 33-16,-5 0-33 0,-2-9 29 0,0 0-29 15,0 15 30-15,0 4-30 0,0-19 28 0,0 0-28 16,2 33 28-16,1 5-28 0,-3-38 29 0,0 0-29 0,4 49 29 16,6 6-29-16,-10-55 29 0,0 0-29 0,9 54 30 15,-4 1-30-15,-5-55 28 0,0 0-28 16,8 55 28-16,-3-1-28 0,-5-54 29 0,0 0-29 0,5 52 30 16,-1 5-30-16,-4-57 30 0,0 0-30 0,1 54 30 15,3-4-30-15,-4-50 25 0,0 0-25 0,3 45 26 16,-6-9-26-16,3-36 27 0,0 0-27 0,0 30 28 15,0-11-28-15,0-19 29 0,0 0-29 0,0 14 29 16,0-2-29-16,0-12 33 0,0 0-33 0,0 10 33 16,0-10-33-16,0 0 33 0,0 0-33 0,0 9 33 0,0-9-33 15,0 0 30-15,0 0-30 0,0 0 30 0,0 0-30 16,0 0 28-16,0 0-28 0,0 0 28 0,0-16-28 16,0 16 26-16,0 0-26 0,-5-21 26 0,-4-15-26 15,9 36 23-15,0 0-23 0,-9-45 23 0,5-10-23 16,4 55 23-16,0 0-23 0,-1-57 23 0,-3 5-23 15,4 52 20-15,0 0-20 0,0-51 21 0,-3 5-21 0,3 46 19 16,0 0-19-16,-2-50 20 0,2-9-20 0,0 59 16 16,0 0-16-16,-4-61 16 0,4 4-16 0,0 57 13 15,0 0-13-15,0-48 14 0,0 11-14 0,0 37 10 16,0 0-10-16,-3-24 11 0,1 3-11 0,2 21 6 16,0 0-6-16,-5-15 7 0,1-3-7 0,4 18 5 0,0 0-5 15,-3-14 5-15,3 14-5 0,0 0 3 0,0 0-3 16,-4-5 3-16,4 5-3 0,0 0 1 0,0 0-1 15,-5 12 2-15,-6 16-2 0,11-28 1 0,0 0-1 0,-9 45 2 16,6 19-2-16,3-64 0 0,0 0 0 0,3 69 1 16,6 1-1-16,-9-70 0 0,0 0 0 0,6 69 0 15,-1-2 0-15,-5-67 0 0,0 0 0 0,3 64 0 16,-1 6 0-16,-2-70 0 0,0 0 0 0,2 65 0 16,0-9 0-16,-2-56 0 0,0 0 0 0,0 39 0 15,-4-13 0-15,4-26 0 0,0 0 0 0,-2 19 1 16,-3-1-1-16,5-18 0 0,0 0 0 0,-3 19 1 15,3-5-1-15,0-14 1 0,0 0-1 0,0 12 1 16,0-12-1-16,0 0 3 0,0 0-3 0,0 0 3 16,0 0-3-16,0 0 4 0,0 0-4 0,0 0 4 0,-9-19-4 15,9 19 3-15,0 0-3 0,0-31 4 0,0-11-4 16,0 42 0-16,0 0 0 0,5-40 1 0,9 7-1 16,2-1-1378-16</inkml:trace>
  <inkml:trace contextRef="#ctx0" brushRef="#br0" timeOffset="46803.36">12689 9054 281 0,'0'0'0'0,"0"0"0"0,0 0 0 0,0 0 54 0,0 0-54 16,0 0 55-16,0 0-55 0,0 0 68 0,0 0-68 0,0 0 68 15,0 0-68-15,0 0 59 0,0 0-59 0,0 0 60 16,11-17-60-16,-11 17 62 0,0 0-62 0,16-5 63 16,9 1-63-16,-25 4 46 0,0 0-46 0,38-8 46 15,12 1-46-15,-50 7 53 0,0 0-53 0,58-4 54 16,20 3-54-16,-78 1 54 0,0 0-54 0,82-4 55 15,8 1-55-15,-90 3 55 0,0 0-55 0,103-9 56 16,15 2-56-16,-118 7 48 0,0 0-48 0,113-5 49 16,-9 1-49-16,-104 4 42 0,0 0-42 0,104-5 42 15,14 3-42-15,-118 2 50 0,0 0-50 0,122-1 50 0,5 1-50 16,-127 0 46-16,0 0-46 0,129 0 46 0,-8 0-46 16,-121 0 40-16,0 0-40 0,120 0 41 0,0-4-41 15,-120 4 37-15,0 0-37 0,117-3 37 0,-8 3-37 16,-109 0 29-16,0 0-29 0,104 3 29 0,-14-3-29 15,-90 0 24-15,0 0-24 0,85 0 24 0,-6-5-24 16,-79 5 21-16,0 0-21 0,71-2 21 0,-17 4-21 0,-54-2 19 16,0 0-19-16,50 5 19 0,-8-5-19 0,-42 0 18 15,0 0-18-15,48 0 18 0,1-5-18 0,-49 5 17 16,0 0-17-16,55-3 17 0,1-1-17 0,-56 4 15 16,0 0-15-16,57-5 15 0,-3 10-15 0,-54-5 13 15,0 0-13-15,50 4 13 0,-10-8-13 0,-40 4 10 0,0 0-10 16,34 0 10-16,-4 0-10 0,-30 0 9 0,0 0-9 15,31 4 9-15,1-1-9 0,-32-3 7 0,0 0-7 16,36 2 7-16,1-4-7 0,-37 2 7 0,0 0-7 16,38-2 7-16,5 2-7 0,-43 0 6 0,0 0-6 0,40 0 6 15,-13 0-6-15,-27 0 5 0,0 0-5 0,23 0 5 16,-2 0-5-16,-21 0 5 0,0 0-5 0,25 0 5 16,-3 0-5-16,-22 0 4 0,0 0-4 0,22-1 5 15,-8-6-5-15,-14 7 3 0,0 0-3 0,14-5 4 16,7 1-4-16,-21 4 3 0,0 0-3 0,16 0 3 15,-6-3-3-15,-10 3 2 0,0 0-2 0,11-2 3 16,1 2-3-16,-12 0 2 0,0 0-2 0,15 2 3 16,-7 1-3-16,-8-3 2 0,0 0-2 0,0 0 2 15,11 0-2-15,-11 0 2 0,0 0-2 0,7 4 2 0,-7-4-2 16,0 0 1-16,0 0-1 0,11 3 2 0,-11-3-2 16,0 0 1-16,0 0-1 0,12 12 2 0,-7-2-2 15,-5-10 1-15,0 0-1 0,4 13 2 0,3 2-2 16,-7-15 1-16,0 0-1 0,7 24 1 15,-7 13-1-15,0-37 1 0,0 0-1 0,0 40 1 0,0 1-1 16,0-41 1-16,0 0-1 0,0 43 1 0,0 2-1 16,0-45 1-16,0 0-1 0,0 44 1 0,-5-17-1 15,5-27 1-15,0 0-1 0,0 25 2 0,5-1-2 16,-5-24 1-16,0 0-1 0,3 22 1 0,3-3-1 0,-6-19 1 16,0 0-1-16,1 12 1 0,5 1-1 0,-6-13 2 15,0 0-2-15,7 17 2 0,-2 5-2 0,-5-22 1 0,0 0-1 16,4 26 2-16,-4 9-2 0,0-35 1 0,0 0-1 15,0 34 2-15,0-4-2 0,0-30 2 0,0 0-2 16,1 26 2-16,3-2-2 0,-4-24 2 0,0 0-2 16,3 21 2-16,1-2-2 0,-4-19 2 0,0 0-2 0,5 17 2 15,-3-3-2-15,-2-14 2 0,0 0-2 0,3 10 3 16,-3 1-3-16,0-11 2 0,0 0-2 0,0 10 2 16,0 1-2-16,0-11 2 0,0 0-2 0,0 0 2 15,0 8-2-15,0-8 2 0,0 0-2 0,0 7 2 16,-5 2-2-16,5-9 1 0,0 0-1 0,-9 7 2 15,-8 3-2-15,17-10 1 0,0 0-1 0,-30 9 2 16,-9-4-2-16,39-5 1 0,0 0-1 0,-42 5 2 16,-4-5-2-16,46 0 2 0,0 0-2 0,-58 0 2 15,-17 0-2-15,75 0 1 0,0 0-1 0,-81-3 1 0,4 6-1 16,77-3 1-16,0 0-1 0,-76 0 2 16,-5 0-2-16,81 0 1 0,0 0-1 0,-92 0 1 0,-14 0-1 15,106 0 0-15,0 0 0 0,-113 0 1 0,-1-3-1 16,114 3 0-16,0 0 0 0,-127-4 1 0,-13 1-1 15,140 3 0-15,0 0 0 0,-150-2 1 0,-3-3-1 16,153 5 0-16,0 0 0 0,-139-2 1 0,17 0-1 16,122 2 0-16,0 0 0 0,-108-1 1 0,13 1-1 15,95 0 1-15,0 0-1 0,-95 1 1 0,14 1-1 0,81-2 0 16,0 0 0-16,-76 2 1 0,3-4-1 0,73 2 0 16,0 0 0-16,-75-2 1 0,-12 1-1 0,87 1 0 15,0 0 0-15,-86 1 1 0,6 5-1 0,80-6 0 16,0 0 0-16,-74 5 0 0,2-2 0 0,72-3 0 0,0 0 0 15,-72 2 0-15,-1 3 0 0,73-5 0 0,0 0 0 16,-54 2 0-16,18 1 0 0,36-3-1 0,0 0 1 16,-26 4 0-16,1-1 0 0,25-3-2 0,0 0 2 15,-21 0-1-15,3 0 1 0,18 0-4 0,0 0 4 0,-14 2-3 16,2 3 3-16,12-5-5 0,0 0 5 0,-9 5-4 16,9-5 4-16,0 0-7 0,0 0 7 0,-9 2-6 15,9-2 6-15,0 0-12 0,0 0 12 0,0 0-11 16,16 0 11-16,-2 0-1593 0</inkml:trace>
  <inkml:trace contextRef="#ctx0" brushRef="#br0" timeOffset="66456.22">16514 9752 371 0,'0'0'0'15,"0"0"0"-15,0 0 0 0,0 0 13 0,0 0-13 16,0 0 13-16,0 0-13 0,0 0 34 0,0 0-34 16,0 0 35-16,-22 0-35 0,22 0 45 0,0 0-45 15,-19 19 45-15,5 3-45 0,14-22 53 0,0 0-53 0,-7 21 54 16,3-4-54-16,4-17 32 0,0 0-32 0,-2 12 32 15,-1-5-32-15,3-7 31 0,0 0-31 0,0 0 32 16,0 0-32-16,0 0 25 0,0 0-25 0,0 0 26 16,0 0-26-16,0 0 22 0,0 0-22 0,12-13 22 15,2-8-22-15,-14 21 22 0,0 0-22 0,15-21 23 16,-7 9-23-16,-8 12 27 0,0 0-27 0,6-7 28 16,-6 7-28-16,0 0 32 0,0 0-32 0,7-10 32 15,-7 10-32-15,0 0 32 0,0 0-32 0,0 0 33 0,-9 12-33 16,9-12 33-16,0 0-33 0,-9 15 33 15,0 4-33-15,9-19 27 0,0 0-27 0,0 26 28 0,11 5-28 16,-1-1-867-16</inkml:trace>
  <inkml:trace contextRef="#ctx0" brushRef="#br0" timeOffset="68169.45">16528 10684 639 0,'0'0'0'0,"0"0"0"16,1 30 0-16,-1-30 19 0,0 0-19 0,4 36 20 16,-1 23-20-16,-3-59 78 0,0 0-78 0,4 69 79 15,3 7-79-15,-7-76 80 0,0 0-80 0,7 75 80 16,0-11-80-16,-7-64 82 0,0 0-82 0,7 55 83 15,-5-5-83-15,-2-50 39 0,0 0-39 0,0 45 40 16,0-8-40-16,0-37 38 0,0 0-38 0,2 27 39 0,0-11-39 16,-2-16 29-16,0 0-29 0,0 7 30 0,0-7-30 15,0 0 24-15,0 0-24 0,-6-10 24 0,-8-23-24 16,14 33 19-16,0 0-19 0,-18-45 19 0,1-7-19 16,17 52 17-16,0 0-17 0,-18-56 18 0,4-1-18 15,14 57 14-15,0 0-14 0,-9-60 15 0,13-3-15 16,-4 63 13-16,0 0-13 0,9-58 13 0,-1 13-13 15,-8 45 13-15,0 0-13 0,9-44 13 0,-3 10-13 0,-6 34 10 16,0 0-10-16,3-26 10 0,-3 8-10 0,0 18 8 16,0 0-8-16,2-17 8 0,3 3-8 0,-5 14 7 15,0 0-7-15,5-10 8 0,-3 3-8 0,-2 7 5 0,0 0-5 16,0 0 5-16,0 0-5 0,0 0 3 0,0 0-3 16,2-7 3-16,-2 7-3 0,0 0 3 0,0 0-3 15,0 0 4-15,0 0-4 0,0 0 2 0,0 0-2 16,3-7 3-16,-3 7-3 0,0 0 3 0,0 0-3 15,6 0 4-15,6 0-4 0,-12 0 2 0,0 0-2 0,23 0 2 16,12-2-2-16,-35 2 1 0,0 0-1 0,46-3 2 16,0 1-2-16,-46 2 1 0,0 0-1 0,53-5 2 15,7 0-2-15,-60 5 2 0,0 0-2 0,72-5 2 16,15 3-2-16,-87 2 1 0,0 0-1 0,93 0 2 16,4 0-2-16,-97 0 2 0,0 0-2 0,106 0 2 15,7 5-2-15,-113-5 2 0,0 0-2 0,113 4 3 16,-13-1-3-16,-100-3 3 0,0 0-3 0,99 2 3 15,2 1-3-15,-101-3 8 0,0 0-8 0,93 2 9 16,-12 3-9-16,-81-5 13 0,0 0-13 0,73 5 13 16,-13 1-13-16,-60-6 15 0,0 0-15 0,58 3 16 0,2-3-16 15,-60 0 14-15,0 0-14 0,61 0 14 0,1 3-14 16,-62-3 13-16,0 0-13 0,60 0 13 0,4 0-13 16,-64 0 11-16,0 0-11 0,68 0 11 0,7 0-11 15,-75 0 10-15,0 0-10 0,77 0 11 16,4 2-11-16,-81-2 9 0,0 0-9 0,81 4 10 0,-14-1-10 15,-67-3 9-15,0 0-9 0,69 4 10 0,-5-1-10 0,-64-3 7 16,0 0-7-16,67 2 8 0,2-2-8 0,-69 0 5 16,0 0-5-16,68 2 5 0,-6 3-5 0,-62-5 5 0,0 0-5 15,62 0 5-15,0 0-5 0,-62 0 4 0,0 0-4 16,63-5 4-16,8 1-4 0,-71 4 3 0,0 0-3 16,67-2 4-16,-11 4-4 0,-56-2 4 0,0 0-4 15,44 4 4-15,-9 1-4 0,-35-5 3 0,0 0-3 16,34 0 4-16,1-4-4 0,-35 4 3 0,0 0-3 15,36-1 3-15,-3 1-3 0,-33 0 2 0,0 0-2 16,34-2 3-16,3-3-3 0,-37 5 2 0,0 0-2 0,37-11 2 16,-6 4-2-16,-31 7 1 0,0 0-1 0,27-1 1 15,-8-1-1-15,-19 2 0 0,0 0 0 0,16-2 0 16,-3 0 0-16,-13 2 0 0,0 0 0 0,10-5 0 16,1 5 0-16,-11 0-1 0,0 0 1 0,10 0 0 15,-1-2 0-15,-9 2-1 0,0 0 1 0,7-3-1 16,0 1 1-16,-7 2-2 0,0 0 2 0,9 0-1 15,0-3 1-15,-9 3-3 0,0 0 3 0,7-2-2 16,-7 2 2-16,0 0-3 0,0 0 3 0,7-2-3 16,-7 2 3-16,0 0-3 0,0 0 3 0,7 4-3 15,-7-4 3-15,0 0-5 0,0 0 5 0,12 5-4 0,-6 2 4 16,-6-7-5-16,0 0 5 0,8 15-4 0,7 18 4 16,-15-33-4-16,0 0 4 0,12 42-4 0,-3 8 4 15,-9-50-3-15,0 0 3 0,9 59-3 0,1 8 3 16,-10-67-2-16,0 0 2 0,7 70-2 0,-7-3 2 15,0-67-1-15,0 0 1 0,-5 64 0 0,-6 9 0 0,11-73 0 16,0 0 0-16,-10 74 0 0,4-5 0 0,6-69 0 16,0 0 0-16,-5 58 1 0,3-15-1 0,2-43 3 15,0 0-3-15,0 31 3 0,0-15-3 0,0-16 7 0,0 0-7 16,0 8 7-16,0-8-7 0,0 0 10 16,0 0-10-16,-1 9 10 0,1-9-10 0,0 0 6 0,0 0-6 15,-20-5 7-15,-15-11-7 0,-2 1-1425 0</inkml:trace>
  <inkml:trace contextRef="#ctx0" brushRef="#br0" timeOffset="69156.37">16446 11465 438 0,'0'0'0'15,"9"-2"0"-15,5-3 0 0,-14 5 37 16,0 0-37-16,27-5 38 0,13 3-38 0,-40 2 73 0,0 0-73 0,50 0 73 16,13 5-73-16,-63-5 67 0,0 0-67 0,74 0 67 15,18-3-67-15,-92 3 61 0,0 0-61 0,110-4 61 16,17 3-61-16,-127 1 50 0,0 0-50 0,139 1 50 16,28 1-50-16,-167-2 38 0,0 0-38 0,194 2 38 15,9-6-38-15,-203 4 48 0,0 0-48 0,210-5 49 16,0 5-49-16,-210 0 51 0,0 0-51 0,208 0 51 15,-8 0-51-15,-200 0 43 0,0 0-43 0,192 2 44 16,-9 3-44-16,-183-5 42 0,0 0-42 0,166 5 43 16,-20 0-43-16,-146-5 38 0,0 0-38 0,138 4 38 0,-13-4-38 15,-125 0 35-15,0 0-35 0,111 0 35 0,-17 0-35 16,-94 0 28-16,0 0-28 0,85-2 29 0,-8-1-29 16,-77 3 24-16,0 0-24 0,74-4 24 0,9-3-24 15,-83 7 18-15,0 0-18 0,80-3 19 0,-10 1-19 16,-70 2 15-16,0 0-15 0,55 2 16 0,-15 3-16 15,-40-5 11-15,0 0-11 0,36 5 11 0,-8-1-11 16,-28-4 10-16,0 0-10 0,19 1 10 0,-6 3-10 16,-13-4 9-16,0 0-9 0,8 3 9 0,-8-3-9 0,0 0 8 15,0 0-8-15,9 2 9 0,-9-2-9 0,0 0 12 16,0 0-12-16,0 0 12 0,9 4-12 0,-9-4 13 16,0 0-13-16,0 0 13 0,0 0-13 0,0 0 14 15,0 0-14-15,0 0 14 0,0 0-14 0,0 0 15 0,0 0-15 16,0 0 15-16,5-4-15 0,-5 4 15 0,0 0-15 15,0 0 16-15,0 0-16 0,0 0 15 0,0 0-15 16,0 0 16-16,0 0-16 0,0 0 13 0,0 0-13 16,0 0 14-16,0 0-14 0,0 0 14 0,0 0-14 0,0 0 14 15,0 0-14-15,0 0 11 0,0 0-11 0,0 0 11 16,0 0-11-16,0 0 10 0,0 0-10 0,0 0 10 16,0 0-10-16,0 0 9 0,0 0-9 0,0 0 10 15,0 0-10-15,0 0 9 0,0 0-9 0,0 0 9 16,0 0-9-16,0 0 8 0,0 0-8 0,0 0 9 15,0 0-9-15,0 0 7 0,0 0-7 0,0 0 7 16,0 0-7-16,0 0 6 0,0 0-6 0,0 0 6 16,0 0-6-16,0 0 3 0,0 0-3 0,0 0 3 15,-5 0-3-15,5 0 2 0,0 0-2 0,0 0 2 0,-14 2-2 16,14-2 0-16,0 0 0 0,-7 2 0 0,0 1 0 16,7-3-3-16,0 0 3 0,-7 4-3 0,7-4 3 15,0 0-1597-15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99F33-734E-418A-9373-114E72DC2A88}" type="datetimeFigureOut">
              <a:rPr lang="en-IN" smtClean="0"/>
              <a:t>23-08-2021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C35EA-9A6C-47E3-A39C-63FA1C8E6C0E}" type="slidenum">
              <a:rPr lang="en-IN" smtClean="0"/>
              <a:t>‹#›</a:t>
            </a:fld>
            <a:endParaRPr lang="en-IN"/>
          </a:p>
        </p:txBody>
      </p:sp>
    </p:spTree>
    <p:extLst>
      <p:ext uri="{BB962C8B-B14F-4D97-AF65-F5344CB8AC3E}">
        <p14:creationId xmlns:p14="http://schemas.microsoft.com/office/powerpoint/2010/main" val="49842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E2E5-EA02-4BC4-9E15-4762727DC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51021D-A445-4808-8059-5B1260D8D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7" name="Google Shape;7;p1">
            <a:extLst>
              <a:ext uri="{FF2B5EF4-FFF2-40B4-BE49-F238E27FC236}">
                <a16:creationId xmlns:a16="http://schemas.microsoft.com/office/drawing/2014/main" id="{903DFD34-E9E4-49E5-A6B6-5B1B7B7F36E3}"/>
              </a:ext>
            </a:extLst>
          </p:cNvPr>
          <p:cNvSpPr txBox="1">
            <a:spLocks/>
          </p:cNvSpPr>
          <p:nvPr userDrawn="1"/>
        </p:nvSpPr>
        <p:spPr>
          <a:xfrm>
            <a:off x="11296611" y="6217622"/>
            <a:ext cx="731600" cy="524700"/>
          </a:xfrm>
          <a:prstGeom prst="rect">
            <a:avLst/>
          </a:prstGeom>
          <a:noFill/>
          <a:ln>
            <a:noFill/>
          </a:ln>
        </p:spPr>
        <p:txBody>
          <a:bodyPr spcFirstLastPara="1" vert="horz" wrap="square" lIns="91425" tIns="91425" rIns="91425" bIns="91425" rtlCol="0" anchor="ctr" anchorCtr="0">
            <a:noAutofit/>
          </a:bodyPr>
          <a:lstStyle>
            <a:defPPr>
              <a:defRPr lang="en-US"/>
            </a:defPPr>
            <a:lvl1pPr marL="0" lvl="0" algn="r" defTabSz="914400" rtl="0" eaLnBrk="1" latinLnBrk="0" hangingPunct="1">
              <a:buNone/>
              <a:defRPr sz="1000" kern="1200">
                <a:solidFill>
                  <a:schemeClr val="dk2"/>
                </a:solidFill>
                <a:latin typeface="+mn-lt"/>
                <a:ea typeface="+mn-ea"/>
                <a:cs typeface="+mn-cs"/>
              </a:defRPr>
            </a:lvl1pPr>
            <a:lvl2pPr marL="457200" lvl="1" algn="r" defTabSz="914400" rtl="0" eaLnBrk="1" latinLnBrk="0" hangingPunct="1">
              <a:buNone/>
              <a:defRPr sz="1000" kern="1200">
                <a:solidFill>
                  <a:schemeClr val="dk2"/>
                </a:solidFill>
                <a:latin typeface="+mn-lt"/>
                <a:ea typeface="+mn-ea"/>
                <a:cs typeface="+mn-cs"/>
              </a:defRPr>
            </a:lvl2pPr>
            <a:lvl3pPr marL="914400" lvl="2" algn="r" defTabSz="914400" rtl="0" eaLnBrk="1" latinLnBrk="0" hangingPunct="1">
              <a:buNone/>
              <a:defRPr sz="1000" kern="1200">
                <a:solidFill>
                  <a:schemeClr val="dk2"/>
                </a:solidFill>
                <a:latin typeface="+mn-lt"/>
                <a:ea typeface="+mn-ea"/>
                <a:cs typeface="+mn-cs"/>
              </a:defRPr>
            </a:lvl3pPr>
            <a:lvl4pPr marL="1371600" lvl="3" algn="r" defTabSz="914400" rtl="0" eaLnBrk="1" latinLnBrk="0" hangingPunct="1">
              <a:buNone/>
              <a:defRPr sz="1000" kern="1200">
                <a:solidFill>
                  <a:schemeClr val="dk2"/>
                </a:solidFill>
                <a:latin typeface="+mn-lt"/>
                <a:ea typeface="+mn-ea"/>
                <a:cs typeface="+mn-cs"/>
              </a:defRPr>
            </a:lvl4pPr>
            <a:lvl5pPr marL="1828800" lvl="4" algn="r" defTabSz="914400" rtl="0" eaLnBrk="1" latinLnBrk="0" hangingPunct="1">
              <a:buNone/>
              <a:defRPr sz="1000" kern="1200">
                <a:solidFill>
                  <a:schemeClr val="dk2"/>
                </a:solidFill>
                <a:latin typeface="+mn-lt"/>
                <a:ea typeface="+mn-ea"/>
                <a:cs typeface="+mn-cs"/>
              </a:defRPr>
            </a:lvl5pPr>
            <a:lvl6pPr marL="2286000" lvl="5" algn="r" defTabSz="914400" rtl="0" eaLnBrk="1" latinLnBrk="0" hangingPunct="1">
              <a:buNone/>
              <a:defRPr sz="1000" kern="1200">
                <a:solidFill>
                  <a:schemeClr val="dk2"/>
                </a:solidFill>
                <a:latin typeface="+mn-lt"/>
                <a:ea typeface="+mn-ea"/>
                <a:cs typeface="+mn-cs"/>
              </a:defRPr>
            </a:lvl6pPr>
            <a:lvl7pPr marL="2743200" lvl="6" algn="r" defTabSz="914400" rtl="0" eaLnBrk="1" latinLnBrk="0" hangingPunct="1">
              <a:buNone/>
              <a:defRPr sz="1000" kern="1200">
                <a:solidFill>
                  <a:schemeClr val="dk2"/>
                </a:solidFill>
                <a:latin typeface="+mn-lt"/>
                <a:ea typeface="+mn-ea"/>
                <a:cs typeface="+mn-cs"/>
              </a:defRPr>
            </a:lvl7pPr>
            <a:lvl8pPr marL="3200400" lvl="7" algn="r" defTabSz="914400" rtl="0" eaLnBrk="1" latinLnBrk="0" hangingPunct="1">
              <a:buNone/>
              <a:defRPr sz="1000" kern="1200">
                <a:solidFill>
                  <a:schemeClr val="dk2"/>
                </a:solidFill>
                <a:latin typeface="+mn-lt"/>
                <a:ea typeface="+mn-ea"/>
                <a:cs typeface="+mn-cs"/>
              </a:defRPr>
            </a:lvl8pPr>
            <a:lvl9pPr marL="3657600" lvl="8" algn="r" defTabSz="914400" rtl="0" eaLnBrk="1" latinLnBrk="0" hangingPunct="1">
              <a:buNone/>
              <a:defRPr sz="1000" kern="1200">
                <a:solidFill>
                  <a:schemeClr val="dk2"/>
                </a:solidFill>
                <a:latin typeface="+mn-lt"/>
                <a:ea typeface="+mn-ea"/>
                <a:cs typeface="+mn-cs"/>
              </a:defRPr>
            </a:lvl9pPr>
          </a:lstStyle>
          <a:p>
            <a:fld id="{00000000-1234-1234-1234-123412341234}" type="slidenum">
              <a:rPr lang="en" smtClean="0"/>
              <a:pPr/>
              <a:t>‹#›</a:t>
            </a:fld>
            <a:endParaRPr lang="en"/>
          </a:p>
        </p:txBody>
      </p:sp>
      <p:pic>
        <p:nvPicPr>
          <p:cNvPr id="8" name="Picture 7" descr="A picture containing food&#10;&#10;Description automatically generated">
            <a:extLst>
              <a:ext uri="{FF2B5EF4-FFF2-40B4-BE49-F238E27FC236}">
                <a16:creationId xmlns:a16="http://schemas.microsoft.com/office/drawing/2014/main" id="{D12B1B30-31ED-4B9A-B213-4DCE1B48795E}"/>
              </a:ext>
            </a:extLst>
          </p:cNvPr>
          <p:cNvPicPr>
            <a:picLocks noChangeAspect="1"/>
          </p:cNvPicPr>
          <p:nvPr userDrawn="1"/>
        </p:nvPicPr>
        <p:blipFill>
          <a:blip r:embed="rId2"/>
          <a:stretch>
            <a:fillRect/>
          </a:stretch>
        </p:blipFill>
        <p:spPr>
          <a:xfrm>
            <a:off x="163789" y="6088378"/>
            <a:ext cx="1759456" cy="653944"/>
          </a:xfrm>
          <a:prstGeom prst="rect">
            <a:avLst/>
          </a:prstGeom>
        </p:spPr>
      </p:pic>
      <p:sp>
        <p:nvSpPr>
          <p:cNvPr id="9" name="TextBox 8">
            <a:extLst>
              <a:ext uri="{FF2B5EF4-FFF2-40B4-BE49-F238E27FC236}">
                <a16:creationId xmlns:a16="http://schemas.microsoft.com/office/drawing/2014/main" id="{D148707F-E9FF-446A-B494-A580B30D7A11}"/>
              </a:ext>
            </a:extLst>
          </p:cNvPr>
          <p:cNvSpPr txBox="1"/>
          <p:nvPr userDrawn="1"/>
        </p:nvSpPr>
        <p:spPr>
          <a:xfrm>
            <a:off x="5447105" y="6496102"/>
            <a:ext cx="1099981" cy="246221"/>
          </a:xfrm>
          <a:prstGeom prst="rect">
            <a:avLst/>
          </a:prstGeom>
          <a:noFill/>
        </p:spPr>
        <p:txBody>
          <a:bodyPr wrap="none" rtlCol="0">
            <a:spAutoFit/>
          </a:bodyPr>
          <a:lstStyle/>
          <a:p>
            <a:r>
              <a:rPr lang="en-US" sz="1000" dirty="0">
                <a:solidFill>
                  <a:schemeClr val="bg1">
                    <a:lumMod val="50000"/>
                  </a:schemeClr>
                </a:solidFill>
              </a:rPr>
              <a:t>Shyamala Mathi</a:t>
            </a:r>
            <a:endParaRPr lang="en-IN" sz="1000" dirty="0">
              <a:solidFill>
                <a:schemeClr val="bg1">
                  <a:lumMod val="50000"/>
                </a:schemeClr>
              </a:solidFill>
            </a:endParaRPr>
          </a:p>
        </p:txBody>
      </p:sp>
    </p:spTree>
    <p:extLst>
      <p:ext uri="{BB962C8B-B14F-4D97-AF65-F5344CB8AC3E}">
        <p14:creationId xmlns:p14="http://schemas.microsoft.com/office/powerpoint/2010/main" val="369867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D557-A537-4E94-B584-613839F6CD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EA0AE6-E2D5-42A9-88D2-0DFD10EFD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1925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3A999-D588-4525-B149-1EAACCEF08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7F671-D66C-4179-A0A3-CBC96012DD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849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30EB-7B9C-4132-9FBE-F2B64C3B84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789F4-DD9D-4DAA-8654-D4CA63A2C18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7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B946-1CBD-41E1-AEE3-EA8B3BAB2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6DECE6-04A7-40AE-AC32-49E9B20EC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556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8ECD-C2AB-430B-AB8A-6DD8FF623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5F23F3-FB44-4FB5-83B9-E57B4B323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E7EC9F-44AD-4515-A3AF-9138BE432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9548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F0E6-1A6E-44DC-BC73-605210D72E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226B5B-5D74-49D3-9D8D-27D3365817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14B693-100A-4FF1-993E-539880D34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4D3F8C-B583-4195-A425-AEF045D43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44692-CC16-4838-8425-E4F26309D2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4132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8459-C86B-40D7-8768-B7FF1754241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2756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94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85EF-D188-4434-902E-9D26916DC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79CA50-2A3D-45E1-B411-86C00ECCB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67894-68E4-4497-8826-B49219A61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4248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18A1-AE71-4403-8475-C3490836A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9F1B04-EF7B-44CB-96AD-2B165D563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CBD4E5-EF96-4468-A44E-947EC1CD9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9538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FAA88-E3B2-4275-83C5-26EDCAC35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8C02C-664E-44A0-9694-DCFA3A8A9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Google Shape;7;p1">
            <a:extLst>
              <a:ext uri="{FF2B5EF4-FFF2-40B4-BE49-F238E27FC236}">
                <a16:creationId xmlns:a16="http://schemas.microsoft.com/office/drawing/2014/main" id="{10676DD0-3B4B-4768-B194-FD70378AB5FA}"/>
              </a:ext>
            </a:extLst>
          </p:cNvPr>
          <p:cNvSpPr txBox="1">
            <a:spLocks/>
          </p:cNvSpPr>
          <p:nvPr userDrawn="1"/>
        </p:nvSpPr>
        <p:spPr>
          <a:xfrm>
            <a:off x="11296611" y="6217622"/>
            <a:ext cx="731600" cy="524700"/>
          </a:xfrm>
          <a:prstGeom prst="rect">
            <a:avLst/>
          </a:prstGeom>
          <a:noFill/>
          <a:ln>
            <a:noFill/>
          </a:ln>
        </p:spPr>
        <p:txBody>
          <a:bodyPr spcFirstLastPara="1" wrap="square" lIns="91425" tIns="91425" rIns="91425" bIns="91425" anchor="ctr" anchorCtr="0">
            <a:noAutofit/>
          </a:bodyPr>
          <a:lstStyle>
            <a:defPPr>
              <a:defRPr lang="en-US"/>
            </a:defPPr>
            <a:lvl1pPr marL="0" lvl="0" algn="r" defTabSz="914400" rtl="0" eaLnBrk="1" latinLnBrk="0" hangingPunct="1">
              <a:buNone/>
              <a:defRPr sz="1000" kern="1200">
                <a:solidFill>
                  <a:schemeClr val="dk2"/>
                </a:solidFill>
                <a:latin typeface="+mn-lt"/>
                <a:ea typeface="+mn-ea"/>
                <a:cs typeface="+mn-cs"/>
              </a:defRPr>
            </a:lvl1pPr>
            <a:lvl2pPr marL="457200" lvl="1" algn="r" defTabSz="914400" rtl="0" eaLnBrk="1" latinLnBrk="0" hangingPunct="1">
              <a:buNone/>
              <a:defRPr sz="1000" kern="1200">
                <a:solidFill>
                  <a:schemeClr val="dk2"/>
                </a:solidFill>
                <a:latin typeface="+mn-lt"/>
                <a:ea typeface="+mn-ea"/>
                <a:cs typeface="+mn-cs"/>
              </a:defRPr>
            </a:lvl2pPr>
            <a:lvl3pPr marL="914400" lvl="2" algn="r" defTabSz="914400" rtl="0" eaLnBrk="1" latinLnBrk="0" hangingPunct="1">
              <a:buNone/>
              <a:defRPr sz="1000" kern="1200">
                <a:solidFill>
                  <a:schemeClr val="dk2"/>
                </a:solidFill>
                <a:latin typeface="+mn-lt"/>
                <a:ea typeface="+mn-ea"/>
                <a:cs typeface="+mn-cs"/>
              </a:defRPr>
            </a:lvl3pPr>
            <a:lvl4pPr marL="1371600" lvl="3" algn="r" defTabSz="914400" rtl="0" eaLnBrk="1" latinLnBrk="0" hangingPunct="1">
              <a:buNone/>
              <a:defRPr sz="1000" kern="1200">
                <a:solidFill>
                  <a:schemeClr val="dk2"/>
                </a:solidFill>
                <a:latin typeface="+mn-lt"/>
                <a:ea typeface="+mn-ea"/>
                <a:cs typeface="+mn-cs"/>
              </a:defRPr>
            </a:lvl4pPr>
            <a:lvl5pPr marL="1828800" lvl="4" algn="r" defTabSz="914400" rtl="0" eaLnBrk="1" latinLnBrk="0" hangingPunct="1">
              <a:buNone/>
              <a:defRPr sz="1000" kern="1200">
                <a:solidFill>
                  <a:schemeClr val="dk2"/>
                </a:solidFill>
                <a:latin typeface="+mn-lt"/>
                <a:ea typeface="+mn-ea"/>
                <a:cs typeface="+mn-cs"/>
              </a:defRPr>
            </a:lvl5pPr>
            <a:lvl6pPr marL="2286000" lvl="5" algn="r" defTabSz="914400" rtl="0" eaLnBrk="1" latinLnBrk="0" hangingPunct="1">
              <a:buNone/>
              <a:defRPr sz="1000" kern="1200">
                <a:solidFill>
                  <a:schemeClr val="dk2"/>
                </a:solidFill>
                <a:latin typeface="+mn-lt"/>
                <a:ea typeface="+mn-ea"/>
                <a:cs typeface="+mn-cs"/>
              </a:defRPr>
            </a:lvl6pPr>
            <a:lvl7pPr marL="2743200" lvl="6" algn="r" defTabSz="914400" rtl="0" eaLnBrk="1" latinLnBrk="0" hangingPunct="1">
              <a:buNone/>
              <a:defRPr sz="1000" kern="1200">
                <a:solidFill>
                  <a:schemeClr val="dk2"/>
                </a:solidFill>
                <a:latin typeface="+mn-lt"/>
                <a:ea typeface="+mn-ea"/>
                <a:cs typeface="+mn-cs"/>
              </a:defRPr>
            </a:lvl7pPr>
            <a:lvl8pPr marL="3200400" lvl="7" algn="r" defTabSz="914400" rtl="0" eaLnBrk="1" latinLnBrk="0" hangingPunct="1">
              <a:buNone/>
              <a:defRPr sz="1000" kern="1200">
                <a:solidFill>
                  <a:schemeClr val="dk2"/>
                </a:solidFill>
                <a:latin typeface="+mn-lt"/>
                <a:ea typeface="+mn-ea"/>
                <a:cs typeface="+mn-cs"/>
              </a:defRPr>
            </a:lvl8pPr>
            <a:lvl9pPr marL="3657600" lvl="8" algn="r" defTabSz="914400" rtl="0" eaLnBrk="1" latinLnBrk="0" hangingPunct="1">
              <a:buNone/>
              <a:defRPr sz="1000" kern="1200">
                <a:solidFill>
                  <a:schemeClr val="dk2"/>
                </a:solidFill>
                <a:latin typeface="+mn-lt"/>
                <a:ea typeface="+mn-ea"/>
                <a:cs typeface="+mn-cs"/>
              </a:defRPr>
            </a:lvl9pPr>
          </a:lstStyle>
          <a:p>
            <a:fld id="{00000000-1234-1234-1234-123412341234}" type="slidenum">
              <a:rPr lang="en" smtClean="0"/>
              <a:pPr/>
              <a:t>‹#›</a:t>
            </a:fld>
            <a:endParaRPr lang="en"/>
          </a:p>
        </p:txBody>
      </p:sp>
      <p:pic>
        <p:nvPicPr>
          <p:cNvPr id="8" name="Picture 7" descr="A picture containing food&#10;&#10;Description automatically generated">
            <a:extLst>
              <a:ext uri="{FF2B5EF4-FFF2-40B4-BE49-F238E27FC236}">
                <a16:creationId xmlns:a16="http://schemas.microsoft.com/office/drawing/2014/main" id="{CCD3819C-865F-4E05-8844-89FCCA426EA8}"/>
              </a:ext>
            </a:extLst>
          </p:cNvPr>
          <p:cNvPicPr>
            <a:picLocks noChangeAspect="1"/>
          </p:cNvPicPr>
          <p:nvPr userDrawn="1"/>
        </p:nvPicPr>
        <p:blipFill>
          <a:blip r:embed="rId13"/>
          <a:stretch>
            <a:fillRect/>
          </a:stretch>
        </p:blipFill>
        <p:spPr>
          <a:xfrm>
            <a:off x="163789" y="6088378"/>
            <a:ext cx="1759456" cy="653944"/>
          </a:xfrm>
          <a:prstGeom prst="rect">
            <a:avLst/>
          </a:prstGeom>
        </p:spPr>
      </p:pic>
      <p:sp>
        <p:nvSpPr>
          <p:cNvPr id="9" name="TextBox 8">
            <a:extLst>
              <a:ext uri="{FF2B5EF4-FFF2-40B4-BE49-F238E27FC236}">
                <a16:creationId xmlns:a16="http://schemas.microsoft.com/office/drawing/2014/main" id="{908CB279-E3B9-4A2D-A9BC-3CF22055C73E}"/>
              </a:ext>
            </a:extLst>
          </p:cNvPr>
          <p:cNvSpPr txBox="1"/>
          <p:nvPr userDrawn="1"/>
        </p:nvSpPr>
        <p:spPr>
          <a:xfrm>
            <a:off x="5447105" y="6496102"/>
            <a:ext cx="1151277" cy="246221"/>
          </a:xfrm>
          <a:prstGeom prst="rect">
            <a:avLst/>
          </a:prstGeom>
          <a:noFill/>
        </p:spPr>
        <p:txBody>
          <a:bodyPr wrap="none" rtlCol="0">
            <a:spAutoFit/>
          </a:bodyPr>
          <a:lstStyle/>
          <a:p>
            <a:r>
              <a:rPr lang="en-US" sz="1000" dirty="0" err="1">
                <a:solidFill>
                  <a:schemeClr val="bg1">
                    <a:lumMod val="50000"/>
                  </a:schemeClr>
                </a:solidFill>
              </a:rPr>
              <a:t>Dr.Preeti</a:t>
            </a:r>
            <a:r>
              <a:rPr lang="en-US" sz="1000" dirty="0">
                <a:solidFill>
                  <a:schemeClr val="bg1">
                    <a:lumMod val="50000"/>
                  </a:schemeClr>
                </a:solidFill>
              </a:rPr>
              <a:t> Hemnani</a:t>
            </a:r>
            <a:endParaRPr lang="en-IN" sz="1000" dirty="0">
              <a:solidFill>
                <a:schemeClr val="bg1">
                  <a:lumMod val="50000"/>
                </a:schemeClr>
              </a:solidFill>
            </a:endParaRPr>
          </a:p>
        </p:txBody>
      </p:sp>
    </p:spTree>
    <p:extLst>
      <p:ext uri="{BB962C8B-B14F-4D97-AF65-F5344CB8AC3E}">
        <p14:creationId xmlns:p14="http://schemas.microsoft.com/office/powerpoint/2010/main" val="253110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m.wikipedia.org/wiki/Artificial_neural_networks" TargetMode="External"/><Relationship Id="rId2" Type="http://schemas.openxmlformats.org/officeDocument/2006/relationships/hyperlink" Target="https://en.m.wikipedia.org/wiki/Dataset"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hyperlink" Target="https://en.m.wikipedia.org/wiki/Hyperparameter_(machine_learning)" TargetMode="External"/><Relationship Id="rId2" Type="http://schemas.openxmlformats.org/officeDocument/2006/relationships/hyperlink" Target="https://en.m.wikipedia.org/wiki/Datas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m.wikipedia.org/wiki/Independence_(probability_theory)" TargetMode="External"/><Relationship Id="rId2" Type="http://schemas.openxmlformats.org/officeDocument/2006/relationships/hyperlink" Target="https://en.m.wikipedia.org/wiki/Dataset" TargetMode="External"/><Relationship Id="rId1" Type="http://schemas.openxmlformats.org/officeDocument/2006/relationships/slideLayout" Target="../slideLayouts/slideLayout2.xml"/><Relationship Id="rId4" Type="http://schemas.openxmlformats.org/officeDocument/2006/relationships/hyperlink" Target="https://en.m.wikipedia.org/wiki/Probability_distribution" TargetMode="External"/></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emicalstatistician.wordpress.com/2014/01/04/machine-learning-lesson-of-the-day-supervised-and-unsupervised-learning/" TargetMode="External"/><Relationship Id="rId2" Type="http://schemas.openxmlformats.org/officeDocument/2006/relationships/hyperlink" Target="https://chemicalstatistician.wordpress.com/2014/01/05/machine-learning-lesson-of-the-day-classification-and-regression/" TargetMode="External"/><Relationship Id="rId1" Type="http://schemas.openxmlformats.org/officeDocument/2006/relationships/slideLayout" Target="../slideLayouts/slideLayout2.xml"/><Relationship Id="rId5" Type="http://schemas.openxmlformats.org/officeDocument/2006/relationships/hyperlink" Target="https://chemicalstatistician.wordpress.com/2014/01/17/machine-learning-lesson-of-the-day-cross-validation/" TargetMode="External"/><Relationship Id="rId4" Type="http://schemas.openxmlformats.org/officeDocument/2006/relationships/hyperlink" Target="https://chemicalstatistician.wordpress.com/2014/01/07/machine-learning-lesson-of-the-day-using-validation-to-assess-predictive-accuracy-in-supervised-learn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Bias%E2%80%93variance_dilem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AF2B-9532-4D35-9630-5F4E34850F65}"/>
              </a:ext>
            </a:extLst>
          </p:cNvPr>
          <p:cNvSpPr>
            <a:spLocks noGrp="1"/>
          </p:cNvSpPr>
          <p:nvPr>
            <p:ph type="ctrTitle"/>
          </p:nvPr>
        </p:nvSpPr>
        <p:spPr>
          <a:xfrm>
            <a:off x="1595120" y="355600"/>
            <a:ext cx="9144000" cy="1767840"/>
          </a:xfrm>
        </p:spPr>
        <p:txBody>
          <a:bodyPr/>
          <a:lstStyle/>
          <a:p>
            <a:r>
              <a:rPr lang="en-IN" b="1" dirty="0">
                <a:solidFill>
                  <a:schemeClr val="accent5">
                    <a:lumMod val="50000"/>
                  </a:schemeClr>
                </a:solidFill>
              </a:rPr>
              <a:t>Module 2: Supervised Learning Network</a:t>
            </a:r>
          </a:p>
        </p:txBody>
      </p:sp>
      <p:sp>
        <p:nvSpPr>
          <p:cNvPr id="3" name="Subtitle 2">
            <a:extLst>
              <a:ext uri="{FF2B5EF4-FFF2-40B4-BE49-F238E27FC236}">
                <a16:creationId xmlns:a16="http://schemas.microsoft.com/office/drawing/2014/main" id="{9EE511D4-87C6-4BB3-98A7-7128F3546760}"/>
              </a:ext>
            </a:extLst>
          </p:cNvPr>
          <p:cNvSpPr>
            <a:spLocks noGrp="1"/>
          </p:cNvSpPr>
          <p:nvPr>
            <p:ph type="subTitle" idx="1"/>
          </p:nvPr>
        </p:nvSpPr>
        <p:spPr>
          <a:xfrm>
            <a:off x="1595120" y="3703320"/>
            <a:ext cx="9144000" cy="2387600"/>
          </a:xfrm>
        </p:spPr>
        <p:txBody>
          <a:bodyPr>
            <a:normAutofit/>
          </a:bodyPr>
          <a:lstStyle/>
          <a:p>
            <a:pPr lvl="0"/>
            <a:r>
              <a:rPr lang="en-IN" sz="2800" dirty="0">
                <a:solidFill>
                  <a:schemeClr val="accent5">
                    <a:lumMod val="50000"/>
                  </a:schemeClr>
                </a:solidFill>
                <a:latin typeface="Times New Roman" panose="02020603050405020304" pitchFamily="18" charset="0"/>
                <a:cs typeface="Times New Roman" panose="02020603050405020304" pitchFamily="18" charset="0"/>
              </a:rPr>
              <a:t>EXTC – BE – Neural Network and Fuzzy Logic</a:t>
            </a:r>
          </a:p>
          <a:p>
            <a:pPr lvl="0"/>
            <a:endParaRPr lang="en-IN" dirty="0">
              <a:solidFill>
                <a:schemeClr val="accent5">
                  <a:lumMod val="50000"/>
                </a:schemeClr>
              </a:solidFill>
              <a:latin typeface="Times New Roman" panose="02020603050405020304" pitchFamily="18" charset="0"/>
              <a:cs typeface="Times New Roman" panose="02020603050405020304" pitchFamily="18" charset="0"/>
            </a:endParaRPr>
          </a:p>
          <a:p>
            <a:pPr lvl="0"/>
            <a:r>
              <a:rPr lang="en-IN" sz="2000" b="1" dirty="0" err="1">
                <a:solidFill>
                  <a:schemeClr val="accent5">
                    <a:lumMod val="50000"/>
                  </a:schemeClr>
                </a:solidFill>
                <a:latin typeface="Times New Roman" panose="02020603050405020304" pitchFamily="18" charset="0"/>
                <a:cs typeface="Times New Roman" panose="02020603050405020304" pitchFamily="18" charset="0"/>
              </a:rPr>
              <a:t>Dr.Preeti</a:t>
            </a:r>
            <a:r>
              <a:rPr lang="en-IN" sz="2000" b="1" dirty="0">
                <a:solidFill>
                  <a:schemeClr val="accent5">
                    <a:lumMod val="50000"/>
                  </a:schemeClr>
                </a:solidFill>
                <a:latin typeface="Times New Roman" panose="02020603050405020304" pitchFamily="18" charset="0"/>
                <a:cs typeface="Times New Roman" panose="02020603050405020304" pitchFamily="18" charset="0"/>
              </a:rPr>
              <a:t> Hemnani</a:t>
            </a:r>
          </a:p>
          <a:p>
            <a:pPr lvl="0">
              <a:lnSpc>
                <a:spcPct val="100000"/>
              </a:lnSpc>
            </a:pPr>
            <a:r>
              <a:rPr lang="en-IN" sz="1400" dirty="0">
                <a:solidFill>
                  <a:schemeClr val="accent5">
                    <a:lumMod val="50000"/>
                  </a:schemeClr>
                </a:solidFill>
                <a:latin typeface="Times New Roman" panose="02020603050405020304" pitchFamily="18" charset="0"/>
                <a:cs typeface="Times New Roman" panose="02020603050405020304" pitchFamily="18" charset="0"/>
              </a:rPr>
              <a:t>Head and Associate Professor</a:t>
            </a:r>
          </a:p>
          <a:p>
            <a:pPr lvl="0">
              <a:lnSpc>
                <a:spcPct val="100000"/>
              </a:lnSpc>
            </a:pPr>
            <a:r>
              <a:rPr lang="en-IN" sz="1400" dirty="0">
                <a:solidFill>
                  <a:schemeClr val="accent5">
                    <a:lumMod val="50000"/>
                  </a:schemeClr>
                </a:solidFill>
                <a:latin typeface="Times New Roman" panose="02020603050405020304" pitchFamily="18" charset="0"/>
                <a:cs typeface="Times New Roman" panose="02020603050405020304" pitchFamily="18" charset="0"/>
              </a:rPr>
              <a:t>Dept. of Electronics and Telecommunication, </a:t>
            </a:r>
          </a:p>
          <a:p>
            <a:pPr lvl="0">
              <a:lnSpc>
                <a:spcPct val="100000"/>
              </a:lnSpc>
            </a:pPr>
            <a:r>
              <a:rPr lang="en-IN" sz="1400" dirty="0">
                <a:solidFill>
                  <a:schemeClr val="accent5">
                    <a:lumMod val="50000"/>
                  </a:schemeClr>
                </a:solidFill>
                <a:latin typeface="Times New Roman" panose="02020603050405020304" pitchFamily="18" charset="0"/>
                <a:cs typeface="Times New Roman" panose="02020603050405020304" pitchFamily="18" charset="0"/>
              </a:rPr>
              <a:t>SIES Graduate School of Technology</a:t>
            </a:r>
          </a:p>
          <a:p>
            <a:endParaRPr lang="en-IN" sz="1600" dirty="0">
              <a:solidFill>
                <a:schemeClr val="accent5">
                  <a:lumMod val="50000"/>
                </a:schemeClr>
              </a:solidFill>
            </a:endParaRPr>
          </a:p>
        </p:txBody>
      </p:sp>
      <p:sp>
        <p:nvSpPr>
          <p:cNvPr id="5" name="TextBox 4">
            <a:extLst>
              <a:ext uri="{FF2B5EF4-FFF2-40B4-BE49-F238E27FC236}">
                <a16:creationId xmlns:a16="http://schemas.microsoft.com/office/drawing/2014/main" id="{D9844475-B7E4-44F6-935E-DE207AB3A5F6}"/>
              </a:ext>
            </a:extLst>
          </p:cNvPr>
          <p:cNvSpPr txBox="1"/>
          <p:nvPr/>
        </p:nvSpPr>
        <p:spPr>
          <a:xfrm>
            <a:off x="1838960" y="2428240"/>
            <a:ext cx="9367520" cy="954107"/>
          </a:xfrm>
          <a:prstGeom prst="rect">
            <a:avLst/>
          </a:prstGeom>
          <a:noFill/>
        </p:spPr>
        <p:txBody>
          <a:bodyPr wrap="square" rtlCol="0">
            <a:spAutoFit/>
          </a:bodyPr>
          <a:lstStyle/>
          <a:p>
            <a:r>
              <a:rPr lang="en-US" sz="2800" dirty="0">
                <a:solidFill>
                  <a:srgbClr val="C00000"/>
                </a:solidFill>
              </a:rPr>
              <a:t>4. Concept of Testing and Testing – Underfitting and Overfitting, Validation methods</a:t>
            </a:r>
          </a:p>
        </p:txBody>
      </p:sp>
    </p:spTree>
    <p:extLst>
      <p:ext uri="{BB962C8B-B14F-4D97-AF65-F5344CB8AC3E}">
        <p14:creationId xmlns:p14="http://schemas.microsoft.com/office/powerpoint/2010/main" val="251205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EA4A-D4B5-46D8-BD66-BBB726F24425}"/>
              </a:ext>
            </a:extLst>
          </p:cNvPr>
          <p:cNvSpPr>
            <a:spLocks noGrp="1"/>
          </p:cNvSpPr>
          <p:nvPr>
            <p:ph type="title"/>
          </p:nvPr>
        </p:nvSpPr>
        <p:spPr>
          <a:xfrm>
            <a:off x="838200" y="357818"/>
            <a:ext cx="10515600" cy="1325563"/>
          </a:xfrm>
        </p:spPr>
        <p:txBody>
          <a:bodyPr/>
          <a:lstStyle/>
          <a:p>
            <a:r>
              <a:rPr lang="en-IN" b="1" dirty="0"/>
              <a:t>How to Prevent Overfitting</a:t>
            </a:r>
            <a:br>
              <a:rPr lang="en-IN" b="1" dirty="0"/>
            </a:br>
            <a:endParaRPr lang="en-IN" dirty="0"/>
          </a:p>
        </p:txBody>
      </p:sp>
      <p:sp>
        <p:nvSpPr>
          <p:cNvPr id="3" name="Content Placeholder 2">
            <a:extLst>
              <a:ext uri="{FF2B5EF4-FFF2-40B4-BE49-F238E27FC236}">
                <a16:creationId xmlns:a16="http://schemas.microsoft.com/office/drawing/2014/main" id="{496ADE71-2A43-4660-BC29-D7F71A09A50F}"/>
              </a:ext>
            </a:extLst>
          </p:cNvPr>
          <p:cNvSpPr>
            <a:spLocks noGrp="1"/>
          </p:cNvSpPr>
          <p:nvPr>
            <p:ph idx="1"/>
          </p:nvPr>
        </p:nvSpPr>
        <p:spPr/>
        <p:txBody>
          <a:bodyPr/>
          <a:lstStyle/>
          <a:p>
            <a:r>
              <a:rPr lang="en-IN" dirty="0"/>
              <a:t>Detecting overfitting is useful, but it doesn’t solve the problem. We </a:t>
            </a:r>
            <a:r>
              <a:rPr lang="en-IN" dirty="0" err="1"/>
              <a:t>dnt</a:t>
            </a:r>
            <a:r>
              <a:rPr lang="en-IN" dirty="0"/>
              <a:t> know when to stop iterations.</a:t>
            </a:r>
          </a:p>
          <a:p>
            <a:r>
              <a:rPr lang="en-IN" dirty="0"/>
              <a:t>Here are a few of the most popular solutions for overfitting:</a:t>
            </a:r>
          </a:p>
          <a:p>
            <a:pPr lvl="1"/>
            <a:r>
              <a:rPr lang="en-IN" dirty="0"/>
              <a:t>Holdout Validation (random)</a:t>
            </a:r>
          </a:p>
          <a:p>
            <a:pPr lvl="1"/>
            <a:r>
              <a:rPr lang="en-IN" dirty="0"/>
              <a:t>K-fold Cross-Validation</a:t>
            </a:r>
          </a:p>
          <a:p>
            <a:pPr lvl="1"/>
            <a:r>
              <a:rPr lang="en-IN" dirty="0"/>
              <a:t>Random Sample Validation</a:t>
            </a:r>
          </a:p>
          <a:p>
            <a:pPr lvl="1"/>
            <a:r>
              <a:rPr lang="en-IN" dirty="0"/>
              <a:t>Leave one out Validation</a:t>
            </a:r>
          </a:p>
          <a:p>
            <a:pPr lvl="1"/>
            <a:r>
              <a:rPr lang="en-IN" dirty="0"/>
              <a:t>Leave p out Validation</a:t>
            </a:r>
          </a:p>
          <a:p>
            <a:pPr lvl="1"/>
            <a:endParaRPr lang="en-IN" dirty="0"/>
          </a:p>
          <a:p>
            <a:endParaRPr lang="en-IN" dirty="0"/>
          </a:p>
        </p:txBody>
      </p:sp>
    </p:spTree>
    <p:extLst>
      <p:ext uri="{BB962C8B-B14F-4D97-AF65-F5344CB8AC3E}">
        <p14:creationId xmlns:p14="http://schemas.microsoft.com/office/powerpoint/2010/main" val="4082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A596-2BE9-4BC3-B855-6EF362D6DF0F}"/>
              </a:ext>
            </a:extLst>
          </p:cNvPr>
          <p:cNvSpPr>
            <a:spLocks noGrp="1"/>
          </p:cNvSpPr>
          <p:nvPr>
            <p:ph type="title"/>
          </p:nvPr>
        </p:nvSpPr>
        <p:spPr>
          <a:xfrm>
            <a:off x="705303" y="154110"/>
            <a:ext cx="10515600" cy="1325563"/>
          </a:xfrm>
        </p:spPr>
        <p:txBody>
          <a:bodyPr/>
          <a:lstStyle/>
          <a:p>
            <a:r>
              <a:rPr lang="en-IN" dirty="0"/>
              <a:t>Datasets</a:t>
            </a:r>
          </a:p>
        </p:txBody>
      </p:sp>
      <p:pic>
        <p:nvPicPr>
          <p:cNvPr id="4" name="Content Placeholder 3">
            <a:extLst>
              <a:ext uri="{FF2B5EF4-FFF2-40B4-BE49-F238E27FC236}">
                <a16:creationId xmlns:a16="http://schemas.microsoft.com/office/drawing/2014/main" id="{E683CECA-8BDF-430E-9886-51009284043F}"/>
              </a:ext>
            </a:extLst>
          </p:cNvPr>
          <p:cNvPicPr>
            <a:picLocks noGrp="1" noChangeAspect="1"/>
          </p:cNvPicPr>
          <p:nvPr>
            <p:ph idx="1"/>
          </p:nvPr>
        </p:nvPicPr>
        <p:blipFill>
          <a:blip r:embed="rId2"/>
          <a:stretch>
            <a:fillRect/>
          </a:stretch>
        </p:blipFill>
        <p:spPr>
          <a:xfrm>
            <a:off x="2472717" y="1291374"/>
            <a:ext cx="6980772" cy="5201501"/>
          </a:xfrm>
          <a:prstGeom prst="rect">
            <a:avLst/>
          </a:prstGeom>
        </p:spPr>
      </p:pic>
    </p:spTree>
    <p:extLst>
      <p:ext uri="{BB962C8B-B14F-4D97-AF65-F5344CB8AC3E}">
        <p14:creationId xmlns:p14="http://schemas.microsoft.com/office/powerpoint/2010/main" val="116202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69D1-F40E-4FBD-9033-E903CAFAC6EB}"/>
              </a:ext>
            </a:extLst>
          </p:cNvPr>
          <p:cNvSpPr>
            <a:spLocks noGrp="1"/>
          </p:cNvSpPr>
          <p:nvPr>
            <p:ph type="title"/>
          </p:nvPr>
        </p:nvSpPr>
        <p:spPr>
          <a:xfrm>
            <a:off x="0" y="0"/>
            <a:ext cx="10515600" cy="1325563"/>
          </a:xfrm>
        </p:spPr>
        <p:txBody>
          <a:bodyPr/>
          <a:lstStyle/>
          <a:p>
            <a:r>
              <a:rPr lang="en-IN" dirty="0"/>
              <a:t>Validation</a:t>
            </a:r>
          </a:p>
        </p:txBody>
      </p:sp>
      <p:pic>
        <p:nvPicPr>
          <p:cNvPr id="5" name="Content Placeholder 4">
            <a:extLst>
              <a:ext uri="{FF2B5EF4-FFF2-40B4-BE49-F238E27FC236}">
                <a16:creationId xmlns:a16="http://schemas.microsoft.com/office/drawing/2014/main" id="{059188D3-F0C6-4F32-84C1-EAA91D599B01}"/>
              </a:ext>
            </a:extLst>
          </p:cNvPr>
          <p:cNvPicPr>
            <a:picLocks noGrp="1" noChangeAspect="1"/>
          </p:cNvPicPr>
          <p:nvPr>
            <p:ph idx="1"/>
          </p:nvPr>
        </p:nvPicPr>
        <p:blipFill>
          <a:blip r:embed="rId2"/>
          <a:stretch>
            <a:fillRect/>
          </a:stretch>
        </p:blipFill>
        <p:spPr>
          <a:xfrm>
            <a:off x="1364566" y="948237"/>
            <a:ext cx="8641913" cy="5909763"/>
          </a:xfrm>
          <a:prstGeom prst="rect">
            <a:avLst/>
          </a:prstGeom>
        </p:spPr>
      </p:pic>
      <p:pic>
        <p:nvPicPr>
          <p:cNvPr id="7" name="Picture 6">
            <a:extLst>
              <a:ext uri="{FF2B5EF4-FFF2-40B4-BE49-F238E27FC236}">
                <a16:creationId xmlns:a16="http://schemas.microsoft.com/office/drawing/2014/main" id="{DBAAB2C4-FDF0-41DB-976C-E5AE8241BF63}"/>
              </a:ext>
            </a:extLst>
          </p:cNvPr>
          <p:cNvPicPr>
            <a:picLocks noChangeAspect="1"/>
          </p:cNvPicPr>
          <p:nvPr/>
        </p:nvPicPr>
        <p:blipFill>
          <a:blip r:embed="rId3"/>
          <a:stretch>
            <a:fillRect/>
          </a:stretch>
        </p:blipFill>
        <p:spPr>
          <a:xfrm>
            <a:off x="4245488" y="1633807"/>
            <a:ext cx="2633613" cy="1795193"/>
          </a:xfrm>
          <a:prstGeom prst="rect">
            <a:avLst/>
          </a:prstGeom>
        </p:spPr>
      </p:pic>
    </p:spTree>
    <p:extLst>
      <p:ext uri="{BB962C8B-B14F-4D97-AF65-F5344CB8AC3E}">
        <p14:creationId xmlns:p14="http://schemas.microsoft.com/office/powerpoint/2010/main" val="235133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3C4C-3689-4A8F-8D51-F4CE306868CE}"/>
              </a:ext>
            </a:extLst>
          </p:cNvPr>
          <p:cNvSpPr>
            <a:spLocks noGrp="1"/>
          </p:cNvSpPr>
          <p:nvPr>
            <p:ph type="title"/>
          </p:nvPr>
        </p:nvSpPr>
        <p:spPr>
          <a:xfrm>
            <a:off x="458372" y="18255"/>
            <a:ext cx="10515600" cy="1325563"/>
          </a:xfrm>
        </p:spPr>
        <p:txBody>
          <a:bodyPr/>
          <a:lstStyle/>
          <a:p>
            <a:r>
              <a:rPr lang="en-IN" dirty="0"/>
              <a:t>Datasets</a:t>
            </a:r>
          </a:p>
        </p:txBody>
      </p:sp>
      <p:sp>
        <p:nvSpPr>
          <p:cNvPr id="3" name="Content Placeholder 2">
            <a:extLst>
              <a:ext uri="{FF2B5EF4-FFF2-40B4-BE49-F238E27FC236}">
                <a16:creationId xmlns:a16="http://schemas.microsoft.com/office/drawing/2014/main" id="{60E64375-E443-4DBA-AE2A-1B5148CDA7D0}"/>
              </a:ext>
            </a:extLst>
          </p:cNvPr>
          <p:cNvSpPr>
            <a:spLocks noGrp="1"/>
          </p:cNvSpPr>
          <p:nvPr>
            <p:ph idx="1"/>
          </p:nvPr>
        </p:nvSpPr>
        <p:spPr>
          <a:xfrm>
            <a:off x="182881" y="1343818"/>
            <a:ext cx="11760590" cy="4297327"/>
          </a:xfrm>
        </p:spPr>
        <p:txBody>
          <a:bodyPr>
            <a:normAutofit/>
          </a:bodyPr>
          <a:lstStyle/>
          <a:p>
            <a:pPr algn="just"/>
            <a:r>
              <a:rPr lang="en-IN" sz="3600" dirty="0"/>
              <a:t>Training Datasets – </a:t>
            </a:r>
          </a:p>
          <a:p>
            <a:pPr lvl="1" algn="just"/>
            <a:r>
              <a:rPr lang="en-IN" sz="3200" dirty="0"/>
              <a:t>A training dataset is a </a:t>
            </a:r>
            <a:r>
              <a:rPr lang="en-IN" sz="3200" dirty="0">
                <a:hlinkClick r:id="rId2" tooltip="Dataset">
                  <a:extLst>
                    <a:ext uri="{A12FA001-AC4F-418D-AE19-62706E023703}">
                      <ahyp:hlinkClr xmlns:ahyp="http://schemas.microsoft.com/office/drawing/2018/hyperlinkcolor" val="tx"/>
                    </a:ext>
                  </a:extLst>
                </a:hlinkClick>
              </a:rPr>
              <a:t>dataset</a:t>
            </a:r>
            <a:r>
              <a:rPr lang="en-IN" sz="3200" dirty="0"/>
              <a:t> of examples used for learning, that is to fit the parameters (e.g., weights) </a:t>
            </a:r>
          </a:p>
          <a:p>
            <a:pPr lvl="1" algn="just"/>
            <a:r>
              <a:rPr lang="en-IN" sz="3200" dirty="0"/>
              <a:t>The model is initially fit on a </a:t>
            </a:r>
            <a:r>
              <a:rPr lang="en-IN" sz="3200" b="1" dirty="0"/>
              <a:t>training dataset</a:t>
            </a:r>
            <a:r>
              <a:rPr lang="en-IN" sz="3200" dirty="0"/>
              <a:t>, that is a set of examples used to fit the parameters (e.g. weights of connections between neurons in </a:t>
            </a:r>
            <a:r>
              <a:rPr lang="en-IN" sz="3200" dirty="0">
                <a:hlinkClick r:id="rId3" tooltip="Artificial neural networks">
                  <a:extLst>
                    <a:ext uri="{A12FA001-AC4F-418D-AE19-62706E023703}">
                      <ahyp:hlinkClr xmlns:ahyp="http://schemas.microsoft.com/office/drawing/2018/hyperlinkcolor" val="tx"/>
                    </a:ext>
                  </a:extLst>
                </a:hlinkClick>
              </a:rPr>
              <a:t>artificial neural networks</a:t>
            </a:r>
            <a:r>
              <a:rPr lang="en-IN" sz="3200" dirty="0"/>
              <a:t>) of the model.</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19260E9-76EB-4AE2-A666-0067990DFDD3}"/>
                  </a:ext>
                </a:extLst>
              </p14:cNvPr>
              <p14:cNvContentPartPr/>
              <p14:nvPr/>
            </p14:nvContentPartPr>
            <p14:xfrm>
              <a:off x="2882160" y="5362920"/>
              <a:ext cx="360" cy="360"/>
            </p14:xfrm>
          </p:contentPart>
        </mc:Choice>
        <mc:Fallback xmlns="">
          <p:pic>
            <p:nvPicPr>
              <p:cNvPr id="4" name="Ink 3">
                <a:extLst>
                  <a:ext uri="{FF2B5EF4-FFF2-40B4-BE49-F238E27FC236}">
                    <a16:creationId xmlns:a16="http://schemas.microsoft.com/office/drawing/2014/main" id="{E19260E9-76EB-4AE2-A666-0067990DFDD3}"/>
                  </a:ext>
                </a:extLst>
              </p:cNvPr>
              <p:cNvPicPr/>
              <p:nvPr/>
            </p:nvPicPr>
            <p:blipFill>
              <a:blip r:embed="rId5"/>
              <a:stretch>
                <a:fillRect/>
              </a:stretch>
            </p:blipFill>
            <p:spPr>
              <a:xfrm>
                <a:off x="2872800" y="1212840"/>
                <a:ext cx="1497600" cy="4159800"/>
              </a:xfrm>
              <a:prstGeom prst="rect">
                <a:avLst/>
              </a:prstGeom>
            </p:spPr>
          </p:pic>
        </mc:Fallback>
      </mc:AlternateContent>
    </p:spTree>
    <p:extLst>
      <p:ext uri="{BB962C8B-B14F-4D97-AF65-F5344CB8AC3E}">
        <p14:creationId xmlns:p14="http://schemas.microsoft.com/office/powerpoint/2010/main" val="2705559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C573-2860-4C57-955A-77FB862517E4}"/>
              </a:ext>
            </a:extLst>
          </p:cNvPr>
          <p:cNvSpPr>
            <a:spLocks noGrp="1"/>
          </p:cNvSpPr>
          <p:nvPr>
            <p:ph idx="1"/>
          </p:nvPr>
        </p:nvSpPr>
        <p:spPr>
          <a:xfrm>
            <a:off x="838200" y="211015"/>
            <a:ext cx="10515600" cy="5965948"/>
          </a:xfrm>
        </p:spPr>
        <p:txBody>
          <a:bodyPr/>
          <a:lstStyle/>
          <a:p>
            <a:pPr algn="just"/>
            <a:r>
              <a:rPr lang="en-IN" sz="3600" dirty="0"/>
              <a:t>Validation Datasets – </a:t>
            </a:r>
          </a:p>
          <a:p>
            <a:pPr marL="0" indent="0" algn="just">
              <a:buNone/>
            </a:pPr>
            <a:endParaRPr lang="en-IN" sz="3200" dirty="0"/>
          </a:p>
          <a:p>
            <a:pPr lvl="1" algn="just"/>
            <a:r>
              <a:rPr lang="en-IN" sz="3200" dirty="0"/>
              <a:t>A validation dataset is a </a:t>
            </a:r>
            <a:r>
              <a:rPr lang="en-IN" sz="3200" dirty="0">
                <a:hlinkClick r:id="rId2" tooltip="Dataset">
                  <a:extLst>
                    <a:ext uri="{A12FA001-AC4F-418D-AE19-62706E023703}">
                      <ahyp:hlinkClr xmlns:ahyp="http://schemas.microsoft.com/office/drawing/2018/hyperlinkcolor" val="tx"/>
                    </a:ext>
                  </a:extLst>
                </a:hlinkClick>
              </a:rPr>
              <a:t>dataset</a:t>
            </a:r>
            <a:r>
              <a:rPr lang="en-IN" sz="3200" dirty="0"/>
              <a:t> of examples used to tune the </a:t>
            </a:r>
            <a:r>
              <a:rPr lang="en-IN" sz="3200" dirty="0">
                <a:hlinkClick r:id="rId3" tooltip="Hyperparameter (machine learning)">
                  <a:extLst>
                    <a:ext uri="{A12FA001-AC4F-418D-AE19-62706E023703}">
                      <ahyp:hlinkClr xmlns:ahyp="http://schemas.microsoft.com/office/drawing/2018/hyperlinkcolor" val="tx"/>
                    </a:ext>
                  </a:extLst>
                </a:hlinkClick>
              </a:rPr>
              <a:t>hyperparameters</a:t>
            </a:r>
            <a:r>
              <a:rPr lang="en-IN" sz="3200" dirty="0"/>
              <a:t> (i.e. the architecture) of a classifier.</a:t>
            </a:r>
          </a:p>
          <a:p>
            <a:pPr lvl="1" algn="just"/>
            <a:r>
              <a:rPr lang="en-IN" sz="3200" dirty="0"/>
              <a:t>the fitted model is used to predict the responses for the observations in a second dataset called the </a:t>
            </a:r>
            <a:r>
              <a:rPr lang="en-IN" sz="3200" b="1" dirty="0"/>
              <a:t>validation dataset</a:t>
            </a:r>
            <a:r>
              <a:rPr lang="en-IN" sz="3200" dirty="0"/>
              <a:t>. The validation dataset provides an unbiased evaluation of a model fit on the training dataset while tuning the model's </a:t>
            </a:r>
            <a:r>
              <a:rPr lang="en-IN" sz="3200" dirty="0">
                <a:hlinkClick r:id="rId3" tooltip="Hyperparameter (machine learning)">
                  <a:extLst>
                    <a:ext uri="{A12FA001-AC4F-418D-AE19-62706E023703}">
                      <ahyp:hlinkClr xmlns:ahyp="http://schemas.microsoft.com/office/drawing/2018/hyperlinkcolor" val="tx"/>
                    </a:ext>
                  </a:extLst>
                </a:hlinkClick>
              </a:rPr>
              <a:t>hyperparameters</a:t>
            </a:r>
            <a:endParaRPr lang="en-IN" sz="3200" dirty="0"/>
          </a:p>
          <a:p>
            <a:endParaRPr lang="en-IN" dirty="0"/>
          </a:p>
        </p:txBody>
      </p:sp>
    </p:spTree>
    <p:extLst>
      <p:ext uri="{BB962C8B-B14F-4D97-AF65-F5344CB8AC3E}">
        <p14:creationId xmlns:p14="http://schemas.microsoft.com/office/powerpoint/2010/main" val="118253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597CF-74CC-4BC4-9B43-E0D5DE38E122}"/>
              </a:ext>
            </a:extLst>
          </p:cNvPr>
          <p:cNvSpPr>
            <a:spLocks noGrp="1"/>
          </p:cNvSpPr>
          <p:nvPr>
            <p:ph idx="1"/>
          </p:nvPr>
        </p:nvSpPr>
        <p:spPr>
          <a:xfrm>
            <a:off x="838200" y="731520"/>
            <a:ext cx="10515600" cy="5445443"/>
          </a:xfrm>
        </p:spPr>
        <p:txBody>
          <a:bodyPr>
            <a:normAutofit/>
          </a:bodyPr>
          <a:lstStyle/>
          <a:p>
            <a:pPr algn="just"/>
            <a:r>
              <a:rPr lang="en-IN" sz="3600" dirty="0"/>
              <a:t>Testing Datasets – </a:t>
            </a:r>
          </a:p>
          <a:p>
            <a:pPr algn="just"/>
            <a:endParaRPr lang="en-IN" sz="3600" dirty="0"/>
          </a:p>
          <a:p>
            <a:pPr lvl="1" algn="just"/>
            <a:r>
              <a:rPr lang="en-IN" sz="3200" dirty="0"/>
              <a:t>A test dataset is a </a:t>
            </a:r>
            <a:r>
              <a:rPr lang="en-IN" sz="3200" dirty="0">
                <a:hlinkClick r:id="rId2" tooltip="Dataset">
                  <a:extLst>
                    <a:ext uri="{A12FA001-AC4F-418D-AE19-62706E023703}">
                      <ahyp:hlinkClr xmlns:ahyp="http://schemas.microsoft.com/office/drawing/2018/hyperlinkcolor" val="tx"/>
                    </a:ext>
                  </a:extLst>
                </a:hlinkClick>
              </a:rPr>
              <a:t>dataset</a:t>
            </a:r>
            <a:r>
              <a:rPr lang="en-IN" sz="3200" dirty="0"/>
              <a:t> that is </a:t>
            </a:r>
            <a:r>
              <a:rPr lang="en-IN" sz="3200" dirty="0">
                <a:hlinkClick r:id="rId3" tooltip="Independence (probability theory)">
                  <a:extLst>
                    <a:ext uri="{A12FA001-AC4F-418D-AE19-62706E023703}">
                      <ahyp:hlinkClr xmlns:ahyp="http://schemas.microsoft.com/office/drawing/2018/hyperlinkcolor" val="tx"/>
                    </a:ext>
                  </a:extLst>
                </a:hlinkClick>
              </a:rPr>
              <a:t>independent</a:t>
            </a:r>
            <a:r>
              <a:rPr lang="en-IN" sz="3200" dirty="0"/>
              <a:t> of the training dataset, but that follows the same </a:t>
            </a:r>
            <a:r>
              <a:rPr lang="en-IN" sz="3200" dirty="0">
                <a:hlinkClick r:id="rId4" tooltip="Probability distribution">
                  <a:extLst>
                    <a:ext uri="{A12FA001-AC4F-418D-AE19-62706E023703}">
                      <ahyp:hlinkClr xmlns:ahyp="http://schemas.microsoft.com/office/drawing/2018/hyperlinkcolor" val="tx"/>
                    </a:ext>
                  </a:extLst>
                </a:hlinkClick>
              </a:rPr>
              <a:t>probability distribution</a:t>
            </a:r>
            <a:r>
              <a:rPr lang="en-IN" sz="3200" dirty="0"/>
              <a:t> as the training dataset.</a:t>
            </a:r>
          </a:p>
          <a:p>
            <a:pPr lvl="1" algn="just"/>
            <a:r>
              <a:rPr lang="en-IN" sz="3200" dirty="0"/>
              <a:t>the </a:t>
            </a:r>
            <a:r>
              <a:rPr lang="en-IN" sz="3200" b="1" dirty="0"/>
              <a:t>test dataset</a:t>
            </a:r>
            <a:r>
              <a:rPr lang="en-IN" sz="3200" dirty="0"/>
              <a:t> is a dataset used to provide an unbiased evaluation of a final model fit on the training dataset.</a:t>
            </a:r>
          </a:p>
          <a:p>
            <a:pPr lvl="1" algn="just"/>
            <a:endParaRPr lang="en-IN" sz="3200" dirty="0"/>
          </a:p>
        </p:txBody>
      </p:sp>
    </p:spTree>
    <p:extLst>
      <p:ext uri="{BB962C8B-B14F-4D97-AF65-F5344CB8AC3E}">
        <p14:creationId xmlns:p14="http://schemas.microsoft.com/office/powerpoint/2010/main" val="21822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36FAFC-A8A9-4404-AD92-D6A6ABD39A71}"/>
              </a:ext>
            </a:extLst>
          </p:cNvPr>
          <p:cNvPicPr>
            <a:picLocks noChangeAspect="1"/>
          </p:cNvPicPr>
          <p:nvPr/>
        </p:nvPicPr>
        <p:blipFill>
          <a:blip r:embed="rId2"/>
          <a:stretch>
            <a:fillRect/>
          </a:stretch>
        </p:blipFill>
        <p:spPr>
          <a:xfrm>
            <a:off x="647700" y="374552"/>
            <a:ext cx="10493912" cy="563357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C7F058E-5740-4D67-B1F1-B120DF12259C}"/>
                  </a:ext>
                </a:extLst>
              </p14:cNvPr>
              <p14:cNvContentPartPr/>
              <p14:nvPr/>
            </p14:nvContentPartPr>
            <p14:xfrm>
              <a:off x="1092960" y="263520"/>
              <a:ext cx="11095920" cy="6219720"/>
            </p14:xfrm>
          </p:contentPart>
        </mc:Choice>
        <mc:Fallback xmlns="">
          <p:pic>
            <p:nvPicPr>
              <p:cNvPr id="3" name="Ink 2">
                <a:extLst>
                  <a:ext uri="{FF2B5EF4-FFF2-40B4-BE49-F238E27FC236}">
                    <a16:creationId xmlns:a16="http://schemas.microsoft.com/office/drawing/2014/main" id="{1C7F058E-5740-4D67-B1F1-B120DF12259C}"/>
                  </a:ext>
                </a:extLst>
              </p:cNvPr>
              <p:cNvPicPr/>
              <p:nvPr/>
            </p:nvPicPr>
            <p:blipFill>
              <a:blip r:embed="rId4"/>
              <a:stretch>
                <a:fillRect/>
              </a:stretch>
            </p:blipFill>
            <p:spPr>
              <a:xfrm>
                <a:off x="1083600" y="254160"/>
                <a:ext cx="11114640" cy="6238440"/>
              </a:xfrm>
              <a:prstGeom prst="rect">
                <a:avLst/>
              </a:prstGeom>
            </p:spPr>
          </p:pic>
        </mc:Fallback>
      </mc:AlternateContent>
    </p:spTree>
    <p:extLst>
      <p:ext uri="{BB962C8B-B14F-4D97-AF65-F5344CB8AC3E}">
        <p14:creationId xmlns:p14="http://schemas.microsoft.com/office/powerpoint/2010/main" val="2291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0C90C-4990-4D61-A2F8-5F9B470FFF42}"/>
              </a:ext>
            </a:extLst>
          </p:cNvPr>
          <p:cNvSpPr>
            <a:spLocks noGrp="1"/>
          </p:cNvSpPr>
          <p:nvPr>
            <p:ph idx="1"/>
          </p:nvPr>
        </p:nvSpPr>
        <p:spPr>
          <a:xfrm>
            <a:off x="233290" y="278179"/>
            <a:ext cx="10515600" cy="4351338"/>
          </a:xfrm>
        </p:spPr>
        <p:txBody>
          <a:bodyPr/>
          <a:lstStyle/>
          <a:p>
            <a:r>
              <a:rPr lang="en-IN" b="1" dirty="0"/>
              <a:t>K-fold Cross-Validation:</a:t>
            </a:r>
            <a:r>
              <a:rPr lang="en-IN" dirty="0"/>
              <a:t> A standard way to find out-of-sample prediction error is to use 5-fold cross-validation.</a:t>
            </a:r>
          </a:p>
          <a:p>
            <a:endParaRPr lang="en-IN" dirty="0"/>
          </a:p>
        </p:txBody>
      </p:sp>
      <p:pic>
        <p:nvPicPr>
          <p:cNvPr id="3074" name="Picture 2">
            <a:extLst>
              <a:ext uri="{FF2B5EF4-FFF2-40B4-BE49-F238E27FC236}">
                <a16:creationId xmlns:a16="http://schemas.microsoft.com/office/drawing/2014/main" id="{CC622AAC-88C1-4780-A878-D573DB1E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13" y="1719339"/>
            <a:ext cx="8057126" cy="40132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28EDAE7-8BA8-4469-9808-ECA040E3EE5F}"/>
                  </a:ext>
                </a:extLst>
              </p14:cNvPr>
              <p14:cNvContentPartPr/>
              <p14:nvPr/>
            </p14:nvContentPartPr>
            <p14:xfrm>
              <a:off x="387360" y="1095120"/>
              <a:ext cx="6967440" cy="3051360"/>
            </p14:xfrm>
          </p:contentPart>
        </mc:Choice>
        <mc:Fallback xmlns="">
          <p:pic>
            <p:nvPicPr>
              <p:cNvPr id="2" name="Ink 1">
                <a:extLst>
                  <a:ext uri="{FF2B5EF4-FFF2-40B4-BE49-F238E27FC236}">
                    <a16:creationId xmlns:a16="http://schemas.microsoft.com/office/drawing/2014/main" id="{928EDAE7-8BA8-4469-9808-ECA040E3EE5F}"/>
                  </a:ext>
                </a:extLst>
              </p:cNvPr>
              <p:cNvPicPr/>
              <p:nvPr/>
            </p:nvPicPr>
            <p:blipFill>
              <a:blip r:embed="rId4"/>
              <a:stretch>
                <a:fillRect/>
              </a:stretch>
            </p:blipFill>
            <p:spPr>
              <a:xfrm>
                <a:off x="378000" y="200520"/>
                <a:ext cx="6986160" cy="3955320"/>
              </a:xfrm>
              <a:prstGeom prst="rect">
                <a:avLst/>
              </a:prstGeom>
            </p:spPr>
          </p:pic>
        </mc:Fallback>
      </mc:AlternateContent>
    </p:spTree>
    <p:extLst>
      <p:ext uri="{BB962C8B-B14F-4D97-AF65-F5344CB8AC3E}">
        <p14:creationId xmlns:p14="http://schemas.microsoft.com/office/powerpoint/2010/main" val="4256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9F20BD-AF46-496D-A008-960A30C5BD3B}"/>
              </a:ext>
            </a:extLst>
          </p:cNvPr>
          <p:cNvPicPr>
            <a:picLocks noChangeAspect="1"/>
          </p:cNvPicPr>
          <p:nvPr/>
        </p:nvPicPr>
        <p:blipFill>
          <a:blip r:embed="rId2"/>
          <a:stretch>
            <a:fillRect/>
          </a:stretch>
        </p:blipFill>
        <p:spPr>
          <a:xfrm>
            <a:off x="693932" y="421474"/>
            <a:ext cx="11204550" cy="5232377"/>
          </a:xfrm>
          <a:prstGeom prst="rect">
            <a:avLst/>
          </a:prstGeom>
        </p:spPr>
      </p:pic>
    </p:spTree>
    <p:extLst>
      <p:ext uri="{BB962C8B-B14F-4D97-AF65-F5344CB8AC3E}">
        <p14:creationId xmlns:p14="http://schemas.microsoft.com/office/powerpoint/2010/main" val="3586961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B7F17-FDFF-4840-9262-7B2A7AAEED11}"/>
              </a:ext>
            </a:extLst>
          </p:cNvPr>
          <p:cNvSpPr>
            <a:spLocks noGrp="1"/>
          </p:cNvSpPr>
          <p:nvPr>
            <p:ph idx="1"/>
          </p:nvPr>
        </p:nvSpPr>
        <p:spPr>
          <a:xfrm>
            <a:off x="590843" y="618978"/>
            <a:ext cx="10762957" cy="5557985"/>
          </a:xfrm>
        </p:spPr>
        <p:txBody>
          <a:bodyPr/>
          <a:lstStyle/>
          <a:p>
            <a:r>
              <a:rPr lang="en-IN" b="1" dirty="0"/>
              <a:t>Early Stopping:</a:t>
            </a:r>
            <a:r>
              <a:rPr lang="en-IN" dirty="0"/>
              <a:t> Its rules provide us with guidance as to how many iterations can be run before the learner begins to over-fit.</a:t>
            </a:r>
          </a:p>
          <a:p>
            <a:pPr marL="0" indent="0">
              <a:buNone/>
            </a:pPr>
            <a:br>
              <a:rPr lang="en-IN" dirty="0">
                <a:effectLst/>
              </a:rPr>
            </a:br>
            <a:endParaRPr lang="en-IN" dirty="0"/>
          </a:p>
        </p:txBody>
      </p:sp>
      <p:pic>
        <p:nvPicPr>
          <p:cNvPr id="6146" name="Picture 2">
            <a:extLst>
              <a:ext uri="{FF2B5EF4-FFF2-40B4-BE49-F238E27FC236}">
                <a16:creationId xmlns:a16="http://schemas.microsoft.com/office/drawing/2014/main" id="{FC392AA1-E7CE-47C7-A778-F41F7FECC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991" y="2100808"/>
            <a:ext cx="3993759" cy="344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9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18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EC5-91E3-4B49-A751-7F62C6D6E76E}"/>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FFE75A30-3FE7-479F-9D33-48FD6F3C5A1D}"/>
              </a:ext>
            </a:extLst>
          </p:cNvPr>
          <p:cNvPicPr>
            <a:picLocks noGrp="1" noChangeAspect="1"/>
          </p:cNvPicPr>
          <p:nvPr>
            <p:ph idx="1"/>
          </p:nvPr>
        </p:nvPicPr>
        <p:blipFill>
          <a:blip r:embed="rId2"/>
          <a:stretch>
            <a:fillRect/>
          </a:stretch>
        </p:blipFill>
        <p:spPr>
          <a:xfrm>
            <a:off x="304799" y="1445341"/>
            <a:ext cx="11316929" cy="4614273"/>
          </a:xfrm>
        </p:spPr>
      </p:pic>
    </p:spTree>
    <p:extLst>
      <p:ext uri="{BB962C8B-B14F-4D97-AF65-F5344CB8AC3E}">
        <p14:creationId xmlns:p14="http://schemas.microsoft.com/office/powerpoint/2010/main" val="268597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EC5-91E3-4B49-A751-7F62C6D6E76E}"/>
              </a:ext>
            </a:extLst>
          </p:cNvPr>
          <p:cNvSpPr>
            <a:spLocks noGrp="1"/>
          </p:cNvSpPr>
          <p:nvPr>
            <p:ph type="title"/>
          </p:nvPr>
        </p:nvSpPr>
        <p:spPr/>
        <p:txBody>
          <a:bodyPr/>
          <a:lstStyle/>
          <a:p>
            <a:r>
              <a:rPr lang="en-IN" dirty="0"/>
              <a:t>Confusion Matrix</a:t>
            </a:r>
          </a:p>
        </p:txBody>
      </p:sp>
      <p:sp>
        <p:nvSpPr>
          <p:cNvPr id="4" name="Content Placeholder 3">
            <a:extLst>
              <a:ext uri="{FF2B5EF4-FFF2-40B4-BE49-F238E27FC236}">
                <a16:creationId xmlns:a16="http://schemas.microsoft.com/office/drawing/2014/main" id="{BAD9B69C-FAEF-4C76-B056-35537F4D03EC}"/>
              </a:ext>
            </a:extLst>
          </p:cNvPr>
          <p:cNvSpPr>
            <a:spLocks noGrp="1"/>
          </p:cNvSpPr>
          <p:nvPr>
            <p:ph idx="1"/>
          </p:nvPr>
        </p:nvSpPr>
        <p:spPr>
          <a:xfrm>
            <a:off x="838200" y="1386351"/>
            <a:ext cx="10515600" cy="4790612"/>
          </a:xfrm>
        </p:spPr>
        <p:txBody>
          <a:bodyPr>
            <a:normAutofit fontScale="92500" lnSpcReduction="10000"/>
          </a:bodyPr>
          <a:lstStyle/>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Here,</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 1 : Positive</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 2 : Negative</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Definition of the Terms:</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Positive (P) : Observation is positive (for example: is an apple).</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Negative (N) : Observation is not positive (for example: is not an apple).</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True Positive (TP) : Correctly classified or detected :Observation is positive, and is predicted to be positive.</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False Positive (FP) :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InCorrectly</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classified or detected: Observation is negative, but is predicted positive.</a:t>
            </a:r>
            <a:b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True Negative (TN) :Correctly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rejected.Observation</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negative, and is predicted to be negative. </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False Negative (FN) : </a:t>
            </a:r>
            <a:r>
              <a:rPr kumimoji="0" lang="en-US" altLang="en-US"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InCorrectly</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rejected .Observation is positive, but is predicted negative.</a:t>
            </a:r>
            <a:endParaRPr kumimoji="0" lang="en-US" altLang="en-US" sz="2400" b="0" i="0" u="none" strike="noStrike" cap="none" normalizeH="0" baseline="0" dirty="0">
              <a:ln>
                <a:noFill/>
              </a:ln>
              <a:solidFill>
                <a:schemeClr val="tx1"/>
              </a:solidFill>
              <a:effectLst/>
              <a:ea typeface="Times New Roman" panose="02020603050405020304" pitchFamily="18" charset="0"/>
            </a:endParaRPr>
          </a:p>
          <a:p>
            <a:endParaRPr lang="en-IN" dirty="0"/>
          </a:p>
        </p:txBody>
      </p:sp>
      <p:pic>
        <p:nvPicPr>
          <p:cNvPr id="1028" name="Picture 1">
            <a:extLst>
              <a:ext uri="{FF2B5EF4-FFF2-40B4-BE49-F238E27FC236}">
                <a16:creationId xmlns:a16="http://schemas.microsoft.com/office/drawing/2014/main" id="{D8152B2F-9143-49B7-90DA-F4A464088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961" y="1430586"/>
            <a:ext cx="6209071" cy="139372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3AD45383-293E-423E-BFE9-B53341773D71}"/>
              </a:ext>
            </a:extLst>
          </p:cNvPr>
          <p:cNvSpPr>
            <a:spLocks noChangeArrowheads="1"/>
          </p:cNvSpPr>
          <p:nvPr/>
        </p:nvSpPr>
        <p:spPr bwMode="auto">
          <a:xfrm>
            <a:off x="0" y="1676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AutoShape 2">
            <a:extLst>
              <a:ext uri="{FF2B5EF4-FFF2-40B4-BE49-F238E27FC236}">
                <a16:creationId xmlns:a16="http://schemas.microsoft.com/office/drawing/2014/main" id="{6E5766C7-D1DB-40AB-A9F9-2921B591C9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2956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30DD-0DD1-47AC-9A9F-D32BFBB7C39E}"/>
              </a:ext>
            </a:extLst>
          </p:cNvPr>
          <p:cNvSpPr>
            <a:spLocks noGrp="1"/>
          </p:cNvSpPr>
          <p:nvPr>
            <p:ph type="title"/>
          </p:nvPr>
        </p:nvSpPr>
        <p:spPr>
          <a:xfrm>
            <a:off x="838200" y="365125"/>
            <a:ext cx="10515600" cy="608269"/>
          </a:xfrm>
        </p:spPr>
        <p:txBody>
          <a:bodyPr>
            <a:normAutofit fontScale="90000"/>
          </a:bodyPr>
          <a:lstStyle/>
          <a:p>
            <a:r>
              <a:rPr lang="en-IN" dirty="0"/>
              <a:t>Confusion Matrix</a:t>
            </a:r>
          </a:p>
        </p:txBody>
      </p:sp>
      <p:sp>
        <p:nvSpPr>
          <p:cNvPr id="3" name="Content Placeholder 2">
            <a:extLst>
              <a:ext uri="{FF2B5EF4-FFF2-40B4-BE49-F238E27FC236}">
                <a16:creationId xmlns:a16="http://schemas.microsoft.com/office/drawing/2014/main" id="{C22906CD-FE0A-4CC0-97D1-AE01F08DE3B9}"/>
              </a:ext>
            </a:extLst>
          </p:cNvPr>
          <p:cNvSpPr>
            <a:spLocks noGrp="1"/>
          </p:cNvSpPr>
          <p:nvPr>
            <p:ph idx="1"/>
          </p:nvPr>
        </p:nvSpPr>
        <p:spPr>
          <a:xfrm>
            <a:off x="838200" y="973394"/>
            <a:ext cx="10515600" cy="5519481"/>
          </a:xfrm>
        </p:spPr>
        <p:txBody>
          <a:bodyPr>
            <a:normAutofit lnSpcReduction="10000"/>
          </a:bodyPr>
          <a:lstStyle/>
          <a:p>
            <a:pPr fontAlgn="base"/>
            <a:r>
              <a:rPr lang="en-IN" sz="1800" b="1" dirty="0">
                <a:solidFill>
                  <a:srgbClr val="000000"/>
                </a:solidFill>
                <a:effectLst/>
                <a:latin typeface="Arial" panose="020B0604020202020204" pitchFamily="34" charset="0"/>
                <a:ea typeface="Times New Roman" panose="02020603050405020304" pitchFamily="18" charset="0"/>
              </a:rPr>
              <a:t>Classification Rate/Accuracy:</a:t>
            </a:r>
          </a:p>
          <a:p>
            <a:pPr marL="0" indent="0" fontAlgn="base">
              <a:buNone/>
            </a:pPr>
            <a:br>
              <a:rPr lang="en-IN" sz="1800" dirty="0">
                <a:solidFill>
                  <a:srgbClr val="000000"/>
                </a:solidFill>
                <a:effectLst/>
                <a:latin typeface="Arial" panose="020B0604020202020204" pitchFamily="34" charset="0"/>
                <a:ea typeface="Times New Roman" panose="02020603050405020304" pitchFamily="18" charset="0"/>
              </a:rPr>
            </a:br>
            <a:r>
              <a:rPr lang="en-IN" sz="1800" dirty="0">
                <a:solidFill>
                  <a:srgbClr val="000000"/>
                </a:solidFill>
                <a:effectLst/>
                <a:latin typeface="Arial" panose="020B0604020202020204" pitchFamily="34" charset="0"/>
                <a:ea typeface="Times New Roman" panose="02020603050405020304" pitchFamily="18" charset="0"/>
              </a:rPr>
              <a:t>   Classification Rate or Accuracy is given by the relation:</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tabLst>
                <a:tab pos="24491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 (TP + TN) / (TP + TN + FP + FN)</a:t>
            </a:r>
          </a:p>
          <a:p>
            <a:pPr fontAlgn="base"/>
            <a:r>
              <a:rPr lang="en-IN" sz="1800" b="1" dirty="0">
                <a:solidFill>
                  <a:srgbClr val="000000"/>
                </a:solidFill>
                <a:effectLst/>
                <a:latin typeface="Arial" panose="020B0604020202020204" pitchFamily="34" charset="0"/>
                <a:ea typeface="Times New Roman" panose="02020603050405020304" pitchFamily="18" charset="0"/>
              </a:rPr>
              <a:t>Recall:</a:t>
            </a:r>
          </a:p>
          <a:p>
            <a:pPr marL="0" indent="0" fontAlgn="base">
              <a:buNone/>
            </a:pPr>
            <a:br>
              <a:rPr lang="en-IN" sz="1800" dirty="0">
                <a:solidFill>
                  <a:srgbClr val="000000"/>
                </a:solidFill>
                <a:effectLst/>
                <a:latin typeface="Arial" panose="020B0604020202020204" pitchFamily="34" charset="0"/>
                <a:ea typeface="Times New Roman" panose="02020603050405020304" pitchFamily="18" charset="0"/>
              </a:rPr>
            </a:br>
            <a:r>
              <a:rPr lang="en-IN" sz="1800" dirty="0">
                <a:solidFill>
                  <a:srgbClr val="000000"/>
                </a:solidFill>
                <a:effectLst/>
                <a:latin typeface="Arial" panose="020B0604020202020204" pitchFamily="34" charset="0"/>
                <a:ea typeface="Times New Roman" panose="02020603050405020304" pitchFamily="18" charset="0"/>
              </a:rPr>
              <a:t>Recall can be defined as the ratio of the total number of correctly classified positive examples divide to the total number of positive examples. High Recall indicates the class is correctly recognized (small number of FN).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91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Recall = TP / (TP + FN)</a:t>
            </a:r>
          </a:p>
          <a:p>
            <a:pPr>
              <a:lnSpc>
                <a:spcPct val="107000"/>
              </a:lnSpc>
              <a:spcAft>
                <a:spcPts val="800"/>
              </a:spcAft>
              <a:tabLst>
                <a:tab pos="2449195" algn="l"/>
              </a:tabLst>
            </a:pPr>
            <a:r>
              <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a:t>
            </a:r>
            <a:br>
              <a:rPr lang="en-IN" sz="1800" dirty="0">
                <a:effectLst/>
                <a:latin typeface="Arial" panose="020B060402020202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get the value of precision we divide the total number of correctly classified positive examples by the total number of predicted positive examples. High Precision indicates an example </a:t>
            </a:r>
            <a:r>
              <a:rPr lang="en-IN"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labeled</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as positive is indeed positive (small number of FP).</a:t>
            </a:r>
            <a:br>
              <a:rPr lang="en-IN" sz="1800" dirty="0">
                <a:effectLst/>
                <a:latin typeface="Arial" panose="020B060402020202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Precision is given by the 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919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Precision  =  TP/ (TP + FP)</a:t>
            </a:r>
          </a:p>
          <a:p>
            <a:endParaRPr lang="en-IN" dirty="0"/>
          </a:p>
        </p:txBody>
      </p:sp>
    </p:spTree>
    <p:extLst>
      <p:ext uri="{BB962C8B-B14F-4D97-AF65-F5344CB8AC3E}">
        <p14:creationId xmlns:p14="http://schemas.microsoft.com/office/powerpoint/2010/main" val="245687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1D3C-C6F1-4384-A11F-860CDEC5069D}"/>
              </a:ext>
            </a:extLst>
          </p:cNvPr>
          <p:cNvSpPr>
            <a:spLocks noGrp="1"/>
          </p:cNvSpPr>
          <p:nvPr>
            <p:ph type="title"/>
          </p:nvPr>
        </p:nvSpPr>
        <p:spPr/>
        <p:txBody>
          <a:bodyPr/>
          <a:lstStyle/>
          <a:p>
            <a:r>
              <a:rPr lang="en-IN" dirty="0"/>
              <a:t>Problem- </a:t>
            </a:r>
            <a:r>
              <a:rPr lang="en-IN"/>
              <a:t>find Accuracy</a:t>
            </a:r>
            <a:endParaRPr lang="en-IN" dirty="0"/>
          </a:p>
        </p:txBody>
      </p:sp>
      <p:pic>
        <p:nvPicPr>
          <p:cNvPr id="5" name="Content Placeholder 4">
            <a:extLst>
              <a:ext uri="{FF2B5EF4-FFF2-40B4-BE49-F238E27FC236}">
                <a16:creationId xmlns:a16="http://schemas.microsoft.com/office/drawing/2014/main" id="{FB2C6486-0AC6-4B16-A926-CE7335293008}"/>
              </a:ext>
            </a:extLst>
          </p:cNvPr>
          <p:cNvPicPr>
            <a:picLocks noGrp="1" noChangeAspect="1"/>
          </p:cNvPicPr>
          <p:nvPr>
            <p:ph idx="1"/>
          </p:nvPr>
        </p:nvPicPr>
        <p:blipFill>
          <a:blip r:embed="rId2"/>
          <a:stretch>
            <a:fillRect/>
          </a:stretch>
        </p:blipFill>
        <p:spPr>
          <a:xfrm>
            <a:off x="2062162" y="2234406"/>
            <a:ext cx="8067675" cy="3533775"/>
          </a:xfrm>
        </p:spPr>
      </p:pic>
    </p:spTree>
    <p:extLst>
      <p:ext uri="{BB962C8B-B14F-4D97-AF65-F5344CB8AC3E}">
        <p14:creationId xmlns:p14="http://schemas.microsoft.com/office/powerpoint/2010/main" val="961546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1524000" y="2473378"/>
            <a:ext cx="9144000" cy="11242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8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(preetih@sies.edu.in)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r"/>
            <a:fld id="{00000000-1234-1234-1234-123412341234}" type="slidenum">
              <a:rPr lang="en" smtClean="0"/>
              <a:pPr algn="r"/>
              <a:t>24</a:t>
            </a:fld>
            <a:endParaRPr lang="en" dirty="0"/>
          </a:p>
        </p:txBody>
      </p:sp>
    </p:spTree>
    <p:extLst>
      <p:ext uri="{BB962C8B-B14F-4D97-AF65-F5344CB8AC3E}">
        <p14:creationId xmlns:p14="http://schemas.microsoft.com/office/powerpoint/2010/main" val="303451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A2BB-0C01-40DB-82F7-98F63DDCDBD3}"/>
              </a:ext>
            </a:extLst>
          </p:cNvPr>
          <p:cNvSpPr>
            <a:spLocks noGrp="1"/>
          </p:cNvSpPr>
          <p:nvPr>
            <p:ph type="title"/>
          </p:nvPr>
        </p:nvSpPr>
        <p:spPr>
          <a:xfrm>
            <a:off x="838199" y="365125"/>
            <a:ext cx="10809849" cy="1325563"/>
          </a:xfrm>
        </p:spPr>
        <p:txBody>
          <a:bodyPr/>
          <a:lstStyle/>
          <a:p>
            <a:r>
              <a:rPr lang="en-IN" dirty="0"/>
              <a:t>Training and Testing Phases:</a:t>
            </a:r>
          </a:p>
        </p:txBody>
      </p:sp>
      <p:pic>
        <p:nvPicPr>
          <p:cNvPr id="4" name="Content Placeholder 3">
            <a:extLst>
              <a:ext uri="{FF2B5EF4-FFF2-40B4-BE49-F238E27FC236}">
                <a16:creationId xmlns:a16="http://schemas.microsoft.com/office/drawing/2014/main" id="{004EA363-4165-4136-9821-8913ACBB8BEF}"/>
              </a:ext>
            </a:extLst>
          </p:cNvPr>
          <p:cNvPicPr>
            <a:picLocks noGrp="1" noChangeAspect="1"/>
          </p:cNvPicPr>
          <p:nvPr>
            <p:ph idx="1"/>
          </p:nvPr>
        </p:nvPicPr>
        <p:blipFill>
          <a:blip r:embed="rId2"/>
          <a:stretch>
            <a:fillRect/>
          </a:stretch>
        </p:blipFill>
        <p:spPr>
          <a:xfrm>
            <a:off x="2709588" y="1825625"/>
            <a:ext cx="6772824" cy="4351338"/>
          </a:xfrm>
          <a:prstGeom prst="rect">
            <a:avLst/>
          </a:prstGeom>
        </p:spPr>
      </p:pic>
    </p:spTree>
    <p:extLst>
      <p:ext uri="{BB962C8B-B14F-4D97-AF65-F5344CB8AC3E}">
        <p14:creationId xmlns:p14="http://schemas.microsoft.com/office/powerpoint/2010/main" val="345614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A38FB3-B403-472F-A04A-AE7668634B6D}"/>
              </a:ext>
            </a:extLst>
          </p:cNvPr>
          <p:cNvSpPr/>
          <p:nvPr/>
        </p:nvSpPr>
        <p:spPr>
          <a:xfrm>
            <a:off x="0" y="469990"/>
            <a:ext cx="12192000" cy="2677656"/>
          </a:xfrm>
          <a:prstGeom prst="rect">
            <a:avLst/>
          </a:prstGeom>
        </p:spPr>
        <p:txBody>
          <a:bodyPr wrap="square">
            <a:spAutoFit/>
          </a:bodyPr>
          <a:lstStyle/>
          <a:p>
            <a:pPr marL="457200" indent="-457200" algn="just">
              <a:buFont typeface="Arial" panose="020B0604020202020204" pitchFamily="34" charset="0"/>
              <a:buChar char="•"/>
            </a:pPr>
            <a:r>
              <a:rPr lang="en-IN" sz="2400" b="1" i="0" dirty="0">
                <a:effectLst/>
                <a:latin typeface="Arial" panose="020B0604020202020204" pitchFamily="34" charset="0"/>
              </a:rPr>
              <a:t>Overfitting</a:t>
            </a:r>
            <a:r>
              <a:rPr lang="en-IN" sz="2400" b="0" i="0" dirty="0">
                <a:effectLst/>
                <a:latin typeface="Arial" panose="020B0604020202020204" pitchFamily="34" charset="0"/>
              </a:rPr>
              <a:t> occurs when a </a:t>
            </a:r>
            <a:r>
              <a:rPr lang="en-IN" sz="2400" b="0" i="0" strike="noStrike" dirty="0">
                <a:effectLst/>
                <a:latin typeface="Arial" panose="020B0604020202020204" pitchFamily="34" charset="0"/>
                <a:hlinkClick r:id="rId2" tooltip="Machine Learning Lesson of the Day – Classification and Regression">
                  <a:extLst>
                    <a:ext uri="{A12FA001-AC4F-418D-AE19-62706E023703}">
                      <ahyp:hlinkClr xmlns:ahyp="http://schemas.microsoft.com/office/drawing/2018/hyperlinkcolor" val="tx"/>
                    </a:ext>
                  </a:extLst>
                </a:hlinkClick>
              </a:rPr>
              <a:t>statistical model</a:t>
            </a:r>
            <a:r>
              <a:rPr lang="en-IN" sz="2400" b="0" i="0" dirty="0">
                <a:effectLst/>
                <a:latin typeface="Arial" panose="020B0604020202020204" pitchFamily="34" charset="0"/>
              </a:rPr>
              <a:t> or </a:t>
            </a:r>
            <a:r>
              <a:rPr lang="en-IN" sz="2400" b="0" i="0" strike="noStrike" dirty="0">
                <a:effectLst/>
                <a:latin typeface="Arial" panose="020B0604020202020204" pitchFamily="34" charset="0"/>
                <a:hlinkClick r:id="rId3" tooltip="Machine Learning Lesson of the Day – Supervised and Unsupervised Learning">
                  <a:extLst>
                    <a:ext uri="{A12FA001-AC4F-418D-AE19-62706E023703}">
                      <ahyp:hlinkClr xmlns:ahyp="http://schemas.microsoft.com/office/drawing/2018/hyperlinkcolor" val="tx"/>
                    </a:ext>
                  </a:extLst>
                </a:hlinkClick>
              </a:rPr>
              <a:t>machine learning</a:t>
            </a:r>
            <a:r>
              <a:rPr lang="en-IN" sz="2400" b="0" i="0" dirty="0">
                <a:effectLst/>
                <a:latin typeface="Arial" panose="020B0604020202020204" pitchFamily="34" charset="0"/>
              </a:rPr>
              <a:t> algorithm </a:t>
            </a:r>
            <a:r>
              <a:rPr lang="en-IN" sz="2400" b="1" i="0" dirty="0">
                <a:effectLst/>
                <a:latin typeface="Arial" panose="020B0604020202020204" pitchFamily="34" charset="0"/>
              </a:rPr>
              <a:t>captures the noise</a:t>
            </a:r>
            <a:r>
              <a:rPr lang="en-IN" sz="2400" b="0" i="0" dirty="0">
                <a:effectLst/>
                <a:latin typeface="Arial" panose="020B0604020202020204" pitchFamily="34" charset="0"/>
              </a:rPr>
              <a:t> of the data.  Intuitively, overfitting occurs when the model or the algorithm fits the data too well.  Specifically, overfitting occurs if the model or algorithm shows </a:t>
            </a:r>
            <a:r>
              <a:rPr lang="en-IN" sz="2400" b="1" i="0" dirty="0">
                <a:effectLst/>
                <a:latin typeface="Arial" panose="020B0604020202020204" pitchFamily="34" charset="0"/>
              </a:rPr>
              <a:t>low bias</a:t>
            </a:r>
            <a:r>
              <a:rPr lang="en-IN" sz="2400" b="0" i="0" dirty="0">
                <a:effectLst/>
                <a:latin typeface="Arial" panose="020B0604020202020204" pitchFamily="34" charset="0"/>
              </a:rPr>
              <a:t> but </a:t>
            </a:r>
            <a:r>
              <a:rPr lang="en-IN" sz="2400" b="1" i="0" dirty="0">
                <a:effectLst/>
                <a:latin typeface="Arial" panose="020B0604020202020204" pitchFamily="34" charset="0"/>
              </a:rPr>
              <a:t>high variance</a:t>
            </a:r>
            <a:r>
              <a:rPr lang="en-IN" sz="2400" b="0" i="0" dirty="0">
                <a:effectLst/>
                <a:latin typeface="Arial" panose="020B0604020202020204" pitchFamily="34" charset="0"/>
              </a:rPr>
              <a:t>.  Overfitting is often a result of an excessively complicated model, and it can be prevented by fitting multiple models and using </a:t>
            </a:r>
            <a:r>
              <a:rPr lang="en-IN" sz="2400" b="0" i="0" strike="noStrike" dirty="0">
                <a:effectLst/>
                <a:latin typeface="Arial" panose="020B0604020202020204" pitchFamily="34" charset="0"/>
                <a:hlinkClick r:id="rId4" tooltip="Machine Learning Lesson of the Day – Using Validation to Assess Predictive Accuracy in Supervised Learning">
                  <a:extLst>
                    <a:ext uri="{A12FA001-AC4F-418D-AE19-62706E023703}">
                      <ahyp:hlinkClr xmlns:ahyp="http://schemas.microsoft.com/office/drawing/2018/hyperlinkcolor" val="tx"/>
                    </a:ext>
                  </a:extLst>
                </a:hlinkClick>
              </a:rPr>
              <a:t>validation</a:t>
            </a:r>
            <a:r>
              <a:rPr lang="en-IN" sz="2400" b="0" i="0" dirty="0">
                <a:effectLst/>
                <a:latin typeface="Arial" panose="020B0604020202020204" pitchFamily="34" charset="0"/>
              </a:rPr>
              <a:t> or </a:t>
            </a:r>
            <a:r>
              <a:rPr lang="en-IN" sz="2400" b="0" i="0" strike="noStrike" dirty="0">
                <a:effectLst/>
                <a:latin typeface="Arial" panose="020B0604020202020204" pitchFamily="34" charset="0"/>
                <a:hlinkClick r:id="rId5" tooltip="Machine Learning Lesson of the Day – Cross-Validation">
                  <a:extLst>
                    <a:ext uri="{A12FA001-AC4F-418D-AE19-62706E023703}">
                      <ahyp:hlinkClr xmlns:ahyp="http://schemas.microsoft.com/office/drawing/2018/hyperlinkcolor" val="tx"/>
                    </a:ext>
                  </a:extLst>
                </a:hlinkClick>
              </a:rPr>
              <a:t>cross-validation</a:t>
            </a:r>
            <a:r>
              <a:rPr lang="en-IN" sz="2400" b="0" i="0" dirty="0">
                <a:effectLst/>
                <a:latin typeface="Arial" panose="020B0604020202020204" pitchFamily="34" charset="0"/>
              </a:rPr>
              <a:t> to compare their predictive accuracies on test data.</a:t>
            </a:r>
            <a:endParaRPr lang="en-IN" sz="2400" dirty="0"/>
          </a:p>
        </p:txBody>
      </p:sp>
      <p:sp>
        <p:nvSpPr>
          <p:cNvPr id="9" name="Rectangle 8">
            <a:extLst>
              <a:ext uri="{FF2B5EF4-FFF2-40B4-BE49-F238E27FC236}">
                <a16:creationId xmlns:a16="http://schemas.microsoft.com/office/drawing/2014/main" id="{95A864BC-C249-4BF2-AA91-27A8E1A09A01}"/>
              </a:ext>
            </a:extLst>
          </p:cNvPr>
          <p:cNvSpPr/>
          <p:nvPr/>
        </p:nvSpPr>
        <p:spPr>
          <a:xfrm>
            <a:off x="0" y="3710354"/>
            <a:ext cx="12192000" cy="2677656"/>
          </a:xfrm>
          <a:prstGeom prst="rect">
            <a:avLst/>
          </a:prstGeom>
        </p:spPr>
        <p:txBody>
          <a:bodyPr wrap="square">
            <a:spAutoFit/>
          </a:bodyPr>
          <a:lstStyle/>
          <a:p>
            <a:pPr marL="457200" indent="-457200" algn="just">
              <a:buFont typeface="Arial" panose="020B0604020202020204" pitchFamily="34" charset="0"/>
              <a:buChar char="•"/>
            </a:pPr>
            <a:r>
              <a:rPr lang="en-IN" sz="2400" b="1" i="0" dirty="0">
                <a:effectLst/>
                <a:latin typeface="Arial" panose="020B0604020202020204" pitchFamily="34" charset="0"/>
              </a:rPr>
              <a:t>Underfitting</a:t>
            </a:r>
            <a:r>
              <a:rPr lang="en-IN" sz="2400" b="0" i="0" dirty="0">
                <a:effectLst/>
                <a:latin typeface="Arial" panose="020B0604020202020204" pitchFamily="34" charset="0"/>
              </a:rPr>
              <a:t> occurs when a statistical model or machine learning algorithm </a:t>
            </a:r>
            <a:r>
              <a:rPr lang="en-IN" sz="2400" b="1" i="0" dirty="0">
                <a:effectLst/>
                <a:latin typeface="Arial" panose="020B0604020202020204" pitchFamily="34" charset="0"/>
              </a:rPr>
              <a:t>cannot capture the underlying trend</a:t>
            </a:r>
            <a:r>
              <a:rPr lang="en-IN" sz="2400" b="0" i="0" dirty="0">
                <a:effectLst/>
                <a:latin typeface="Arial" panose="020B0604020202020204" pitchFamily="34" charset="0"/>
              </a:rPr>
              <a:t> of the data.  Intuitively, underfitting occurs when the model or the algorithm does not fit the data well enough.  Specifically, underfitting occurs if the model or algorithm shows </a:t>
            </a:r>
            <a:r>
              <a:rPr lang="en-IN" sz="2400" b="1" i="0" dirty="0">
                <a:effectLst/>
                <a:latin typeface="Arial" panose="020B0604020202020204" pitchFamily="34" charset="0"/>
              </a:rPr>
              <a:t>low variance</a:t>
            </a:r>
            <a:r>
              <a:rPr lang="en-IN" sz="2400" b="0" i="0" dirty="0">
                <a:effectLst/>
                <a:latin typeface="Arial" panose="020B0604020202020204" pitchFamily="34" charset="0"/>
              </a:rPr>
              <a:t> but </a:t>
            </a:r>
            <a:r>
              <a:rPr lang="en-IN" sz="2400" b="1" i="0" dirty="0">
                <a:effectLst/>
                <a:latin typeface="Arial" panose="020B0604020202020204" pitchFamily="34" charset="0"/>
              </a:rPr>
              <a:t>high bias</a:t>
            </a:r>
            <a:r>
              <a:rPr lang="en-IN" sz="2400" b="0" i="0" dirty="0">
                <a:effectLst/>
                <a:latin typeface="Arial" panose="020B0604020202020204" pitchFamily="34" charset="0"/>
              </a:rPr>
              <a:t>.  Underfitting is often a result of an excessively simple model.</a:t>
            </a:r>
          </a:p>
          <a:p>
            <a:pPr marL="457200" indent="-457200" algn="just">
              <a:buFont typeface="Arial" panose="020B0604020202020204" pitchFamily="34" charset="0"/>
              <a:buChar char="•"/>
            </a:pPr>
            <a:endParaRPr lang="en-IN" sz="2400" b="0" i="0" dirty="0">
              <a:effectLst/>
              <a:latin typeface="Arial" panose="020B0604020202020204" pitchFamily="34" charset="0"/>
            </a:endParaRPr>
          </a:p>
          <a:p>
            <a:pPr algn="just"/>
            <a:r>
              <a:rPr lang="en-IN" sz="2400" b="0" i="0" dirty="0">
                <a:effectLst/>
                <a:latin typeface="Arial" panose="020B0604020202020204" pitchFamily="34" charset="0"/>
              </a:rPr>
              <a:t>Both overfitting and underfitting lead to </a:t>
            </a:r>
            <a:r>
              <a:rPr lang="en-IN" sz="2400" b="1" i="0" dirty="0">
                <a:effectLst/>
                <a:latin typeface="Arial" panose="020B0604020202020204" pitchFamily="34" charset="0"/>
              </a:rPr>
              <a:t>poor predictions</a:t>
            </a:r>
            <a:r>
              <a:rPr lang="en-IN" sz="2400" b="0" i="0" dirty="0">
                <a:effectLst/>
                <a:latin typeface="Arial" panose="020B0604020202020204" pitchFamily="34" charset="0"/>
              </a:rPr>
              <a:t> on new data sets.</a:t>
            </a:r>
          </a:p>
        </p:txBody>
      </p:sp>
    </p:spTree>
    <p:extLst>
      <p:ext uri="{BB962C8B-B14F-4D97-AF65-F5344CB8AC3E}">
        <p14:creationId xmlns:p14="http://schemas.microsoft.com/office/powerpoint/2010/main" val="322310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FD76170-05A8-499A-BA4B-5F8E64F579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6667500" cy="273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6C536D4-0D71-4E05-B11F-13DA49A18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52925"/>
            <a:ext cx="66675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0A6F4C-88A8-4D6A-B361-A9C722F2B1A0}"/>
              </a:ext>
            </a:extLst>
          </p:cNvPr>
          <p:cNvPicPr>
            <a:picLocks noChangeAspect="1"/>
          </p:cNvPicPr>
          <p:nvPr/>
        </p:nvPicPr>
        <p:blipFill>
          <a:blip r:embed="rId4"/>
          <a:stretch>
            <a:fillRect/>
          </a:stretch>
        </p:blipFill>
        <p:spPr>
          <a:xfrm>
            <a:off x="6896026" y="1452781"/>
            <a:ext cx="5295974" cy="4089890"/>
          </a:xfrm>
          <a:prstGeom prst="rect">
            <a:avLst/>
          </a:prstGeom>
        </p:spPr>
      </p:pic>
      <p:sp>
        <p:nvSpPr>
          <p:cNvPr id="8" name="Rectangle 7">
            <a:extLst>
              <a:ext uri="{FF2B5EF4-FFF2-40B4-BE49-F238E27FC236}">
                <a16:creationId xmlns:a16="http://schemas.microsoft.com/office/drawing/2014/main" id="{3601874D-6765-43FC-A29C-914C01F56E0C}"/>
              </a:ext>
            </a:extLst>
          </p:cNvPr>
          <p:cNvSpPr/>
          <p:nvPr/>
        </p:nvSpPr>
        <p:spPr>
          <a:xfrm>
            <a:off x="1533255" y="2733753"/>
            <a:ext cx="3161250" cy="369332"/>
          </a:xfrm>
          <a:prstGeom prst="rect">
            <a:avLst/>
          </a:prstGeom>
        </p:spPr>
        <p:txBody>
          <a:bodyPr wrap="none">
            <a:spAutoFit/>
          </a:bodyPr>
          <a:lstStyle/>
          <a:p>
            <a:r>
              <a:rPr lang="en-IN" dirty="0"/>
              <a:t>ax2 + </a:t>
            </a:r>
            <a:r>
              <a:rPr lang="en-IN" dirty="0" err="1"/>
              <a:t>bxy</a:t>
            </a:r>
            <a:r>
              <a:rPr lang="en-IN" dirty="0"/>
              <a:t> + cy2 + dx + </a:t>
            </a:r>
            <a:r>
              <a:rPr lang="en-IN" dirty="0" err="1"/>
              <a:t>ey</a:t>
            </a:r>
            <a:r>
              <a:rPr lang="en-IN" dirty="0"/>
              <a:t> + f = 0.</a:t>
            </a:r>
          </a:p>
        </p:txBody>
      </p:sp>
      <p:sp>
        <p:nvSpPr>
          <p:cNvPr id="9" name="Rectangle 8">
            <a:extLst>
              <a:ext uri="{FF2B5EF4-FFF2-40B4-BE49-F238E27FC236}">
                <a16:creationId xmlns:a16="http://schemas.microsoft.com/office/drawing/2014/main" id="{CDD50C60-6271-4F07-AC52-1BD035F2326D}"/>
              </a:ext>
            </a:extLst>
          </p:cNvPr>
          <p:cNvSpPr/>
          <p:nvPr/>
        </p:nvSpPr>
        <p:spPr>
          <a:xfrm>
            <a:off x="0" y="3103085"/>
            <a:ext cx="6667500" cy="923330"/>
          </a:xfrm>
          <a:prstGeom prst="rect">
            <a:avLst/>
          </a:prstGeom>
        </p:spPr>
        <p:txBody>
          <a:bodyPr wrap="square">
            <a:spAutoFit/>
          </a:bodyPr>
          <a:lstStyle/>
          <a:p>
            <a:r>
              <a:rPr lang="en-IN" dirty="0"/>
              <a:t>If b 2 − 4ac &gt; 0 then the curve traces hyperbola. If b 2 − 4ac = 0 then the curve traces parabola. If b 2 − 4ac &lt; 0 then the curve traces ellipse.</a:t>
            </a:r>
          </a:p>
        </p:txBody>
      </p:sp>
    </p:spTree>
    <p:extLst>
      <p:ext uri="{BB962C8B-B14F-4D97-AF65-F5344CB8AC3E}">
        <p14:creationId xmlns:p14="http://schemas.microsoft.com/office/powerpoint/2010/main" val="113884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1605-4774-43E2-8667-490C62A36F58}"/>
              </a:ext>
            </a:extLst>
          </p:cNvPr>
          <p:cNvSpPr>
            <a:spLocks noGrp="1"/>
          </p:cNvSpPr>
          <p:nvPr>
            <p:ph type="title"/>
          </p:nvPr>
        </p:nvSpPr>
        <p:spPr/>
        <p:txBody>
          <a:bodyPr/>
          <a:lstStyle/>
          <a:p>
            <a:r>
              <a:rPr lang="en-IN" b="1" dirty="0"/>
              <a:t>Generalization and Memorization</a:t>
            </a:r>
            <a:br>
              <a:rPr lang="en-IN" b="1" dirty="0"/>
            </a:br>
            <a:endParaRPr lang="en-IN" dirty="0"/>
          </a:p>
        </p:txBody>
      </p:sp>
      <p:sp>
        <p:nvSpPr>
          <p:cNvPr id="3" name="Content Placeholder 2">
            <a:extLst>
              <a:ext uri="{FF2B5EF4-FFF2-40B4-BE49-F238E27FC236}">
                <a16:creationId xmlns:a16="http://schemas.microsoft.com/office/drawing/2014/main" id="{D3550B9F-8291-4FB6-95B0-DC00D55A9ADB}"/>
              </a:ext>
            </a:extLst>
          </p:cNvPr>
          <p:cNvSpPr>
            <a:spLocks noGrp="1"/>
          </p:cNvSpPr>
          <p:nvPr>
            <p:ph idx="1"/>
          </p:nvPr>
        </p:nvSpPr>
        <p:spPr/>
        <p:txBody>
          <a:bodyPr>
            <a:normAutofit lnSpcReduction="10000"/>
          </a:bodyPr>
          <a:lstStyle/>
          <a:p>
            <a:r>
              <a:rPr lang="en-IN" dirty="0"/>
              <a:t>Memorization is the model’s ability to respond to the training set.</a:t>
            </a:r>
          </a:p>
          <a:p>
            <a:r>
              <a:rPr lang="en-IN" dirty="0"/>
              <a:t>Generalization is the model’s ability to give sensible outputs to sets of input that it has never seen before.</a:t>
            </a:r>
          </a:p>
          <a:p>
            <a:r>
              <a:rPr lang="en-IN" dirty="0"/>
              <a:t>A model that generalizes well is a model that is neither underfit nor overfit.</a:t>
            </a:r>
          </a:p>
          <a:p>
            <a:r>
              <a:rPr lang="en-IN" dirty="0"/>
              <a:t>Underfitting is the case where the model has “ not learned enough” from the training data, resulting in low generalization and unreliable predictions.</a:t>
            </a:r>
          </a:p>
          <a:p>
            <a:r>
              <a:rPr lang="en-IN" dirty="0"/>
              <a:t>Overfitting also leads to poor prediction.</a:t>
            </a:r>
          </a:p>
          <a:p>
            <a:r>
              <a:rPr lang="en-IN" dirty="0"/>
              <a:t>Therefore a model with optimized performance is needed. </a:t>
            </a:r>
          </a:p>
        </p:txBody>
      </p:sp>
    </p:spTree>
    <p:extLst>
      <p:ext uri="{BB962C8B-B14F-4D97-AF65-F5344CB8AC3E}">
        <p14:creationId xmlns:p14="http://schemas.microsoft.com/office/powerpoint/2010/main" val="171649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AB5F-2F30-4CF1-BB28-67AE266EFBEE}"/>
              </a:ext>
            </a:extLst>
          </p:cNvPr>
          <p:cNvSpPr>
            <a:spLocks noGrp="1"/>
          </p:cNvSpPr>
          <p:nvPr>
            <p:ph type="title"/>
          </p:nvPr>
        </p:nvSpPr>
        <p:spPr/>
        <p:txBody>
          <a:bodyPr>
            <a:normAutofit fontScale="90000"/>
          </a:bodyPr>
          <a:lstStyle/>
          <a:p>
            <a:r>
              <a:rPr lang="en-IN" b="1" dirty="0"/>
              <a:t>How to detect underfitting and how to avoid it?</a:t>
            </a:r>
            <a:br>
              <a:rPr lang="en-IN" b="1" dirty="0"/>
            </a:br>
            <a:endParaRPr lang="en-IN" dirty="0"/>
          </a:p>
        </p:txBody>
      </p:sp>
      <p:sp>
        <p:nvSpPr>
          <p:cNvPr id="4" name="Content Placeholder 3">
            <a:extLst>
              <a:ext uri="{FF2B5EF4-FFF2-40B4-BE49-F238E27FC236}">
                <a16:creationId xmlns:a16="http://schemas.microsoft.com/office/drawing/2014/main" id="{F1867373-8F4E-4FEF-A45A-2D4AB336B9DB}"/>
              </a:ext>
            </a:extLst>
          </p:cNvPr>
          <p:cNvSpPr>
            <a:spLocks noGrp="1"/>
          </p:cNvSpPr>
          <p:nvPr>
            <p:ph idx="1"/>
          </p:nvPr>
        </p:nvSpPr>
        <p:spPr>
          <a:xfrm>
            <a:off x="464234" y="1308295"/>
            <a:ext cx="11240086" cy="4868668"/>
          </a:xfrm>
        </p:spPr>
        <p:txBody>
          <a:bodyPr/>
          <a:lstStyle/>
          <a:p>
            <a:r>
              <a:rPr lang="en-IN" dirty="0"/>
              <a:t>A model under fits when it is too simple with regards to the data it is trying to model.</a:t>
            </a:r>
          </a:p>
          <a:p>
            <a:r>
              <a:rPr lang="en-IN" dirty="0"/>
              <a:t>One way to detect such a situation is to use the </a:t>
            </a:r>
            <a:r>
              <a:rPr lang="en-IN" dirty="0">
                <a:hlinkClick r:id="rId2">
                  <a:extLst>
                    <a:ext uri="{A12FA001-AC4F-418D-AE19-62706E023703}">
                      <ahyp:hlinkClr xmlns:ahyp="http://schemas.microsoft.com/office/drawing/2018/hyperlinkcolor" val="tx"/>
                    </a:ext>
                  </a:extLst>
                </a:hlinkClick>
              </a:rPr>
              <a:t>bias-variance approach</a:t>
            </a:r>
            <a:endParaRPr lang="en-IN" dirty="0"/>
          </a:p>
          <a:p>
            <a:endParaRPr lang="en-IN" dirty="0"/>
          </a:p>
          <a:p>
            <a:r>
              <a:rPr lang="en-IN" dirty="0"/>
              <a:t>More data will not generally help. It will, in fact, likely increase the training error. Therefore we should increase more features. Because that expands the hypothesis space. This includes making new features from existing features. Same way more parameters may also expand the hypothesis space.</a:t>
            </a:r>
          </a:p>
          <a:p>
            <a:endParaRPr lang="en-IN" dirty="0"/>
          </a:p>
          <a:p>
            <a:endParaRPr lang="en-IN" dirty="0"/>
          </a:p>
        </p:txBody>
      </p:sp>
    </p:spTree>
    <p:extLst>
      <p:ext uri="{BB962C8B-B14F-4D97-AF65-F5344CB8AC3E}">
        <p14:creationId xmlns:p14="http://schemas.microsoft.com/office/powerpoint/2010/main" val="12876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F3DA-A3AF-43B0-8754-D8D69C193C8D}"/>
              </a:ext>
            </a:extLst>
          </p:cNvPr>
          <p:cNvSpPr>
            <a:spLocks noGrp="1"/>
          </p:cNvSpPr>
          <p:nvPr>
            <p:ph type="title"/>
          </p:nvPr>
        </p:nvSpPr>
        <p:spPr/>
        <p:txBody>
          <a:bodyPr/>
          <a:lstStyle/>
          <a:p>
            <a:r>
              <a:rPr lang="en-IN" b="1" dirty="0"/>
              <a:t>How to detect Overfitting?</a:t>
            </a:r>
            <a:br>
              <a:rPr lang="en-IN" b="1" dirty="0"/>
            </a:br>
            <a:endParaRPr lang="en-IN" dirty="0"/>
          </a:p>
        </p:txBody>
      </p:sp>
      <p:sp>
        <p:nvSpPr>
          <p:cNvPr id="3" name="Content Placeholder 2">
            <a:extLst>
              <a:ext uri="{FF2B5EF4-FFF2-40B4-BE49-F238E27FC236}">
                <a16:creationId xmlns:a16="http://schemas.microsoft.com/office/drawing/2014/main" id="{EB27C2D7-34EF-49A1-8866-19F89130E44F}"/>
              </a:ext>
            </a:extLst>
          </p:cNvPr>
          <p:cNvSpPr>
            <a:spLocks noGrp="1"/>
          </p:cNvSpPr>
          <p:nvPr>
            <p:ph idx="1"/>
          </p:nvPr>
        </p:nvSpPr>
        <p:spPr/>
        <p:txBody>
          <a:bodyPr>
            <a:normAutofit/>
          </a:bodyPr>
          <a:lstStyle/>
          <a:p>
            <a:r>
              <a:rPr lang="en-IN" dirty="0"/>
              <a:t>A key challenge with overfitting, and with learning algorithm in general, is that we don’t know how well our model will perform on new data until we actually test it.</a:t>
            </a:r>
          </a:p>
          <a:p>
            <a:r>
              <a:rPr lang="en-IN" dirty="0"/>
              <a:t>To address this, we can split our initial dataset into separate </a:t>
            </a:r>
            <a:r>
              <a:rPr lang="en-IN" i="1" dirty="0"/>
              <a:t>training</a:t>
            </a:r>
            <a:r>
              <a:rPr lang="en-IN" dirty="0"/>
              <a:t> and </a:t>
            </a:r>
            <a:r>
              <a:rPr lang="en-IN" i="1" dirty="0"/>
              <a:t>test subsets</a:t>
            </a:r>
            <a:r>
              <a:rPr lang="en-IN" dirty="0"/>
              <a:t>. This method can approximate how well our model will perform on new data.</a:t>
            </a:r>
          </a:p>
          <a:p>
            <a:r>
              <a:rPr lang="en-IN" b="1" dirty="0"/>
              <a:t>If our model does much better on the training set than on the test set, then we’re likely overfitting.</a:t>
            </a:r>
            <a:endParaRPr lang="en-IN" dirty="0"/>
          </a:p>
          <a:p>
            <a:r>
              <a:rPr lang="en-IN" dirty="0"/>
              <a:t>For example, if our model gives 95% accuracy on the training set but only 48% accuracy on the test set then it is overfit.</a:t>
            </a:r>
          </a:p>
          <a:p>
            <a:endParaRPr lang="en-IN" dirty="0"/>
          </a:p>
        </p:txBody>
      </p:sp>
    </p:spTree>
    <p:extLst>
      <p:ext uri="{BB962C8B-B14F-4D97-AF65-F5344CB8AC3E}">
        <p14:creationId xmlns:p14="http://schemas.microsoft.com/office/powerpoint/2010/main" val="2157833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1176</Words>
  <Application>Microsoft Office PowerPoint</Application>
  <PresentationFormat>Widescreen</PresentationFormat>
  <Paragraphs>78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vt:lpstr>
      <vt:lpstr>Times New Roman</vt:lpstr>
      <vt:lpstr>Office Theme</vt:lpstr>
      <vt:lpstr>Module 2: Supervised Learning Network</vt:lpstr>
      <vt:lpstr>PowerPoint Presentation</vt:lpstr>
      <vt:lpstr>Training and Testing Phases:</vt:lpstr>
      <vt:lpstr>PowerPoint Presentation</vt:lpstr>
      <vt:lpstr>PowerPoint Presentation</vt:lpstr>
      <vt:lpstr>PowerPoint Presentation</vt:lpstr>
      <vt:lpstr>Generalization and Memorization </vt:lpstr>
      <vt:lpstr>How to detect underfitting and how to avoid it? </vt:lpstr>
      <vt:lpstr>How to detect Overfitting? </vt:lpstr>
      <vt:lpstr>How to Prevent Overfitting </vt:lpstr>
      <vt:lpstr>Datasets</vt:lpstr>
      <vt:lpstr>Validation</vt:lpstr>
      <vt:lpstr>Datasets</vt:lpstr>
      <vt:lpstr>PowerPoint Presentation</vt:lpstr>
      <vt:lpstr>PowerPoint Presentation</vt:lpstr>
      <vt:lpstr>PowerPoint Presentation</vt:lpstr>
      <vt:lpstr>PowerPoint Presentation</vt:lpstr>
      <vt:lpstr>PowerPoint Presentation</vt:lpstr>
      <vt:lpstr>PowerPoint Presentation</vt:lpstr>
      <vt:lpstr>Confusion Matrix</vt:lpstr>
      <vt:lpstr>Confusion Matrix</vt:lpstr>
      <vt:lpstr>Confusion Matrix</vt:lpstr>
      <vt:lpstr>Problem- find Accuracy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Feed-forward Networks</dc:title>
  <dc:creator>shyamala mathi</dc:creator>
  <cp:lastModifiedBy>Preeti Hemnani</cp:lastModifiedBy>
  <cp:revision>61</cp:revision>
  <dcterms:created xsi:type="dcterms:W3CDTF">2019-07-25T15:05:25Z</dcterms:created>
  <dcterms:modified xsi:type="dcterms:W3CDTF">2021-08-23T08:15:02Z</dcterms:modified>
</cp:coreProperties>
</file>