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1D5B2-E76F-4EC9-B322-86E190C6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B430FB-F051-4D4A-982A-5E9A3D1A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EDB86-149D-44BA-8367-775A4409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B40F2-BE97-425E-BF20-8AFF653B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D2D10-6463-4075-B6BE-CD38990E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B60CB-ECE1-42D2-A7CD-C319D07C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86848-8672-4E4A-9E9B-AD4F4FFB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CCB3C-906A-4690-B93D-31DB571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5B7B6-8559-4CDB-8758-C9C1C12C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CA3C5-1C29-4948-BEA7-DCF9ED0E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F42068-9B11-47CC-919F-F29E03710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A7E9B2-3A9E-44A3-9F4F-F8ECF91D1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61A247-F596-425C-B141-D6649C71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1A675-977C-4A42-940A-C064A4FF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2DD29-3D1F-404F-9336-ADAD233D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1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C7AAD-2429-48C1-9269-22AEACF0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7CBF7-C47A-4D6A-867C-31FED9CA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480B5E-0805-41C3-B4F4-86ECB86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5E1EF-C88F-4BDC-88D4-F03C4B53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6954B-1BA4-4D4D-AF13-3956C898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17BB-DBB1-4A8B-AD35-7A8F683E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52984A-A51A-41A4-9A73-132F01F6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63656-2BE2-416C-A5E3-5AC18968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B7F14-D820-4E63-98BF-B4CC0D67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4908F-1E9B-4C01-8B4F-0CF442D2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2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C8015-16E8-4A43-B189-DB57B4C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E9A9B-4C06-4564-A4EA-9AAD0072D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5DD5E3-6AB0-4E0D-8E92-AF81A514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C4AFDA-D6F1-4B5B-B5FA-2B2E9A3D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33742-64C3-4D1D-8150-EC831B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84FC81-9FEA-4150-9E80-FAF10D1F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57D1F-0DC6-4BBD-82DB-D30D9FDE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0A2D8-74FB-4930-91C3-061F3827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07EB1F-3E35-4F55-83C2-925B85249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E82E2D-F0F1-405C-B049-EDB462563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4B4FF5-F2CC-4A14-81CD-C2021B05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E3DF3-CBF2-47DD-86D7-3305631B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D9D70E-4A3F-4A3B-8911-ED7C97A8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F061F3-230D-47D1-9A65-FE2F2D81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037B4-CBB7-41D9-9126-D0145947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9070C-DF70-4283-8A6C-41D5659F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7EF06F-6AF5-4D1B-8277-105601A2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338403-D14B-459D-A9D8-0C074B86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8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67D80F-97E3-4A31-B4A3-C52E3C8A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48A71D-5957-410D-B9AB-F8A88FC0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A34D54-804C-4381-956F-D54E3D6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E11C-FD2F-4321-B7CC-7FE8F412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1F1F3-AAB6-40EB-894C-9675127D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F1DF77-CF0B-4145-BDB5-39630D56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6D97A2-8C66-4DC0-81DB-8EB9260D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496935-8410-4BAE-A9D9-6536C2EF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F8437-D240-41CC-BF7E-4A3769CE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A0459-462B-4B03-A0C9-D8D13845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8FE869-64CE-411A-A85A-F1CD15B6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BDD86D-6FD5-4A01-8E51-E85C27AA2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CFCDDE-E0CB-4005-AFEB-7835DFCC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2F6E1A-731C-4357-8A7E-BE710605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6837C-641A-4640-86AE-DCE7D0BB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78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3D3F03-E710-43F4-8F53-B6714699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E03045-605B-43F7-916D-4CE2373FA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3112-B1E1-47B8-A7D6-3561484B3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E949-8161-4F2E-B75B-24A5DC0D6BAF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48531-3933-4AC1-91C5-5F155F9D4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70813-9A45-465E-94D5-08F5A5F70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451E-56E2-4FEB-BC78-7C033DB2FA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1AACA28F-3EB2-4DFE-8267-5E4BD0269658}"/>
              </a:ext>
            </a:extLst>
          </p:cNvPr>
          <p:cNvSpPr/>
          <p:nvPr/>
        </p:nvSpPr>
        <p:spPr>
          <a:xfrm>
            <a:off x="1048624" y="69628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MDM</a:t>
            </a:r>
            <a:endParaRPr lang="en-GB" dirty="0"/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5ACB3D7A-3511-4C3D-910E-9CAFEAF551B3}"/>
              </a:ext>
            </a:extLst>
          </p:cNvPr>
          <p:cNvSpPr/>
          <p:nvPr/>
        </p:nvSpPr>
        <p:spPr>
          <a:xfrm>
            <a:off x="1048624" y="187214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Tankerkoenig</a:t>
            </a:r>
            <a:br>
              <a:rPr lang="de-DE" sz="1000" dirty="0"/>
            </a:br>
            <a:r>
              <a:rPr lang="de-DE" sz="1000" dirty="0"/>
              <a:t>(GIT)</a:t>
            </a:r>
            <a:endParaRPr lang="en-GB" sz="10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BC4807-08E9-4BC1-9E48-58B0DD6F8F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05824" y="1308934"/>
            <a:ext cx="0" cy="5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193A59-0630-4990-BE04-8F97F75B3C04}"/>
              </a:ext>
            </a:extLst>
          </p:cNvPr>
          <p:cNvSpPr txBox="1"/>
          <p:nvPr/>
        </p:nvSpPr>
        <p:spPr>
          <a:xfrm>
            <a:off x="1505824" y="1452038"/>
            <a:ext cx="102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MTK Updates</a:t>
            </a:r>
            <a:endParaRPr lang="en-GB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ACFCDB-621F-4D47-884F-D4673B5C496C}"/>
              </a:ext>
            </a:extLst>
          </p:cNvPr>
          <p:cNvSpPr/>
          <p:nvPr/>
        </p:nvSpPr>
        <p:spPr>
          <a:xfrm>
            <a:off x="847288" y="3020037"/>
            <a:ext cx="1317072" cy="847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Cron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Job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8B67977-FB4A-4100-A1D6-5AFBB7F98327}"/>
              </a:ext>
            </a:extLst>
          </p:cNvPr>
          <p:cNvCxnSpPr>
            <a:stCxn id="5" idx="3"/>
          </p:cNvCxnSpPr>
          <p:nvPr/>
        </p:nvCxnSpPr>
        <p:spPr>
          <a:xfrm>
            <a:off x="1505824" y="2484791"/>
            <a:ext cx="0" cy="53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541CB886-DF05-435F-AA8A-AB355878F597}"/>
              </a:ext>
            </a:extLst>
          </p:cNvPr>
          <p:cNvSpPr/>
          <p:nvPr/>
        </p:nvSpPr>
        <p:spPr>
          <a:xfrm>
            <a:off x="1031846" y="45456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Ariva.de</a:t>
            </a:r>
            <a:endParaRPr lang="en-GB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7940CC-B6CE-4593-A6D1-B2CEBEECD3C0}"/>
              </a:ext>
            </a:extLst>
          </p:cNvPr>
          <p:cNvSpPr txBox="1"/>
          <p:nvPr/>
        </p:nvSpPr>
        <p:spPr>
          <a:xfrm>
            <a:off x="1505823" y="257521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GIT pull</a:t>
            </a:r>
            <a:endParaRPr lang="en-GB" sz="12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99DD78-B034-4058-9AA2-18E52C9A7EFC}"/>
              </a:ext>
            </a:extLst>
          </p:cNvPr>
          <p:cNvCxnSpPr>
            <a:stCxn id="12" idx="1"/>
            <a:endCxn id="9" idx="2"/>
          </p:cNvCxnSpPr>
          <p:nvPr/>
        </p:nvCxnSpPr>
        <p:spPr>
          <a:xfrm flipV="1">
            <a:off x="1489046" y="3867325"/>
            <a:ext cx="16778" cy="67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751324-4EC1-4F9C-ABD4-AD0CF7B7D11C}"/>
              </a:ext>
            </a:extLst>
          </p:cNvPr>
          <p:cNvSpPr txBox="1"/>
          <p:nvPr/>
        </p:nvSpPr>
        <p:spPr>
          <a:xfrm>
            <a:off x="1540472" y="4083390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Oil </a:t>
            </a:r>
            <a:r>
              <a:rPr lang="de-DE" sz="1000" dirty="0" err="1"/>
              <a:t>price</a:t>
            </a:r>
            <a:r>
              <a:rPr lang="de-DE" sz="1000" dirty="0"/>
              <a:t> CSV</a:t>
            </a:r>
            <a:endParaRPr lang="en-GB" sz="10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5FC851-292C-4681-9D66-7BE969EBF5AD}"/>
              </a:ext>
            </a:extLst>
          </p:cNvPr>
          <p:cNvCxnSpPr>
            <a:stCxn id="9" idx="3"/>
          </p:cNvCxnSpPr>
          <p:nvPr/>
        </p:nvCxnSpPr>
        <p:spPr>
          <a:xfrm>
            <a:off x="2164360" y="3443681"/>
            <a:ext cx="9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gefaltete Ecke 18">
            <a:extLst>
              <a:ext uri="{FF2B5EF4-FFF2-40B4-BE49-F238E27FC236}">
                <a16:creationId xmlns:a16="http://schemas.microsoft.com/office/drawing/2014/main" id="{B8B11F75-0946-4740-8937-25A1FF839750}"/>
              </a:ext>
            </a:extLst>
          </p:cNvPr>
          <p:cNvSpPr/>
          <p:nvPr/>
        </p:nvSpPr>
        <p:spPr>
          <a:xfrm>
            <a:off x="3103926" y="3137483"/>
            <a:ext cx="695463" cy="604004"/>
          </a:xfrm>
          <a:prstGeom prst="foldedCorner">
            <a:avLst>
              <a:gd name="adj" fmla="val 2860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Station CSV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C3E9C1-004E-4E91-B772-5A7B3A6FAAE0}"/>
              </a:ext>
            </a:extLst>
          </p:cNvPr>
          <p:cNvSpPr txBox="1"/>
          <p:nvPr/>
        </p:nvSpPr>
        <p:spPr>
          <a:xfrm>
            <a:off x="2318734" y="3019944"/>
            <a:ext cx="667747" cy="914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Regular</a:t>
            </a:r>
            <a:br>
              <a:rPr lang="de-DE" sz="1200" dirty="0"/>
            </a:br>
            <a:r>
              <a:rPr lang="de-DE" sz="1200" dirty="0" err="1"/>
              <a:t>merged</a:t>
            </a:r>
            <a:br>
              <a:rPr lang="de-DE" sz="1200" dirty="0"/>
            </a:br>
            <a:r>
              <a:rPr lang="de-DE" sz="1200" dirty="0"/>
              <a:t>CSV per</a:t>
            </a:r>
            <a:br>
              <a:rPr lang="de-DE" sz="1200" dirty="0"/>
            </a:br>
            <a:r>
              <a:rPr lang="de-DE" sz="1200" dirty="0" err="1"/>
              <a:t>station</a:t>
            </a:r>
            <a:endParaRPr lang="en-GB" sz="1200" dirty="0"/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4A642E5F-E1E8-4E8F-8843-FA74C47CAF41}"/>
              </a:ext>
            </a:extLst>
          </p:cNvPr>
          <p:cNvSpPr/>
          <p:nvPr/>
        </p:nvSpPr>
        <p:spPr>
          <a:xfrm>
            <a:off x="3180825" y="3239549"/>
            <a:ext cx="695463" cy="604004"/>
          </a:xfrm>
          <a:prstGeom prst="foldedCorner">
            <a:avLst>
              <a:gd name="adj" fmla="val 2860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Station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F351A26-E949-43CB-B726-719EE0F4B1CB}"/>
              </a:ext>
            </a:extLst>
          </p:cNvPr>
          <p:cNvSpPr/>
          <p:nvPr/>
        </p:nvSpPr>
        <p:spPr>
          <a:xfrm>
            <a:off x="4998439" y="4211238"/>
            <a:ext cx="1504419" cy="947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Visualization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0708648-1F6B-445E-B70C-3E3861C1958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876288" y="3541551"/>
            <a:ext cx="1122151" cy="114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66B5A07-0E30-4E9C-AF96-0D3A0705B70D}"/>
              </a:ext>
            </a:extLst>
          </p:cNvPr>
          <p:cNvSpPr/>
          <p:nvPr/>
        </p:nvSpPr>
        <p:spPr>
          <a:xfrm>
            <a:off x="4998439" y="1704923"/>
            <a:ext cx="1504419" cy="947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F92DCC-4877-4561-97DB-313DB6E067A8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3876288" y="2178467"/>
            <a:ext cx="1122151" cy="136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520C97E-99FC-441F-87E2-06207622ED82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flipV="1">
            <a:off x="5750649" y="2652010"/>
            <a:ext cx="0" cy="15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4D0C47CE-3A18-4A33-B877-2ABD4D9FD7C0}"/>
              </a:ext>
            </a:extLst>
          </p:cNvPr>
          <p:cNvSpPr/>
          <p:nvPr/>
        </p:nvSpPr>
        <p:spPr>
          <a:xfrm>
            <a:off x="1031846" y="557842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OSM</a:t>
            </a:r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E6B7542-E5E1-4EDA-993F-E9E84CC8AD56}"/>
              </a:ext>
            </a:extLst>
          </p:cNvPr>
          <p:cNvSpPr/>
          <p:nvPr/>
        </p:nvSpPr>
        <p:spPr>
          <a:xfrm>
            <a:off x="2318734" y="5377833"/>
            <a:ext cx="2355909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Overpass</a:t>
            </a:r>
            <a:r>
              <a:rPr lang="de-DE" dirty="0"/>
              <a:t> API</a:t>
            </a:r>
            <a:endParaRPr lang="en-GB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EE69D30-AF38-4B38-A0F0-29CFE0C055AA}"/>
              </a:ext>
            </a:extLst>
          </p:cNvPr>
          <p:cNvSpPr/>
          <p:nvPr/>
        </p:nvSpPr>
        <p:spPr>
          <a:xfrm>
            <a:off x="2318734" y="6096906"/>
            <a:ext cx="2355909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OpenRouteService</a:t>
            </a:r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700D12F-9515-4722-9BD9-DFB5EA16D57C}"/>
              </a:ext>
            </a:extLst>
          </p:cNvPr>
          <p:cNvCxnSpPr>
            <a:stCxn id="32" idx="4"/>
            <a:endCxn id="33" idx="1"/>
          </p:cNvCxnSpPr>
          <p:nvPr/>
        </p:nvCxnSpPr>
        <p:spPr>
          <a:xfrm flipV="1">
            <a:off x="1946246" y="5558197"/>
            <a:ext cx="372488" cy="32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EA02658-7EFD-4A0E-AE55-DF54DCAB500E}"/>
              </a:ext>
            </a:extLst>
          </p:cNvPr>
          <p:cNvCxnSpPr>
            <a:stCxn id="32" idx="4"/>
            <a:endCxn id="34" idx="1"/>
          </p:cNvCxnSpPr>
          <p:nvPr/>
        </p:nvCxnSpPr>
        <p:spPr>
          <a:xfrm>
            <a:off x="1946246" y="5884752"/>
            <a:ext cx="372488" cy="39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Volz</dc:creator>
  <cp:lastModifiedBy>Raphael Volz</cp:lastModifiedBy>
  <cp:revision>3</cp:revision>
  <dcterms:created xsi:type="dcterms:W3CDTF">2019-03-17T12:46:14Z</dcterms:created>
  <dcterms:modified xsi:type="dcterms:W3CDTF">2019-03-17T18:34:44Z</dcterms:modified>
</cp:coreProperties>
</file>