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00403000000020004" pitchFamily="2" charset="0"/>
      <p:regular r:id="rId37"/>
      <p:bold r:id="rId38"/>
      <p:italic r:id="rId39"/>
      <p:boldItalic r:id="rId40"/>
    </p:embeddedFont>
    <p:embeddedFont>
      <p:font typeface="Muli" panose="020B0604020202020204" charset="0"/>
      <p:regular r:id="rId41"/>
      <p:bold r:id="rId42"/>
      <p:italic r:id="rId43"/>
      <p:boldItalic r:id="rId44"/>
    </p:embeddedFont>
    <p:embeddedFont>
      <p:font typeface="Nixie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9BBD5"/>
    <a:srgbClr val="0E293C"/>
    <a:srgbClr val="14DDD2"/>
    <a:srgbClr val="25C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98C3D9-1B30-474B-AA4C-FD249C4446D7}">
  <a:tblStyle styleId="{7098C3D9-1B30-474B-AA4C-FD249C444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505347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dirty="0">
                <a:latin typeface="+mj-lt"/>
              </a:rPr>
              <a:t>Đề tài: Website nghe nhạc</a:t>
            </a:r>
            <a:endParaRPr sz="5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6BEE-A5F9-40C6-BBEA-E299C1EF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2" y="170712"/>
            <a:ext cx="1728366" cy="65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96695-AC39-4B12-9672-9C822EE54D99}"/>
              </a:ext>
            </a:extLst>
          </p:cNvPr>
          <p:cNvSpPr/>
          <p:nvPr/>
        </p:nvSpPr>
        <p:spPr>
          <a:xfrm>
            <a:off x="0" y="3344405"/>
            <a:ext cx="9144000" cy="2132756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69977-C0C2-4338-BE3A-6A41FFE89619}"/>
              </a:ext>
            </a:extLst>
          </p:cNvPr>
          <p:cNvSpPr txBox="1"/>
          <p:nvPr/>
        </p:nvSpPr>
        <p:spPr>
          <a:xfrm>
            <a:off x="2264358" y="2954809"/>
            <a:ext cx="5336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C6DAEC"/>
                </a:solidFill>
                <a:latin typeface="+mj-lt"/>
              </a:rPr>
              <a:t>Giáo viên hướng dẫn: Phan Viết Thế</a:t>
            </a:r>
          </a:p>
          <a:p>
            <a:r>
              <a:rPr lang="vi-VN" sz="2000" b="1" dirty="0">
                <a:solidFill>
                  <a:srgbClr val="C6DAEC"/>
                </a:solidFill>
                <a:latin typeface="+mj-lt"/>
              </a:rPr>
              <a:t>Sinh viên thực hiện:</a:t>
            </a:r>
          </a:p>
          <a:p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>
                <a:solidFill>
                  <a:srgbClr val="C6DAEC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PS07621, Team Leader</a:t>
            </a:r>
            <a:endParaRPr lang="vi-VN" sz="2000" b="1" dirty="0">
              <a:solidFill>
                <a:srgbClr val="C6DA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Lê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PS07753,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000" b="1" dirty="0">
              <a:solidFill>
                <a:srgbClr val="C6DA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PS07588,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000" b="1" dirty="0">
              <a:solidFill>
                <a:srgbClr val="C6DA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Phan Lê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PS07705,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000" b="1" dirty="0">
              <a:solidFill>
                <a:srgbClr val="C6DA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509845" y="217700"/>
            <a:ext cx="59762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khách hàng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863E47-F22E-4D4A-9AC4-CFA88B67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8339"/>
            <a:ext cx="9144000" cy="3867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460C-9DE7-4B18-8CEB-2D767161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7" y="559478"/>
            <a:ext cx="9144000" cy="4226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099850" y="211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admin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EA175-D00F-4EA5-BD8E-5C3FFA61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02636"/>
            <a:ext cx="8483600" cy="40618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443900" y="148100"/>
            <a:ext cx="63445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thực hiện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A251D-2CCD-4691-A23D-4BB13E852101}"/>
              </a:ext>
            </a:extLst>
          </p:cNvPr>
          <p:cNvSpPr txBox="1"/>
          <p:nvPr/>
        </p:nvSpPr>
        <p:spPr>
          <a:xfrm>
            <a:off x="2959099" y="1244600"/>
            <a:ext cx="387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6DAEC"/>
                </a:solidFill>
                <a:latin typeface="+mj-lt"/>
              </a:rPr>
              <a:t>Hướng triển khai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9DE1C-CCCA-42C5-A9DB-8D59879B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55800"/>
            <a:ext cx="7962900" cy="303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438;p23">
            <a:extLst>
              <a:ext uri="{FF2B5EF4-FFF2-40B4-BE49-F238E27FC236}">
                <a16:creationId xmlns:a16="http://schemas.microsoft.com/office/drawing/2014/main" id="{41B53611-DC73-4356-85BE-FFEED4CEEB8C}"/>
              </a:ext>
            </a:extLst>
          </p:cNvPr>
          <p:cNvSpPr txBox="1">
            <a:spLocks/>
          </p:cNvSpPr>
          <p:nvPr/>
        </p:nvSpPr>
        <p:spPr>
          <a:xfrm>
            <a:off x="2412003" y="148100"/>
            <a:ext cx="63445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921C1-7635-4923-B45A-5F7B8D5C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9" y="1066456"/>
            <a:ext cx="8920716" cy="3608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D683-2F39-4116-82CA-4A37615B7CEB}"/>
              </a:ext>
            </a:extLst>
          </p:cNvPr>
          <p:cNvSpPr txBox="1"/>
          <p:nvPr/>
        </p:nvSpPr>
        <p:spPr>
          <a:xfrm>
            <a:off x="3444949" y="4620205"/>
            <a:ext cx="225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6DAEC"/>
                </a:solidFill>
                <a:latin typeface="+mj-lt"/>
              </a:rPr>
              <a:t>Bảng test 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609;p38">
            <a:extLst>
              <a:ext uri="{FF2B5EF4-FFF2-40B4-BE49-F238E27FC236}">
                <a16:creationId xmlns:a16="http://schemas.microsoft.com/office/drawing/2014/main" id="{3D210737-A5B4-42CA-9E7D-0AAB7F12BA5D}"/>
              </a:ext>
            </a:extLst>
          </p:cNvPr>
          <p:cNvSpPr/>
          <p:nvPr/>
        </p:nvSpPr>
        <p:spPr>
          <a:xfrm>
            <a:off x="562257" y="302742"/>
            <a:ext cx="548700" cy="522758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4CA95-04C8-4106-9023-F84843D2A9B2}"/>
              </a:ext>
            </a:extLst>
          </p:cNvPr>
          <p:cNvSpPr/>
          <p:nvPr/>
        </p:nvSpPr>
        <p:spPr>
          <a:xfrm>
            <a:off x="2476637" y="0"/>
            <a:ext cx="5884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thành viên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91D85-5479-468C-9E8D-9929582E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338286"/>
            <a:ext cx="4944300" cy="645300"/>
          </a:xfrm>
        </p:spPr>
        <p:txBody>
          <a:bodyPr/>
          <a:lstStyle/>
          <a:p>
            <a:pPr algn="ctr"/>
            <a:r>
              <a:rPr lang="vi-VN" sz="4800" b="1" dirty="0">
                <a:latin typeface="+mj-lt"/>
              </a:rPr>
              <a:t>Nội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54A3D-817A-4316-88E5-A6CAD0EB1F75}"/>
              </a:ext>
            </a:extLst>
          </p:cNvPr>
          <p:cNvSpPr txBox="1"/>
          <p:nvPr/>
        </p:nvSpPr>
        <p:spPr>
          <a:xfrm>
            <a:off x="1379758" y="1923203"/>
            <a:ext cx="7624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    Giới thiệu đề tài</a:t>
            </a:r>
          </a:p>
          <a:p>
            <a:r>
              <a:rPr lang="vi-VN" sz="36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   Phân tích hiện trạng</a:t>
            </a:r>
          </a:p>
          <a:p>
            <a:r>
              <a:rPr lang="vi-VN" sz="36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III Thiết kế hệ thống</a:t>
            </a:r>
          </a:p>
          <a:p>
            <a:r>
              <a:rPr lang="vi-VN" sz="36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IV Thực hiện dự án</a:t>
            </a:r>
          </a:p>
          <a:p>
            <a:r>
              <a:rPr lang="vi-VN" sz="36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V   Demo dự án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9A3298-CE9B-4F59-B0E2-198B0D8A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93" y="328209"/>
            <a:ext cx="1728366" cy="655377"/>
          </a:xfrm>
          <a:prstGeom prst="rect">
            <a:avLst/>
          </a:prstGeom>
        </p:spPr>
      </p:pic>
      <p:sp>
        <p:nvSpPr>
          <p:cNvPr id="14" name="Google Shape;609;p38">
            <a:extLst>
              <a:ext uri="{FF2B5EF4-FFF2-40B4-BE49-F238E27FC236}">
                <a16:creationId xmlns:a16="http://schemas.microsoft.com/office/drawing/2014/main" id="{458055FA-A8F6-4BE3-8930-26D7265FAE64}"/>
              </a:ext>
            </a:extLst>
          </p:cNvPr>
          <p:cNvSpPr/>
          <p:nvPr/>
        </p:nvSpPr>
        <p:spPr>
          <a:xfrm>
            <a:off x="736599" y="1478891"/>
            <a:ext cx="197697" cy="27370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286468" y="33949"/>
            <a:ext cx="29492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+mj-lt"/>
              </a:rPr>
              <a:t>Giới thiệu</a:t>
            </a:r>
            <a:endParaRPr sz="4800" b="1" dirty="0">
              <a:latin typeface="+mj-lt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62256" y="1752550"/>
            <a:ext cx="703234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</a:t>
            </a:r>
          </a:p>
          <a:p>
            <a:pPr indent="-457200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tài?</a:t>
            </a:r>
          </a:p>
          <a:p>
            <a:pPr indent="-457200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website</a:t>
            </a:r>
          </a:p>
          <a:p>
            <a:pPr indent="-457200"/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tiếp cận khách hàng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C5105-9892-460B-9ECC-60351D180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92" y="188861"/>
            <a:ext cx="1728366" cy="655377"/>
          </a:xfrm>
          <a:prstGeom prst="rect">
            <a:avLst/>
          </a:prstGeom>
        </p:spPr>
      </p:pic>
      <p:sp>
        <p:nvSpPr>
          <p:cNvPr id="9" name="Google Shape;609;p38">
            <a:extLst>
              <a:ext uri="{FF2B5EF4-FFF2-40B4-BE49-F238E27FC236}">
                <a16:creationId xmlns:a16="http://schemas.microsoft.com/office/drawing/2014/main" id="{64BC4582-DE66-4B2F-816E-E3EA484F60E7}"/>
              </a:ext>
            </a:extLst>
          </p:cNvPr>
          <p:cNvSpPr/>
          <p:nvPr/>
        </p:nvSpPr>
        <p:spPr>
          <a:xfrm>
            <a:off x="442319" y="497980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9;p38">
            <a:extLst>
              <a:ext uri="{FF2B5EF4-FFF2-40B4-BE49-F238E27FC236}">
                <a16:creationId xmlns:a16="http://schemas.microsoft.com/office/drawing/2014/main" id="{2CE6D6E8-7933-4E4B-B879-EB41E1914C07}"/>
              </a:ext>
            </a:extLst>
          </p:cNvPr>
          <p:cNvSpPr/>
          <p:nvPr/>
        </p:nvSpPr>
        <p:spPr>
          <a:xfrm>
            <a:off x="811030" y="249039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09;p38">
            <a:extLst>
              <a:ext uri="{FF2B5EF4-FFF2-40B4-BE49-F238E27FC236}">
                <a16:creationId xmlns:a16="http://schemas.microsoft.com/office/drawing/2014/main" id="{24B88C5F-9124-4179-B2C3-629E16481CA1}"/>
              </a:ext>
            </a:extLst>
          </p:cNvPr>
          <p:cNvSpPr/>
          <p:nvPr/>
        </p:nvSpPr>
        <p:spPr>
          <a:xfrm>
            <a:off x="935721" y="653391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09;p38">
            <a:extLst>
              <a:ext uri="{FF2B5EF4-FFF2-40B4-BE49-F238E27FC236}">
                <a16:creationId xmlns:a16="http://schemas.microsoft.com/office/drawing/2014/main" id="{34D7345C-8106-48EE-86A4-67B7CFC19058}"/>
              </a:ext>
            </a:extLst>
          </p:cNvPr>
          <p:cNvSpPr/>
          <p:nvPr/>
        </p:nvSpPr>
        <p:spPr>
          <a:xfrm>
            <a:off x="8436405" y="4311629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505200" y="2371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590874" y="1795554"/>
            <a:ext cx="6553125" cy="287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kinh doanh dịch vụ online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nghiệp 4.0 - công nghệ 4G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online trực tiếp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Sở thích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Lợi nhuận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" name="Google Shape;609;p38">
            <a:extLst>
              <a:ext uri="{FF2B5EF4-FFF2-40B4-BE49-F238E27FC236}">
                <a16:creationId xmlns:a16="http://schemas.microsoft.com/office/drawing/2014/main" id="{746089D3-B34B-44B6-87E3-D002FF50911A}"/>
              </a:ext>
            </a:extLst>
          </p:cNvPr>
          <p:cNvSpPr/>
          <p:nvPr/>
        </p:nvSpPr>
        <p:spPr>
          <a:xfrm>
            <a:off x="939800" y="2073350"/>
            <a:ext cx="800100" cy="9779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444900" y="2060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800" b="1" dirty="0">
              <a:solidFill>
                <a:srgbClr val="19B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62FEC-E1EC-4CBE-ABF1-3F46DD427EC1}"/>
              </a:ext>
            </a:extLst>
          </p:cNvPr>
          <p:cNvSpPr txBox="1"/>
          <p:nvPr/>
        </p:nvSpPr>
        <p:spPr>
          <a:xfrm>
            <a:off x="2247900" y="1562100"/>
            <a:ext cx="6388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website làm 2 phần</a:t>
            </a:r>
          </a:p>
          <a:p>
            <a:r>
              <a:rPr lang="vi-VN" sz="32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Thiết kế chức năng dành cho khách hàng</a:t>
            </a:r>
          </a:p>
          <a:p>
            <a:r>
              <a:rPr lang="vi-VN" sz="3200" dirty="0">
                <a:solidFill>
                  <a:srgbClr val="C6DA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Thiết kế chức năng dành cho quản trị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38AF97-DA09-4A85-A24A-E45AB8E98FFC}"/>
              </a:ext>
            </a:extLst>
          </p:cNvPr>
          <p:cNvSpPr/>
          <p:nvPr/>
        </p:nvSpPr>
        <p:spPr>
          <a:xfrm rot="19783628">
            <a:off x="365473" y="1069941"/>
            <a:ext cx="264677" cy="377643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D71B-C19A-4807-8404-A1254F23B9C6}"/>
              </a:ext>
            </a:extLst>
          </p:cNvPr>
          <p:cNvSpPr/>
          <p:nvPr/>
        </p:nvSpPr>
        <p:spPr>
          <a:xfrm>
            <a:off x="0" y="1371600"/>
            <a:ext cx="9130443" cy="3771825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40C88-6C5E-4F92-9C22-2ED91A3C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600" y="287800"/>
            <a:ext cx="4944300" cy="645300"/>
          </a:xfrm>
        </p:spPr>
        <p:txBody>
          <a:bodyPr/>
          <a:lstStyle/>
          <a:p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khách hàng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557C6-A531-4698-80BA-5ECF9864A2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1" y="1414462"/>
            <a:ext cx="8712200" cy="33710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10089A-D49C-45B7-BAF5-B05A1F1F419A}"/>
              </a:ext>
            </a:extLst>
          </p:cNvPr>
          <p:cNvSpPr/>
          <p:nvPr/>
        </p:nvSpPr>
        <p:spPr>
          <a:xfrm>
            <a:off x="1" y="933101"/>
            <a:ext cx="457200" cy="438500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F810F-AD68-4257-B8E2-3EC224B37F90}"/>
              </a:ext>
            </a:extLst>
          </p:cNvPr>
          <p:cNvSpPr/>
          <p:nvPr/>
        </p:nvSpPr>
        <p:spPr>
          <a:xfrm rot="19796070">
            <a:off x="-15238" y="768759"/>
            <a:ext cx="510111" cy="597596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5BBBF-7124-456F-A42F-11A706825E05}"/>
              </a:ext>
            </a:extLst>
          </p:cNvPr>
          <p:cNvSpPr/>
          <p:nvPr/>
        </p:nvSpPr>
        <p:spPr>
          <a:xfrm>
            <a:off x="0" y="1143001"/>
            <a:ext cx="9130443" cy="4000500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876550" y="1667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database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609;p38">
            <a:extLst>
              <a:ext uri="{FF2B5EF4-FFF2-40B4-BE49-F238E27FC236}">
                <a16:creationId xmlns:a16="http://schemas.microsoft.com/office/drawing/2014/main" id="{01903B1E-9C82-4663-AFB9-D06EFBB13ECB}"/>
              </a:ext>
            </a:extLst>
          </p:cNvPr>
          <p:cNvSpPr/>
          <p:nvPr/>
        </p:nvSpPr>
        <p:spPr>
          <a:xfrm>
            <a:off x="562257" y="302742"/>
            <a:ext cx="548700" cy="522758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5C612-DE2F-45F5-8A8E-F9E88704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143001"/>
            <a:ext cx="8445500" cy="39357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BE245-4584-450B-8CE8-0AB4C248CB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660A6-11EA-4873-B096-ED4A0F5A2021}"/>
              </a:ext>
            </a:extLst>
          </p:cNvPr>
          <p:cNvSpPr/>
          <p:nvPr/>
        </p:nvSpPr>
        <p:spPr>
          <a:xfrm>
            <a:off x="3004155" y="163760"/>
            <a:ext cx="4836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800" b="1" dirty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database</a:t>
            </a:r>
            <a:endParaRPr lang="vi-VN" sz="4800" dirty="0">
              <a:solidFill>
                <a:srgbClr val="19BBD5"/>
              </a:solidFill>
            </a:endParaRPr>
          </a:p>
        </p:txBody>
      </p:sp>
      <p:sp>
        <p:nvSpPr>
          <p:cNvPr id="4" name="Google Shape;609;p38">
            <a:extLst>
              <a:ext uri="{FF2B5EF4-FFF2-40B4-BE49-F238E27FC236}">
                <a16:creationId xmlns:a16="http://schemas.microsoft.com/office/drawing/2014/main" id="{E88B5AA7-62E4-465D-821E-EF2EEE3938FD}"/>
              </a:ext>
            </a:extLst>
          </p:cNvPr>
          <p:cNvSpPr/>
          <p:nvPr/>
        </p:nvSpPr>
        <p:spPr>
          <a:xfrm>
            <a:off x="562257" y="302742"/>
            <a:ext cx="548700" cy="522758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29B0D-8FF2-41FF-9DCB-63B8D1D3E2F6}"/>
              </a:ext>
            </a:extLst>
          </p:cNvPr>
          <p:cNvSpPr txBox="1"/>
          <p:nvPr/>
        </p:nvSpPr>
        <p:spPr>
          <a:xfrm>
            <a:off x="836607" y="1616149"/>
            <a:ext cx="580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C6DAEC"/>
                </a:solidFill>
                <a:latin typeface="+mj-lt"/>
              </a:rPr>
              <a:t>Tại sao phải thiết kế database?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10417-4F45-44D9-8DD6-1B46B69D53A1}"/>
              </a:ext>
            </a:extLst>
          </p:cNvPr>
          <p:cNvSpPr txBox="1"/>
          <p:nvPr/>
        </p:nvSpPr>
        <p:spPr>
          <a:xfrm>
            <a:off x="754912" y="2445488"/>
            <a:ext cx="6156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C6DAEC"/>
                </a:solidFill>
                <a:latin typeface="+mj-lt"/>
              </a:rPr>
              <a:t>Gắn liền với mô hình MVC</a:t>
            </a:r>
          </a:p>
          <a:p>
            <a:r>
              <a:rPr lang="vi-VN" sz="2000" dirty="0">
                <a:solidFill>
                  <a:srgbClr val="C6DAEC"/>
                </a:solidFill>
                <a:latin typeface="+mj-lt"/>
              </a:rPr>
              <a:t>Giảm thời gian phát triển website</a:t>
            </a:r>
          </a:p>
          <a:p>
            <a:endParaRPr lang="vi-VN" sz="2000" dirty="0">
              <a:solidFill>
                <a:srgbClr val="C6DAE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16FC9-C637-421F-9996-4671A2C6EFAD}"/>
              </a:ext>
            </a:extLst>
          </p:cNvPr>
          <p:cNvSpPr/>
          <p:nvPr/>
        </p:nvSpPr>
        <p:spPr>
          <a:xfrm>
            <a:off x="1615440" y="1092812"/>
            <a:ext cx="5816600" cy="398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918BA-D1C5-46AE-BBA5-7C27F291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50" y="262400"/>
            <a:ext cx="2686900" cy="645300"/>
          </a:xfrm>
        </p:spPr>
        <p:txBody>
          <a:bodyPr/>
          <a:lstStyle/>
          <a:p>
            <a:r>
              <a:rPr lang="vi-V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AF18A3-B2A7-49A9-B35B-E125D9DAB7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092812"/>
            <a:ext cx="5770880" cy="3910375"/>
          </a:xfrm>
          <a:prstGeom prst="rect">
            <a:avLst/>
          </a:prstGeom>
        </p:spPr>
      </p:pic>
      <p:sp>
        <p:nvSpPr>
          <p:cNvPr id="14" name="Google Shape;609;p38">
            <a:extLst>
              <a:ext uri="{FF2B5EF4-FFF2-40B4-BE49-F238E27FC236}">
                <a16:creationId xmlns:a16="http://schemas.microsoft.com/office/drawing/2014/main" id="{ED79C903-DE64-497C-B7FF-67091341673D}"/>
              </a:ext>
            </a:extLst>
          </p:cNvPr>
          <p:cNvSpPr/>
          <p:nvPr/>
        </p:nvSpPr>
        <p:spPr>
          <a:xfrm>
            <a:off x="7897506" y="3873500"/>
            <a:ext cx="453097" cy="3810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783</Words>
  <Application>Microsoft Office PowerPoint</Application>
  <PresentationFormat>On-screen Show (16:9)</PresentationFormat>
  <Paragraphs>153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Helvetica Neue</vt:lpstr>
      <vt:lpstr>Times New Roman</vt:lpstr>
      <vt:lpstr>Calibri</vt:lpstr>
      <vt:lpstr>Wingdings</vt:lpstr>
      <vt:lpstr>Muli</vt:lpstr>
      <vt:lpstr>Arial</vt:lpstr>
      <vt:lpstr>Nixie One</vt:lpstr>
      <vt:lpstr>Imogen template</vt:lpstr>
      <vt:lpstr>Đề tài: Website nghe nhạc</vt:lpstr>
      <vt:lpstr>Nội dung</vt:lpstr>
      <vt:lpstr>Giới thiệu</vt:lpstr>
      <vt:lpstr>Phân tích</vt:lpstr>
      <vt:lpstr>PowerPoint Presentation</vt:lpstr>
      <vt:lpstr>UML khách hàng</vt:lpstr>
      <vt:lpstr>Thiết kế database</vt:lpstr>
      <vt:lpstr>PowerPoint Presentation</vt:lpstr>
      <vt:lpstr>Site map</vt:lpstr>
      <vt:lpstr>Giao diện khách hàng</vt:lpstr>
      <vt:lpstr>PowerPoint Presentation</vt:lpstr>
      <vt:lpstr>Giao diện admin</vt:lpstr>
      <vt:lpstr>Triển khai thực hiện</vt:lpstr>
      <vt:lpstr>PowerPoint Presentation</vt:lpstr>
      <vt:lpstr>PowerPoint Presentation</vt:lpstr>
      <vt:lpstr>Want big impact? Use big image.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Website nghe nhạc</dc:title>
  <cp:lastModifiedBy>Kiet Tuan</cp:lastModifiedBy>
  <cp:revision>20</cp:revision>
  <dcterms:modified xsi:type="dcterms:W3CDTF">2019-12-12T02:52:37Z</dcterms:modified>
</cp:coreProperties>
</file>