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11-11-2019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11-11-2019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11-11-2019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11-11-2019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11-11-2019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11-11-2019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11-11-2019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11-11-2019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11-11-2019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11-11-2019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11-11-2019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11-11-2019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46D1CF-47D1-43A9-A888-9C5C7CAF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2" y="12299"/>
            <a:ext cx="3000375" cy="16478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157926-1630-4E55-9D69-FD9010A6B5C3}"/>
              </a:ext>
            </a:extLst>
          </p:cNvPr>
          <p:cNvSpPr txBox="1">
            <a:spLocks/>
          </p:cNvSpPr>
          <p:nvPr/>
        </p:nvSpPr>
        <p:spPr bwMode="blackWhite">
          <a:xfrm>
            <a:off x="1523999" y="1660124"/>
            <a:ext cx="9144000" cy="134621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0000"/>
                </a:solidFill>
                <a:latin typeface="Abadi" panose="020B0604020104020204" pitchFamily="34" charset="0"/>
              </a:rPr>
              <a:t>BÁO CÁO MÔN HỌC</a:t>
            </a:r>
            <a:br>
              <a:rPr lang="en-US" sz="3600" b="1" dirty="0">
                <a:solidFill>
                  <a:srgbClr val="FF0000"/>
                </a:solidFill>
                <a:latin typeface="Abadi" panose="020B0604020104020204" pitchFamily="34" charset="0"/>
              </a:rPr>
            </a:br>
            <a:r>
              <a:rPr lang="en-US" sz="3600" b="1" dirty="0" err="1">
                <a:solidFill>
                  <a:srgbClr val="FF0000"/>
                </a:solidFill>
                <a:latin typeface="Abadi" panose="020B0604020104020204" pitchFamily="34" charset="0"/>
              </a:rPr>
              <a:t>Lập</a:t>
            </a:r>
            <a:r>
              <a:rPr lang="en-US" sz="3600" b="1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Abadi" panose="020B0604020104020204" pitchFamily="34" charset="0"/>
              </a:rPr>
              <a:t>trình</a:t>
            </a:r>
            <a:r>
              <a:rPr lang="en-US" sz="3600" b="1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Abadi" panose="020B0604020104020204" pitchFamily="34" charset="0"/>
              </a:rPr>
              <a:t>ứng</a:t>
            </a:r>
            <a:r>
              <a:rPr lang="en-US" sz="3600" b="1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Abadi" panose="020B0604020104020204" pitchFamily="34" charset="0"/>
              </a:rPr>
              <a:t>dụng</a:t>
            </a:r>
            <a:r>
              <a:rPr lang="en-US" sz="3600" b="1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Abadi" panose="020B0604020104020204" pitchFamily="34" charset="0"/>
              </a:rPr>
              <a:t>giao</a:t>
            </a:r>
            <a:r>
              <a:rPr lang="en-US" sz="3600" b="1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Abadi" panose="020B0604020104020204" pitchFamily="34" charset="0"/>
              </a:rPr>
              <a:t>diện</a:t>
            </a:r>
            <a:endParaRPr lang="en-US" sz="36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A1C80DB-290C-446A-B344-38F62927D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212630"/>
            <a:ext cx="9144000" cy="3219022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Đề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tài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TRÌNH QUẢN LÝ GIẢI BÓNG ĐÁ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Nguyễn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hiên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MSSV:44.01.104.132</a:t>
            </a:r>
          </a:p>
          <a:p>
            <a:pPr algn="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3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1457-0CD9-4146-AC5D-55DDF3D7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Giao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diện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ch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ơng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trình</a:t>
            </a:r>
            <a:endParaRPr lang="en-US" sz="3200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CC6F76-5727-4A3F-AEC2-A04F92EF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638425"/>
            <a:ext cx="7729727" cy="38195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7AD550-6F69-46A3-8B03-E605D8C14342}"/>
              </a:ext>
            </a:extLst>
          </p:cNvPr>
          <p:cNvSpPr txBox="1">
            <a:spLocks/>
          </p:cNvSpPr>
          <p:nvPr/>
        </p:nvSpPr>
        <p:spPr>
          <a:xfrm>
            <a:off x="1" y="3171613"/>
            <a:ext cx="2231136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thủ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C2235-EDA6-4442-A066-ACBD22095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7F28D3-B0CB-43EA-BD84-F363E4F07617}"/>
              </a:ext>
            </a:extLst>
          </p:cNvPr>
          <p:cNvSpPr txBox="1"/>
          <p:nvPr/>
        </p:nvSpPr>
        <p:spPr>
          <a:xfrm>
            <a:off x="10404629" y="2352583"/>
            <a:ext cx="1216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12B762-113D-446C-BF8F-84523B8E78D8}"/>
              </a:ext>
            </a:extLst>
          </p:cNvPr>
          <p:cNvCxnSpPr/>
          <p:nvPr/>
        </p:nvCxnSpPr>
        <p:spPr>
          <a:xfrm flipH="1">
            <a:off x="7936637" y="3240350"/>
            <a:ext cx="2467992" cy="589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741AFF-1A6C-4B01-95B2-B409340E0B1C}"/>
              </a:ext>
            </a:extLst>
          </p:cNvPr>
          <p:cNvSpPr txBox="1"/>
          <p:nvPr/>
        </p:nvSpPr>
        <p:spPr>
          <a:xfrm>
            <a:off x="10404629" y="4429957"/>
            <a:ext cx="1606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tên,Chọn</a:t>
            </a:r>
            <a:r>
              <a:rPr lang="en-US" dirty="0"/>
              <a:t> </a:t>
            </a:r>
            <a:r>
              <a:rPr lang="en-US" dirty="0" err="1"/>
              <a:t>CLB,Vị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D30AF-46FE-42B4-9643-1D6E06A2ED62}"/>
              </a:ext>
            </a:extLst>
          </p:cNvPr>
          <p:cNvCxnSpPr/>
          <p:nvPr/>
        </p:nvCxnSpPr>
        <p:spPr>
          <a:xfrm flipH="1" flipV="1">
            <a:off x="8123068" y="3240350"/>
            <a:ext cx="2281561" cy="1349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5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4D19-FC1F-4AC3-85C1-78D1313C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14E9CB-B0F2-4A1F-8CB0-F8834B21C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820" y="2638425"/>
            <a:ext cx="5534360" cy="31019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6D87C85-37C3-4A97-9A26-92BF0A348C0E}"/>
              </a:ext>
            </a:extLst>
          </p:cNvPr>
          <p:cNvSpPr txBox="1">
            <a:spLocks/>
          </p:cNvSpPr>
          <p:nvPr/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rgbClr val="FF0000"/>
                </a:solidFill>
                <a:latin typeface="Adobe Garamond Pro Bold" panose="02020702060506020403" pitchFamily="18" charset="0"/>
              </a:rPr>
              <a:t>Giao diện ch</a:t>
            </a:r>
            <a:r>
              <a:rPr lang="vi-VN" sz="3200" b="1">
                <a:solidFill>
                  <a:srgbClr val="FF0000"/>
                </a:solidFill>
              </a:rPr>
              <a:t>ư</a:t>
            </a:r>
            <a:r>
              <a:rPr lang="en-US" sz="3200" b="1">
                <a:solidFill>
                  <a:srgbClr val="FF0000"/>
                </a:solidFill>
                <a:latin typeface="Adobe Garamond Pro Bold" panose="02020702060506020403" pitchFamily="18" charset="0"/>
              </a:rPr>
              <a:t>ơng trình</a:t>
            </a:r>
            <a:endParaRPr lang="en-US" sz="3200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F48B62-A415-4572-9FE9-C07D9EEF38DF}"/>
              </a:ext>
            </a:extLst>
          </p:cNvPr>
          <p:cNvSpPr txBox="1">
            <a:spLocks/>
          </p:cNvSpPr>
          <p:nvPr/>
        </p:nvSpPr>
        <p:spPr>
          <a:xfrm>
            <a:off x="936416" y="3810806"/>
            <a:ext cx="2589439" cy="38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9147D0-7FF0-4FE7-8758-3B38EB72C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EF2022-BA19-4E70-92E2-38B6229FBDF4}"/>
              </a:ext>
            </a:extLst>
          </p:cNvPr>
          <p:cNvSpPr txBox="1"/>
          <p:nvPr/>
        </p:nvSpPr>
        <p:spPr>
          <a:xfrm>
            <a:off x="9428085" y="2902998"/>
            <a:ext cx="249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bàn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59871C-AAB9-4E05-A230-A0CBC312C3B0}"/>
              </a:ext>
            </a:extLst>
          </p:cNvPr>
          <p:cNvCxnSpPr/>
          <p:nvPr/>
        </p:nvCxnSpPr>
        <p:spPr>
          <a:xfrm flipH="1">
            <a:off x="7936637" y="3116062"/>
            <a:ext cx="1722268" cy="1518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254BB6-E25C-4676-BD37-627BF90E0972}"/>
              </a:ext>
            </a:extLst>
          </p:cNvPr>
          <p:cNvSpPr txBox="1"/>
          <p:nvPr/>
        </p:nvSpPr>
        <p:spPr>
          <a:xfrm>
            <a:off x="9552373" y="4287915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đấu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3C374E-240D-4C1F-9B36-76D265940B1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7066625" y="4065973"/>
            <a:ext cx="2485748" cy="406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67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DABD-2322-46E5-88B7-AF9528B3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Giao</a:t>
            </a:r>
            <a:r>
              <a:rPr lang="en-US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diện</a:t>
            </a:r>
            <a:r>
              <a:rPr lang="en-US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ch</a:t>
            </a:r>
            <a:r>
              <a:rPr lang="vi-VN" b="1" dirty="0">
                <a:solidFill>
                  <a:srgbClr val="FF0000"/>
                </a:solidFill>
              </a:rPr>
              <a:t>ư</a:t>
            </a:r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ơng</a:t>
            </a:r>
            <a:r>
              <a:rPr lang="en-US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trình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8EED54-D469-4715-A689-163C47890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743" y="2638425"/>
            <a:ext cx="5128515" cy="31019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6BE49A-DF3D-47E8-8029-BDF25FBEAD3B}"/>
              </a:ext>
            </a:extLst>
          </p:cNvPr>
          <p:cNvSpPr txBox="1">
            <a:spLocks/>
          </p:cNvSpPr>
          <p:nvPr/>
        </p:nvSpPr>
        <p:spPr>
          <a:xfrm>
            <a:off x="936416" y="3810806"/>
            <a:ext cx="2589439" cy="38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462C17-4B1E-4094-9052-3CC7A54E0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8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1502-B4FE-472C-B78F-75E11129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luận</a:t>
            </a:r>
            <a:endParaRPr lang="en-US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36D4-62A4-4146-8D5D-0B8D9F4C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Hệ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thống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đã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phần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nào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cải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thiện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quá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trình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quản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lí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giải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bóng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đá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giảm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thiểu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tối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đa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các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khó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khăn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về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nhân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lực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thời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gian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sai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sót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Vì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thời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gian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cho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phép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nên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đề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tài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nhóm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vẫn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chưa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được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hoàn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thiện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rất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mong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nhận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được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sự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đóng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góp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của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giáo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viên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để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hoàn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thiện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hơn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  <a:endParaRPr lang="vi-VN" sz="2800" dirty="0">
              <a:cs typeface="Adobe Hebrew" panose="02040503050201020203" pitchFamily="18" charset="-79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B8C71-4E26-4A51-B76E-89BBCC31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2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B435-CB26-486E-8C92-56F0C80A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Tài</a:t>
            </a:r>
            <a:r>
              <a:rPr lang="en-US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liệu</a:t>
            </a:r>
            <a:r>
              <a:rPr lang="en-US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tham</a:t>
            </a:r>
            <a:r>
              <a:rPr lang="en-US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khảo</a:t>
            </a:r>
            <a:endParaRPr lang="en-US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FEFC-8433-41DF-AB63-778B16A8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Lập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trình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ứng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dụng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giao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diện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– Khoa CNTT –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Đại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học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S</a:t>
            </a:r>
            <a:r>
              <a:rPr lang="vi-VN" sz="2800" dirty="0">
                <a:cs typeface="Adobe Hebrew" panose="02040503050201020203" pitchFamily="18" charset="-79"/>
              </a:rPr>
              <a:t>ư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Phạm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Thành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phố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Hồ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Chí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Minh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F059E-B7E1-4537-BF74-77D085DBF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5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397A-BD62-4010-95D2-89A13AEA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Hết</a:t>
            </a:r>
            <a:endParaRPr lang="en-US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29569-934D-421B-8A6F-2043B1A95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266" y="2638425"/>
            <a:ext cx="3877468" cy="3101975"/>
          </a:xfrm>
        </p:spPr>
      </p:pic>
    </p:spTree>
    <p:extLst>
      <p:ext uri="{BB962C8B-B14F-4D97-AF65-F5344CB8AC3E}">
        <p14:creationId xmlns:p14="http://schemas.microsoft.com/office/powerpoint/2010/main" val="115530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B04A-FB02-4B80-9EF2-F48CA14E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Nội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dung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báo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cáo</a:t>
            </a:r>
            <a:endParaRPr lang="en-US" sz="3200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5972-21A4-4B5A-9033-D6655AB9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Mục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đích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và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yêu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cầu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của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đề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tài</a:t>
            </a:r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Ng</a:t>
            </a:r>
            <a:r>
              <a:rPr lang="vi-VN" sz="2800" dirty="0">
                <a:cs typeface="Adobe Hebrew" panose="02040503050201020203" pitchFamily="18" charset="-79"/>
              </a:rPr>
              <a:t>ư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ời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dùng</a:t>
            </a:r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Phân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tích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hệ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thống</a:t>
            </a:r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Giao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diện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ch</a:t>
            </a:r>
            <a:r>
              <a:rPr lang="vi-VN" sz="2800" dirty="0">
                <a:cs typeface="Adobe Hebrew" panose="02040503050201020203" pitchFamily="18" charset="-79"/>
              </a:rPr>
              <a:t>ư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ơng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trình</a:t>
            </a:r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Kết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luận</a:t>
            </a:r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159DA-562C-4305-B19D-900144A97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1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4E41-EA37-438C-B063-A92A3709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Mục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đích</a:t>
            </a:r>
            <a:endParaRPr lang="en-US" sz="3200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2A90-E413-4045-AA07-E81D8823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Giảm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thiểu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công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việc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thủ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công</a:t>
            </a:r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Nâng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cao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hiệu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quả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trong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công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tác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quản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lý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và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l</a:t>
            </a:r>
            <a:r>
              <a:rPr lang="vi-VN" sz="2800" dirty="0">
                <a:cs typeface="Adobe Hebrew" panose="02040503050201020203" pitchFamily="18" charset="-79"/>
              </a:rPr>
              <a:t>ư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u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trữ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thông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tin.</a:t>
            </a:r>
          </a:p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Bảo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mật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và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tiết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kiệm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thời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gian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C013D-A9E0-47B0-BD59-68C59756E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E20C-822D-4014-8076-A40EAD49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Yêu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cầu</a:t>
            </a:r>
            <a:endParaRPr lang="en-US" sz="3200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BD7D-1FBA-4185-81F5-6A7A1DF17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Giao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diện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và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bố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cục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phần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mềm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sắp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xếp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họp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lí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rõ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ràng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tiện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lợi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cho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ng</a:t>
            </a:r>
            <a:r>
              <a:rPr lang="vi-VN" sz="2800" dirty="0">
                <a:cs typeface="Adobe Hebrew" panose="02040503050201020203" pitchFamily="18" charset="-79"/>
              </a:rPr>
              <a:t>ư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ời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sử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dụng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Phần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mềm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có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thể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l</a:t>
            </a:r>
            <a:r>
              <a:rPr lang="vi-VN" sz="2800" dirty="0">
                <a:cs typeface="Adobe Hebrew" panose="02040503050201020203" pitchFamily="18" charset="-79"/>
              </a:rPr>
              <a:t>ư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u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một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l</a:t>
            </a:r>
            <a:r>
              <a:rPr lang="vi-VN" sz="2800" dirty="0">
                <a:cs typeface="Adobe Hebrew" panose="02040503050201020203" pitchFamily="18" charset="-79"/>
              </a:rPr>
              <a:t>ư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ợng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lớn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thông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tin.</a:t>
            </a:r>
          </a:p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Có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thể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điều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chỉnh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thông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tin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cầu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thủ,đội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bóng,cập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nhật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kết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quả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trận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đấu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  <a:p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AF76F-95DC-4407-94A7-11448533F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7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A66B-B2FC-4E08-9E80-945ACAB2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Ng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ời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dùng</a:t>
            </a:r>
            <a:endParaRPr lang="en-US" sz="3200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0859-2BE4-4BD7-89A1-B73AD5D33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Ch</a:t>
            </a:r>
            <a:r>
              <a:rPr lang="vi-VN" sz="2800" dirty="0">
                <a:cs typeface="Adobe Hebrew" panose="02040503050201020203" pitchFamily="18" charset="-79"/>
              </a:rPr>
              <a:t>ư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ơng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trình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dành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cho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bộ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phận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nhân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viên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có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nhiệm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vụ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quản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lý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giải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đấu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E115E-B294-4D25-AE9A-24E8F5F55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D499-0C36-4B74-9F12-AA20ED7E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Phân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tích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chức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năng</a:t>
            </a:r>
            <a:endParaRPr lang="en-US" sz="3200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D0E3-C5B4-4AE5-BE0A-19B6D432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Tạo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giải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đấu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gồm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16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đội</a:t>
            </a:r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Cập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nhật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thông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tin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câu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lạc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bộ</a:t>
            </a:r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Thêm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sửa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xóa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thông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tin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cầu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thủ</a:t>
            </a:r>
            <a:endParaRPr lang="en-US" sz="28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dirty="0"/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Cập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nhật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Bảng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xếp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hạng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danh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sách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cầu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thủ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ghi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bàn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thông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tin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trận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đấu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97730-76D4-4EB5-A257-421EA9F58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877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6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0140-A615-4FEE-9C74-7647DCAC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Cơ</a:t>
            </a:r>
            <a:r>
              <a:rPr lang="en-US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sở</a:t>
            </a:r>
            <a:r>
              <a:rPr lang="en-US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dữ</a:t>
            </a:r>
            <a:r>
              <a:rPr lang="en-US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liệu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9E614-2101-4408-9AF5-DF74DE848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877"/>
            <a:ext cx="2809600" cy="1543050"/>
          </a:xfrm>
          <a:prstGeom prst="rect">
            <a:avLst/>
          </a:prstGeom>
        </p:spPr>
      </p:pic>
      <p:pic>
        <p:nvPicPr>
          <p:cNvPr id="1027" name="Picture 3" descr="sql">
            <a:extLst>
              <a:ext uri="{FF2B5EF4-FFF2-40B4-BE49-F238E27FC236}">
                <a16:creationId xmlns:a16="http://schemas.microsoft.com/office/drawing/2014/main" id="{29D4D5F9-D3BD-4E69-A99A-E2CDC8880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353302"/>
            <a:ext cx="7729728" cy="418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2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8DC2-8581-4037-BA71-E0722C0C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Giao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diện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ch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ơng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trình</a:t>
            </a:r>
            <a:endParaRPr lang="en-US" sz="3200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6951E1-C60F-4645-9CAA-E7801BE94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462" y="2638425"/>
            <a:ext cx="3648722" cy="31019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3496F5-38AC-4E8F-85E7-E7912CC70093}"/>
              </a:ext>
            </a:extLst>
          </p:cNvPr>
          <p:cNvSpPr txBox="1">
            <a:spLocks/>
          </p:cNvSpPr>
          <p:nvPr/>
        </p:nvSpPr>
        <p:spPr>
          <a:xfrm>
            <a:off x="936416" y="3810806"/>
            <a:ext cx="2589439" cy="38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3DE69-DEB6-4180-B3F6-F8482DA91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A826-8032-416A-823F-929BABDB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Giao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diện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ch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ơng</a:t>
            </a:r>
            <a:r>
              <a:rPr lang="en-US" sz="32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dobe Garamond Pro Bold" panose="02020702060506020403" pitchFamily="18" charset="0"/>
              </a:rPr>
              <a:t>trình</a:t>
            </a:r>
            <a:endParaRPr lang="en-US" sz="3200" b="1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0BA11B-C4D5-4AA0-9CF7-C0E557D5B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638425"/>
            <a:ext cx="7729728" cy="38004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72CB45-9047-405F-80E8-EDACBD25C2B2}"/>
              </a:ext>
            </a:extLst>
          </p:cNvPr>
          <p:cNvSpPr txBox="1">
            <a:spLocks/>
          </p:cNvSpPr>
          <p:nvPr/>
        </p:nvSpPr>
        <p:spPr>
          <a:xfrm>
            <a:off x="0" y="3171613"/>
            <a:ext cx="2589439" cy="38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Giao</a:t>
            </a:r>
            <a:r>
              <a:rPr lang="en-US" sz="2000" b="1" dirty="0"/>
              <a:t> </a:t>
            </a:r>
            <a:r>
              <a:rPr lang="en-US" sz="2000" b="1" dirty="0" err="1"/>
              <a:t>diện</a:t>
            </a:r>
            <a:r>
              <a:rPr lang="en-US" sz="2000" b="1" dirty="0"/>
              <a:t> </a:t>
            </a:r>
            <a:r>
              <a:rPr lang="en-US" sz="2000" b="1" dirty="0" err="1"/>
              <a:t>chính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90310-679D-42EF-87E2-89D43EDA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809600" cy="1543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D7454B-E9BC-4B77-879C-E49093191025}"/>
              </a:ext>
            </a:extLst>
          </p:cNvPr>
          <p:cNvSpPr txBox="1"/>
          <p:nvPr/>
        </p:nvSpPr>
        <p:spPr>
          <a:xfrm>
            <a:off x="10644326" y="2396971"/>
            <a:ext cx="1251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16 </a:t>
            </a:r>
            <a:r>
              <a:rPr lang="en-US" dirty="0" err="1"/>
              <a:t>đội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7C9F0-ED5E-41E9-96E6-9D864A169E60}"/>
              </a:ext>
            </a:extLst>
          </p:cNvPr>
          <p:cNvSpPr txBox="1"/>
          <p:nvPr/>
        </p:nvSpPr>
        <p:spPr>
          <a:xfrm>
            <a:off x="284085" y="4456590"/>
            <a:ext cx="1411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ComboBox</a:t>
            </a:r>
            <a:r>
              <a:rPr lang="en-US" dirty="0"/>
              <a:t>:</a:t>
            </a:r>
          </a:p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,</a:t>
            </a:r>
          </a:p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hạng,Thống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998B24-BBBA-41DD-818E-E05C3FD0DC7E}"/>
              </a:ext>
            </a:extLst>
          </p:cNvPr>
          <p:cNvCxnSpPr/>
          <p:nvPr/>
        </p:nvCxnSpPr>
        <p:spPr>
          <a:xfrm flipH="1">
            <a:off x="7688062" y="3320301"/>
            <a:ext cx="2956264" cy="1251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01F120-CC6F-4140-BFAC-7BB35DA1C945}"/>
              </a:ext>
            </a:extLst>
          </p:cNvPr>
          <p:cNvCxnSpPr/>
          <p:nvPr/>
        </p:nvCxnSpPr>
        <p:spPr>
          <a:xfrm flipV="1">
            <a:off x="1547674" y="3018408"/>
            <a:ext cx="973584" cy="1624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32D37D-695E-4902-A74A-FD7A75D11565}"/>
              </a:ext>
            </a:extLst>
          </p:cNvPr>
          <p:cNvSpPr txBox="1"/>
          <p:nvPr/>
        </p:nvSpPr>
        <p:spPr>
          <a:xfrm>
            <a:off x="10487489" y="4895165"/>
            <a:ext cx="133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logo CLB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64EDA0-64C0-4223-A255-9AA2694DB09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467937" y="5195256"/>
            <a:ext cx="2019552" cy="30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212AEF-7E67-41BB-B077-63CFDDA7D2C1}"/>
              </a:ext>
            </a:extLst>
          </p:cNvPr>
          <p:cNvSpPr txBox="1"/>
          <p:nvPr/>
        </p:nvSpPr>
        <p:spPr>
          <a:xfrm>
            <a:off x="381739" y="1750640"/>
            <a:ext cx="121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D09A62-B2C2-4728-89B0-D3CCAA22A42A}"/>
              </a:ext>
            </a:extLst>
          </p:cNvPr>
          <p:cNvCxnSpPr/>
          <p:nvPr/>
        </p:nvCxnSpPr>
        <p:spPr>
          <a:xfrm>
            <a:off x="1294719" y="2089446"/>
            <a:ext cx="1226539" cy="56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9295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45</TotalTime>
  <Words>432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Abadi</vt:lpstr>
      <vt:lpstr>Adobe Garamond Pro Bold</vt:lpstr>
      <vt:lpstr>Adobe Hebrew</vt:lpstr>
      <vt:lpstr>Arial</vt:lpstr>
      <vt:lpstr>Gill Sans MT</vt:lpstr>
      <vt:lpstr>Tahoma</vt:lpstr>
      <vt:lpstr>Times New Roman</vt:lpstr>
      <vt:lpstr>Parcel</vt:lpstr>
      <vt:lpstr>PowerPoint Presentation</vt:lpstr>
      <vt:lpstr>Nội dung báo cáo</vt:lpstr>
      <vt:lpstr>Mục đích</vt:lpstr>
      <vt:lpstr>Yêu cầu</vt:lpstr>
      <vt:lpstr>Người dùng</vt:lpstr>
      <vt:lpstr>Phân tích chức năng</vt:lpstr>
      <vt:lpstr>Cơ sở dữ liệu</vt:lpstr>
      <vt:lpstr>Giao diện chương trình</vt:lpstr>
      <vt:lpstr>Giao diện chương trình</vt:lpstr>
      <vt:lpstr>Giao diện chương trình</vt:lpstr>
      <vt:lpstr>PowerPoint Presentation</vt:lpstr>
      <vt:lpstr>Giao diện chương trình</vt:lpstr>
      <vt:lpstr>Kết luận</vt:lpstr>
      <vt:lpstr>Tài liệu tham khảo</vt:lpstr>
      <vt:lpstr>Hết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V? MINH LUAN</dc:creator>
  <cp:lastModifiedBy>V? MINH LUAN</cp:lastModifiedBy>
  <cp:revision>16</cp:revision>
  <dcterms:created xsi:type="dcterms:W3CDTF">2019-11-08T15:47:05Z</dcterms:created>
  <dcterms:modified xsi:type="dcterms:W3CDTF">2019-11-11T02:33:01Z</dcterms:modified>
</cp:coreProperties>
</file>