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9" r:id="rId6"/>
    <p:sldId id="257" r:id="rId7"/>
    <p:sldId id="258" r:id="rId8"/>
    <p:sldId id="259" r:id="rId9"/>
    <p:sldId id="260" r:id="rId10"/>
    <p:sldId id="268" r:id="rId11"/>
    <p:sldId id="262" r:id="rId12"/>
    <p:sldId id="263" r:id="rId13"/>
    <p:sldId id="270" r:id="rId14"/>
    <p:sldId id="264" r:id="rId15"/>
    <p:sldId id="271" r:id="rId16"/>
    <p:sldId id="272" r:id="rId17"/>
    <p:sldId id="273" r:id="rId18"/>
    <p:sldId id="274" r:id="rId19"/>
    <p:sldId id="285" r:id="rId20"/>
    <p:sldId id="265" r:id="rId21"/>
    <p:sldId id="286" r:id="rId22"/>
    <p:sldId id="287" r:id="rId23"/>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6709" autoAdjust="0"/>
  </p:normalViewPr>
  <p:slideViewPr>
    <p:cSldViewPr snapToGrid="0" showGuides="1">
      <p:cViewPr>
        <p:scale>
          <a:sx n="66" d="100"/>
          <a:sy n="66" d="100"/>
        </p:scale>
        <p:origin x="632" y="80"/>
      </p:cViewPr>
      <p:guideLst>
        <p:guide orient="horz" pos="2160"/>
        <p:guide pos="3840"/>
      </p:guideLst>
    </p:cSldViewPr>
  </p:slideViewPr>
  <p:notesTextViewPr>
    <p:cViewPr>
      <p:scale>
        <a:sx n="1" d="1"/>
        <a:sy n="1" d="1"/>
      </p:scale>
      <p:origin x="0" y="0"/>
    </p:cViewPr>
  </p:notesTextViewPr>
  <p:notesViewPr>
    <p:cSldViewPr snapToGrid="0" showGuides="1">
      <p:cViewPr varScale="1">
        <p:scale>
          <a:sx n="96" d="100"/>
          <a:sy n="96" d="100"/>
        </p:scale>
        <p:origin x="36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modSld modMainMaster modNotesMaster modHandout">
      <pc:chgData name="Fake Test User" userId="SID-0" providerId="Test" clId="FakeClientId" dt="2021-03-18T01:09:32.330" v="61" actId="790"/>
      <pc:docMkLst>
        <pc:docMk/>
      </pc:docMkLst>
      <pc:sldChg chg="modSp mod modNotes modNotesTx">
        <pc:chgData name="Fake Test User" userId="SID-0" providerId="Test" clId="FakeClientId" dt="2021-03-18T01:09:32.330" v="61" actId="790"/>
        <pc:sldMkLst>
          <pc:docMk/>
          <pc:sldMk cId="1652133998" sldId="256"/>
        </pc:sldMkLst>
        <pc:spChg chg="mod">
          <ac:chgData name="Fake Test User" userId="SID-0" providerId="Test" clId="FakeClientId" dt="2021-03-18T00:57:52.905" v="7" actId="790"/>
          <ac:spMkLst>
            <pc:docMk/>
            <pc:sldMk cId="1652133998" sldId="256"/>
            <ac:spMk id="6" creationId="{00000000-0000-0000-0000-000000000000}"/>
          </ac:spMkLst>
        </pc:spChg>
        <pc:spChg chg="mod">
          <ac:chgData name="Fake Test User" userId="SID-0" providerId="Test" clId="FakeClientId" dt="2021-03-18T00:57:52.905" v="7" actId="790"/>
          <ac:spMkLst>
            <pc:docMk/>
            <pc:sldMk cId="1652133998" sldId="256"/>
            <ac:spMk id="7" creationId="{00000000-0000-0000-0000-000000000000}"/>
          </ac:spMkLst>
        </pc:spChg>
      </pc:sldChg>
      <pc:sldChg chg="modSp mod modNotes modNotesTx">
        <pc:chgData name="Fake Test User" userId="SID-0" providerId="Test" clId="FakeClientId" dt="2021-03-18T01:09:25.861" v="60" actId="790"/>
        <pc:sldMkLst>
          <pc:docMk/>
          <pc:sldMk cId="1654255301" sldId="257"/>
        </pc:sldMkLst>
        <pc:spChg chg="mod">
          <ac:chgData name="Fake Test User" userId="SID-0" providerId="Test" clId="FakeClientId" dt="2021-03-18T00:58:12.046" v="9" actId="790"/>
          <ac:spMkLst>
            <pc:docMk/>
            <pc:sldMk cId="1654255301" sldId="257"/>
            <ac:spMk id="13" creationId="{00000000-0000-0000-0000-000000000000}"/>
          </ac:spMkLst>
        </pc:spChg>
        <pc:spChg chg="mod">
          <ac:chgData name="Fake Test User" userId="SID-0" providerId="Test" clId="FakeClientId" dt="2021-03-18T00:58:12.046" v="9" actId="790"/>
          <ac:spMkLst>
            <pc:docMk/>
            <pc:sldMk cId="1654255301" sldId="257"/>
            <ac:spMk id="14" creationId="{00000000-0000-0000-0000-000000000000}"/>
          </ac:spMkLst>
        </pc:spChg>
      </pc:sldChg>
      <pc:sldChg chg="modSp modNotes modNotesTx">
        <pc:chgData name="Fake Test User" userId="SID-0" providerId="Test" clId="FakeClientId" dt="2021-03-18T01:09:19.142" v="59" actId="790"/>
        <pc:sldMkLst>
          <pc:docMk/>
          <pc:sldMk cId="4010278615" sldId="258"/>
        </pc:sldMkLst>
        <pc:graphicFrameChg chg="mod">
          <ac:chgData name="Fake Test User" userId="SID-0" providerId="Test" clId="FakeClientId" dt="2021-03-18T00:58:27.890" v="11" actId="2711"/>
          <ac:graphicFrameMkLst>
            <pc:docMk/>
            <pc:sldMk cId="4010278615" sldId="258"/>
            <ac:graphicFrameMk id="6" creationId="{00000000-0000-0000-0000-000000000000}"/>
          </ac:graphicFrameMkLst>
        </pc:graphicFrameChg>
      </pc:sldChg>
      <pc:sldChg chg="modSp mod modNotes modNotesTx">
        <pc:chgData name="Fake Test User" userId="SID-0" providerId="Test" clId="FakeClientId" dt="2021-03-18T01:09:10.783" v="58" actId="790"/>
        <pc:sldMkLst>
          <pc:docMk/>
          <pc:sldMk cId="2853788422" sldId="259"/>
        </pc:sldMkLst>
        <pc:spChg chg="mod">
          <ac:chgData name="Fake Test User" userId="SID-0" providerId="Test" clId="FakeClientId" dt="2021-03-18T00:58:45.921" v="13" actId="790"/>
          <ac:spMkLst>
            <pc:docMk/>
            <pc:sldMk cId="2853788422" sldId="259"/>
            <ac:spMk id="2" creationId="{00000000-0000-0000-0000-000000000000}"/>
          </ac:spMkLst>
        </pc:spChg>
        <pc:spChg chg="mod">
          <ac:chgData name="Fake Test User" userId="SID-0" providerId="Test" clId="FakeClientId" dt="2021-03-18T00:58:45.921" v="13" actId="790"/>
          <ac:spMkLst>
            <pc:docMk/>
            <pc:sldMk cId="2853788422" sldId="259"/>
            <ac:spMk id="3" creationId="{00000000-0000-0000-0000-000000000000}"/>
          </ac:spMkLst>
        </pc:spChg>
        <pc:graphicFrameChg chg="modGraphic">
          <ac:chgData name="Fake Test User" userId="SID-0" providerId="Test" clId="FakeClientId" dt="2021-03-18T00:58:55.500" v="15" actId="790"/>
          <ac:graphicFrameMkLst>
            <pc:docMk/>
            <pc:sldMk cId="2853788422" sldId="259"/>
            <ac:graphicFrameMk id="16" creationId="{00000000-0000-0000-0000-000000000000}"/>
          </ac:graphicFrameMkLst>
        </pc:graphicFrameChg>
      </pc:sldChg>
      <pc:sldChg chg="modSp modNotes modNotesTx">
        <pc:chgData name="Fake Test User" userId="SID-0" providerId="Test" clId="FakeClientId" dt="2021-03-18T01:08:59.017" v="57" actId="790"/>
        <pc:sldMkLst>
          <pc:docMk/>
          <pc:sldMk cId="4224509479" sldId="260"/>
        </pc:sldMkLst>
        <pc:graphicFrameChg chg="mod">
          <ac:chgData name="Fake Test User" userId="SID-0" providerId="Test" clId="FakeClientId" dt="2021-03-18T00:59:56.328" v="18" actId="255"/>
          <ac:graphicFrameMkLst>
            <pc:docMk/>
            <pc:sldMk cId="4224509479" sldId="260"/>
            <ac:graphicFrameMk id="4" creationId="{00000000-0000-0000-0000-000000000000}"/>
          </ac:graphicFrameMkLst>
        </pc:graphicFrameChg>
      </pc:sldChg>
      <pc:sldChg chg="modSp mod modNotes modNotesTx">
        <pc:chgData name="Fake Test User" userId="SID-0" providerId="Test" clId="FakeClientId" dt="2021-03-18T01:08:20.361" v="52" actId="790"/>
        <pc:sldMkLst>
          <pc:docMk/>
          <pc:sldMk cId="132884364" sldId="261"/>
        </pc:sldMkLst>
        <pc:spChg chg="mod">
          <ac:chgData name="Fake Test User" userId="SID-0" providerId="Test" clId="FakeClientId" dt="2021-03-18T01:00:54.883" v="24" actId="790"/>
          <ac:spMkLst>
            <pc:docMk/>
            <pc:sldMk cId="132884364" sldId="261"/>
            <ac:spMk id="2" creationId="{00000000-0000-0000-0000-000000000000}"/>
          </ac:spMkLst>
        </pc:spChg>
        <pc:spChg chg="mod">
          <ac:chgData name="Fake Test User" userId="SID-0" providerId="Test" clId="FakeClientId" dt="2021-03-18T01:00:54.883" v="24" actId="790"/>
          <ac:spMkLst>
            <pc:docMk/>
            <pc:sldMk cId="132884364" sldId="261"/>
            <ac:spMk id="3" creationId="{00000000-0000-0000-0000-000000000000}"/>
          </ac:spMkLst>
        </pc:spChg>
      </pc:sldChg>
      <pc:sldChg chg="modSp mod modNotes modNotesTx">
        <pc:chgData name="Fake Test User" userId="SID-0" providerId="Test" clId="FakeClientId" dt="2021-03-18T01:08:13.267" v="51" actId="790"/>
        <pc:sldMkLst>
          <pc:docMk/>
          <pc:sldMk cId="2224495804" sldId="262"/>
        </pc:sldMkLst>
        <pc:spChg chg="mod">
          <ac:chgData name="Fake Test User" userId="SID-0" providerId="Test" clId="FakeClientId" dt="2021-03-18T01:01:14.196" v="26" actId="790"/>
          <ac:spMkLst>
            <pc:docMk/>
            <pc:sldMk cId="2224495804" sldId="262"/>
            <ac:spMk id="2" creationId="{00000000-0000-0000-0000-000000000000}"/>
          </ac:spMkLst>
        </pc:spChg>
        <pc:spChg chg="mod">
          <ac:chgData name="Fake Test User" userId="SID-0" providerId="Test" clId="FakeClientId" dt="2021-03-18T01:01:14.196" v="26" actId="790"/>
          <ac:spMkLst>
            <pc:docMk/>
            <pc:sldMk cId="2224495804" sldId="262"/>
            <ac:spMk id="3" creationId="{00000000-0000-0000-0000-000000000000}"/>
          </ac:spMkLst>
        </pc:spChg>
        <pc:spChg chg="mod">
          <ac:chgData name="Fake Test User" userId="SID-0" providerId="Test" clId="FakeClientId" dt="2021-03-18T01:01:14.196" v="26" actId="790"/>
          <ac:spMkLst>
            <pc:docMk/>
            <pc:sldMk cId="2224495804" sldId="262"/>
            <ac:spMk id="4" creationId="{00000000-0000-0000-0000-000000000000}"/>
          </ac:spMkLst>
        </pc:spChg>
        <pc:spChg chg="mod">
          <ac:chgData name="Fake Test User" userId="SID-0" providerId="Test" clId="FakeClientId" dt="2021-03-18T01:01:14.196" v="26" actId="790"/>
          <ac:spMkLst>
            <pc:docMk/>
            <pc:sldMk cId="2224495804" sldId="262"/>
            <ac:spMk id="5" creationId="{00000000-0000-0000-0000-000000000000}"/>
          </ac:spMkLst>
        </pc:spChg>
        <pc:spChg chg="mod">
          <ac:chgData name="Fake Test User" userId="SID-0" providerId="Test" clId="FakeClientId" dt="2021-03-18T01:01:14.196" v="26" actId="790"/>
          <ac:spMkLst>
            <pc:docMk/>
            <pc:sldMk cId="2224495804" sldId="262"/>
            <ac:spMk id="6" creationId="{00000000-0000-0000-0000-000000000000}"/>
          </ac:spMkLst>
        </pc:spChg>
      </pc:sldChg>
      <pc:sldChg chg="modSp mod modNotes modNotesTx">
        <pc:chgData name="Fake Test User" userId="SID-0" providerId="Test" clId="FakeClientId" dt="2021-03-18T01:08:06.751" v="50" actId="790"/>
        <pc:sldMkLst>
          <pc:docMk/>
          <pc:sldMk cId="1527004159" sldId="263"/>
        </pc:sldMkLst>
        <pc:spChg chg="mod">
          <ac:chgData name="Fake Test User" userId="SID-0" providerId="Test" clId="FakeClientId" dt="2021-03-18T01:01:28.149" v="28" actId="790"/>
          <ac:spMkLst>
            <pc:docMk/>
            <pc:sldMk cId="1527004159" sldId="263"/>
            <ac:spMk id="2" creationId="{00000000-0000-0000-0000-000000000000}"/>
          </ac:spMkLst>
        </pc:spChg>
      </pc:sldChg>
      <pc:sldChg chg="modNotes modNotesTx">
        <pc:chgData name="Fake Test User" userId="SID-0" providerId="Test" clId="FakeClientId" dt="2021-03-18T01:08:00.470" v="49" actId="790"/>
        <pc:sldMkLst>
          <pc:docMk/>
          <pc:sldMk cId="1800380133" sldId="264"/>
        </pc:sldMkLst>
      </pc:sldChg>
      <pc:sldChg chg="modSp mod modNotes modNotesTx">
        <pc:chgData name="Fake Test User" userId="SID-0" providerId="Test" clId="FakeClientId" dt="2021-03-18T01:07:51.407" v="48" actId="790"/>
        <pc:sldMkLst>
          <pc:docMk/>
          <pc:sldMk cId="3197023440" sldId="265"/>
        </pc:sldMkLst>
        <pc:spChg chg="mod">
          <ac:chgData name="Fake Test User" userId="SID-0" providerId="Test" clId="FakeClientId" dt="2021-03-18T01:01:48.889" v="31" actId="790"/>
          <ac:spMkLst>
            <pc:docMk/>
            <pc:sldMk cId="3197023440" sldId="265"/>
            <ac:spMk id="2" creationId="{00000000-0000-0000-0000-000000000000}"/>
          </ac:spMkLst>
        </pc:spChg>
        <pc:spChg chg="mod">
          <ac:chgData name="Fake Test User" userId="SID-0" providerId="Test" clId="FakeClientId" dt="2021-03-18T01:01:48.889" v="31" actId="790"/>
          <ac:spMkLst>
            <pc:docMk/>
            <pc:sldMk cId="3197023440" sldId="265"/>
            <ac:spMk id="3" creationId="{00000000-0000-0000-0000-000000000000}"/>
          </ac:spMkLst>
        </pc:spChg>
        <pc:spChg chg="mod">
          <ac:chgData name="Fake Test User" userId="SID-0" providerId="Test" clId="FakeClientId" dt="2021-03-18T01:01:48.889" v="31" actId="790"/>
          <ac:spMkLst>
            <pc:docMk/>
            <pc:sldMk cId="3197023440" sldId="265"/>
            <ac:spMk id="4" creationId="{00000000-0000-0000-0000-000000000000}"/>
          </ac:spMkLst>
        </pc:spChg>
      </pc:sldChg>
      <pc:sldChg chg="modSp mod modNotes modNotesTx">
        <pc:chgData name="Fake Test User" userId="SID-0" providerId="Test" clId="FakeClientId" dt="2021-03-18T01:08:42.173" v="56" actId="790"/>
        <pc:sldMkLst>
          <pc:docMk/>
          <pc:sldMk cId="3683544629" sldId="266"/>
        </pc:sldMkLst>
        <pc:spChg chg="mod">
          <ac:chgData name="Fake Test User" userId="SID-0" providerId="Test" clId="FakeClientId" dt="2021-03-18T01:00:18.414" v="20" actId="790"/>
          <ac:spMkLst>
            <pc:docMk/>
            <pc:sldMk cId="3683544629" sldId="266"/>
            <ac:spMk id="2" creationId="{00000000-0000-0000-0000-000000000000}"/>
          </ac:spMkLst>
        </pc:spChg>
        <pc:spChg chg="mod">
          <ac:chgData name="Fake Test User" userId="SID-0" providerId="Test" clId="FakeClientId" dt="2021-03-18T01:00:18.414" v="20" actId="790"/>
          <ac:spMkLst>
            <pc:docMk/>
            <pc:sldMk cId="3683544629" sldId="266"/>
            <ac:spMk id="4" creationId="{00000000-0000-0000-0000-000000000000}"/>
          </ac:spMkLst>
        </pc:spChg>
      </pc:sldChg>
      <pc:sldChg chg="modSp mod modNotes modNotesTx">
        <pc:chgData name="Fake Test User" userId="SID-0" providerId="Test" clId="FakeClientId" dt="2021-03-18T01:08:35.892" v="55" actId="790"/>
        <pc:sldMkLst>
          <pc:docMk/>
          <pc:sldMk cId="1315647518" sldId="268"/>
        </pc:sldMkLst>
        <pc:spChg chg="mod">
          <ac:chgData name="Fake Test User" userId="SID-0" providerId="Test" clId="FakeClientId" dt="2021-03-18T01:00:42.305" v="22" actId="790"/>
          <ac:spMkLst>
            <pc:docMk/>
            <pc:sldMk cId="1315647518" sldId="268"/>
            <ac:spMk id="2" creationId="{00000000-0000-0000-0000-000000000000}"/>
          </ac:spMkLst>
        </pc:spChg>
        <pc:spChg chg="mod">
          <ac:chgData name="Fake Test User" userId="SID-0" providerId="Test" clId="FakeClientId" dt="2021-03-18T01:00:42.305" v="22" actId="790"/>
          <ac:spMkLst>
            <pc:docMk/>
            <pc:sldMk cId="1315647518" sldId="268"/>
            <ac:spMk id="3" creationId="{00000000-0000-0000-0000-000000000000}"/>
          </ac:spMkLst>
        </pc:spChg>
      </pc:sldChg>
      <pc:sldMasterChg chg="modSp mod modSldLayout">
        <pc:chgData name="Fake Test User" userId="SID-0" providerId="Test" clId="FakeClientId" dt="2021-03-18T01:06:29.204" v="45" actId="790"/>
        <pc:sldMasterMkLst>
          <pc:docMk/>
          <pc:sldMasterMk cId="2346251051" sldId="2147483648"/>
        </pc:sldMasterMkLst>
        <pc:spChg chg="mod">
          <ac:chgData name="Fake Test User" userId="SID-0" providerId="Test" clId="FakeClientId" dt="2021-03-18T01:02:24.296" v="33" actId="790"/>
          <ac:spMkLst>
            <pc:docMk/>
            <pc:sldMasterMk cId="2346251051" sldId="2147483648"/>
            <ac:spMk id="2" creationId="{00000000-0000-0000-0000-000000000000}"/>
          </ac:spMkLst>
        </pc:spChg>
        <pc:spChg chg="mod">
          <ac:chgData name="Fake Test User" userId="SID-0" providerId="Test" clId="FakeClientId" dt="2021-03-18T01:02:24.296" v="33" actId="790"/>
          <ac:spMkLst>
            <pc:docMk/>
            <pc:sldMasterMk cId="2346251051" sldId="2147483648"/>
            <ac:spMk id="3" creationId="{00000000-0000-0000-0000-000000000000}"/>
          </ac:spMkLst>
        </pc:spChg>
        <pc:spChg chg="mod">
          <ac:chgData name="Fake Test User" userId="SID-0" providerId="Test" clId="FakeClientId" dt="2021-03-18T01:02:24.296" v="33" actId="790"/>
          <ac:spMkLst>
            <pc:docMk/>
            <pc:sldMasterMk cId="2346251051" sldId="2147483648"/>
            <ac:spMk id="4" creationId="{00000000-0000-0000-0000-000000000000}"/>
          </ac:spMkLst>
        </pc:spChg>
        <pc:spChg chg="mod">
          <ac:chgData name="Fake Test User" userId="SID-0" providerId="Test" clId="FakeClientId" dt="2021-03-18T01:02:24.296" v="33" actId="790"/>
          <ac:spMkLst>
            <pc:docMk/>
            <pc:sldMasterMk cId="2346251051" sldId="2147483648"/>
            <ac:spMk id="5" creationId="{00000000-0000-0000-0000-000000000000}"/>
          </ac:spMkLst>
        </pc:spChg>
        <pc:spChg chg="mod">
          <ac:chgData name="Fake Test User" userId="SID-0" providerId="Test" clId="FakeClientId" dt="2021-03-18T01:02:24.296" v="33" actId="790"/>
          <ac:spMkLst>
            <pc:docMk/>
            <pc:sldMasterMk cId="2346251051" sldId="2147483648"/>
            <ac:spMk id="6" creationId="{00000000-0000-0000-0000-000000000000}"/>
          </ac:spMkLst>
        </pc:spChg>
        <pc:sldLayoutChg chg="modSp mod">
          <pc:chgData name="Fake Test User" userId="SID-0" providerId="Test" clId="FakeClientId" dt="2021-03-18T01:02:52.390" v="34" actId="790"/>
          <pc:sldLayoutMkLst>
            <pc:docMk/>
            <pc:sldMasterMk cId="2346251051" sldId="2147483648"/>
            <pc:sldLayoutMk cId="1659756515" sldId="2147483649"/>
          </pc:sldLayoutMkLst>
          <pc:spChg chg="mod">
            <ac:chgData name="Fake Test User" userId="SID-0" providerId="Test" clId="FakeClientId" dt="2021-03-18T01:02:52.390" v="34" actId="790"/>
            <ac:spMkLst>
              <pc:docMk/>
              <pc:sldMasterMk cId="2346251051" sldId="2147483648"/>
              <pc:sldLayoutMk cId="1659756515" sldId="2147483649"/>
              <ac:spMk id="2"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3"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4"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5"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6"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7" creationId="{00000000-0000-0000-0000-000000000000}"/>
            </ac:spMkLst>
          </pc:spChg>
          <pc:spChg chg="mod">
            <ac:chgData name="Fake Test User" userId="SID-0" providerId="Test" clId="FakeClientId" dt="2021-03-18T01:02:52.390" v="34" actId="790"/>
            <ac:spMkLst>
              <pc:docMk/>
              <pc:sldMasterMk cId="2346251051" sldId="2147483648"/>
              <pc:sldLayoutMk cId="1659756515" sldId="2147483649"/>
              <ac:spMk id="8" creationId="{00000000-0000-0000-0000-000000000000}"/>
            </ac:spMkLst>
          </pc:spChg>
        </pc:sldLayoutChg>
        <pc:sldLayoutChg chg="modSp mod">
          <pc:chgData name="Fake Test User" userId="SID-0" providerId="Test" clId="FakeClientId" dt="2021-03-18T01:02:59.421" v="35" actId="790"/>
          <pc:sldLayoutMkLst>
            <pc:docMk/>
            <pc:sldMasterMk cId="2346251051" sldId="2147483648"/>
            <pc:sldLayoutMk cId="3786876825" sldId="2147483650"/>
          </pc:sldLayoutMkLst>
          <pc:spChg chg="mod">
            <ac:chgData name="Fake Test User" userId="SID-0" providerId="Test" clId="FakeClientId" dt="2021-03-18T01:02:59.421" v="35" actId="790"/>
            <ac:spMkLst>
              <pc:docMk/>
              <pc:sldMasterMk cId="2346251051" sldId="2147483648"/>
              <pc:sldLayoutMk cId="3786876825" sldId="2147483650"/>
              <ac:spMk id="2" creationId="{00000000-0000-0000-0000-000000000000}"/>
            </ac:spMkLst>
          </pc:spChg>
          <pc:spChg chg="mod">
            <ac:chgData name="Fake Test User" userId="SID-0" providerId="Test" clId="FakeClientId" dt="2021-03-18T01:02:59.421" v="35" actId="790"/>
            <ac:spMkLst>
              <pc:docMk/>
              <pc:sldMasterMk cId="2346251051" sldId="2147483648"/>
              <pc:sldLayoutMk cId="3786876825" sldId="2147483650"/>
              <ac:spMk id="3" creationId="{00000000-0000-0000-0000-000000000000}"/>
            </ac:spMkLst>
          </pc:spChg>
          <pc:spChg chg="mod">
            <ac:chgData name="Fake Test User" userId="SID-0" providerId="Test" clId="FakeClientId" dt="2021-03-18T01:02:59.421" v="35" actId="790"/>
            <ac:spMkLst>
              <pc:docMk/>
              <pc:sldMasterMk cId="2346251051" sldId="2147483648"/>
              <pc:sldLayoutMk cId="3786876825" sldId="2147483650"/>
              <ac:spMk id="4" creationId="{00000000-0000-0000-0000-000000000000}"/>
            </ac:spMkLst>
          </pc:spChg>
          <pc:spChg chg="mod">
            <ac:chgData name="Fake Test User" userId="SID-0" providerId="Test" clId="FakeClientId" dt="2021-03-18T01:02:59.421" v="35" actId="790"/>
            <ac:spMkLst>
              <pc:docMk/>
              <pc:sldMasterMk cId="2346251051" sldId="2147483648"/>
              <pc:sldLayoutMk cId="3786876825" sldId="2147483650"/>
              <ac:spMk id="5" creationId="{00000000-0000-0000-0000-000000000000}"/>
            </ac:spMkLst>
          </pc:spChg>
          <pc:spChg chg="mod">
            <ac:chgData name="Fake Test User" userId="SID-0" providerId="Test" clId="FakeClientId" dt="2021-03-18T01:02:59.421" v="35" actId="790"/>
            <ac:spMkLst>
              <pc:docMk/>
              <pc:sldMasterMk cId="2346251051" sldId="2147483648"/>
              <pc:sldLayoutMk cId="3786876825" sldId="2147483650"/>
              <ac:spMk id="6" creationId="{00000000-0000-0000-0000-000000000000}"/>
            </ac:spMkLst>
          </pc:spChg>
        </pc:sldLayoutChg>
        <pc:sldLayoutChg chg="modSp mod">
          <pc:chgData name="Fake Test User" userId="SID-0" providerId="Test" clId="FakeClientId" dt="2021-03-18T01:04:44.109" v="37" actId="790"/>
          <pc:sldLayoutMkLst>
            <pc:docMk/>
            <pc:sldMasterMk cId="2346251051" sldId="2147483648"/>
            <pc:sldLayoutMk cId="3602678805" sldId="2147483651"/>
          </pc:sldLayoutMkLst>
          <pc:spChg chg="mod">
            <ac:chgData name="Fake Test User" userId="SID-0" providerId="Test" clId="FakeClientId" dt="2021-03-18T01:04:44.109" v="37" actId="790"/>
            <ac:spMkLst>
              <pc:docMk/>
              <pc:sldMasterMk cId="2346251051" sldId="2147483648"/>
              <pc:sldLayoutMk cId="3602678805" sldId="2147483651"/>
              <ac:spMk id="2" creationId="{00000000-0000-0000-0000-000000000000}"/>
            </ac:spMkLst>
          </pc:spChg>
          <pc:spChg chg="mod">
            <ac:chgData name="Fake Test User" userId="SID-0" providerId="Test" clId="FakeClientId" dt="2021-03-18T01:04:44.109" v="37" actId="790"/>
            <ac:spMkLst>
              <pc:docMk/>
              <pc:sldMasterMk cId="2346251051" sldId="2147483648"/>
              <pc:sldLayoutMk cId="3602678805" sldId="2147483651"/>
              <ac:spMk id="3" creationId="{00000000-0000-0000-0000-000000000000}"/>
            </ac:spMkLst>
          </pc:spChg>
          <pc:spChg chg="mod">
            <ac:chgData name="Fake Test User" userId="SID-0" providerId="Test" clId="FakeClientId" dt="2021-03-18T01:04:44.109" v="37" actId="790"/>
            <ac:spMkLst>
              <pc:docMk/>
              <pc:sldMasterMk cId="2346251051" sldId="2147483648"/>
              <pc:sldLayoutMk cId="3602678805" sldId="2147483651"/>
              <ac:spMk id="4" creationId="{00000000-0000-0000-0000-000000000000}"/>
            </ac:spMkLst>
          </pc:spChg>
          <pc:spChg chg="mod">
            <ac:chgData name="Fake Test User" userId="SID-0" providerId="Test" clId="FakeClientId" dt="2021-03-18T01:04:44.109" v="37" actId="790"/>
            <ac:spMkLst>
              <pc:docMk/>
              <pc:sldMasterMk cId="2346251051" sldId="2147483648"/>
              <pc:sldLayoutMk cId="3602678805" sldId="2147483651"/>
              <ac:spMk id="5" creationId="{00000000-0000-0000-0000-000000000000}"/>
            </ac:spMkLst>
          </pc:spChg>
          <pc:spChg chg="mod">
            <ac:chgData name="Fake Test User" userId="SID-0" providerId="Test" clId="FakeClientId" dt="2021-03-18T01:04:44.109" v="37" actId="790"/>
            <ac:spMkLst>
              <pc:docMk/>
              <pc:sldMasterMk cId="2346251051" sldId="2147483648"/>
              <pc:sldLayoutMk cId="3602678805" sldId="2147483651"/>
              <ac:spMk id="6" creationId="{00000000-0000-0000-0000-000000000000}"/>
            </ac:spMkLst>
          </pc:spChg>
          <pc:spChg chg="mod">
            <ac:chgData name="Fake Test User" userId="SID-0" providerId="Test" clId="FakeClientId" dt="2021-03-18T01:04:44.109" v="37" actId="790"/>
            <ac:spMkLst>
              <pc:docMk/>
              <pc:sldMasterMk cId="2346251051" sldId="2147483648"/>
              <pc:sldLayoutMk cId="3602678805" sldId="2147483651"/>
              <ac:spMk id="10" creationId="{00000000-0000-0000-0000-000000000000}"/>
            </ac:spMkLst>
          </pc:spChg>
        </pc:sldLayoutChg>
        <pc:sldLayoutChg chg="modSp mod">
          <pc:chgData name="Fake Test User" userId="SID-0" providerId="Test" clId="FakeClientId" dt="2021-03-18T01:05:04.953" v="38" actId="790"/>
          <pc:sldLayoutMkLst>
            <pc:docMk/>
            <pc:sldMasterMk cId="2346251051" sldId="2147483648"/>
            <pc:sldLayoutMk cId="3527791066" sldId="2147483652"/>
          </pc:sldLayoutMkLst>
          <pc:spChg chg="mod">
            <ac:chgData name="Fake Test User" userId="SID-0" providerId="Test" clId="FakeClientId" dt="2021-03-18T01:05:04.953" v="38" actId="790"/>
            <ac:spMkLst>
              <pc:docMk/>
              <pc:sldMasterMk cId="2346251051" sldId="2147483648"/>
              <pc:sldLayoutMk cId="3527791066" sldId="2147483652"/>
              <ac:spMk id="2" creationId="{00000000-0000-0000-0000-000000000000}"/>
            </ac:spMkLst>
          </pc:spChg>
          <pc:spChg chg="mod">
            <ac:chgData name="Fake Test User" userId="SID-0" providerId="Test" clId="FakeClientId" dt="2021-03-18T01:05:04.953" v="38" actId="790"/>
            <ac:spMkLst>
              <pc:docMk/>
              <pc:sldMasterMk cId="2346251051" sldId="2147483648"/>
              <pc:sldLayoutMk cId="3527791066" sldId="2147483652"/>
              <ac:spMk id="3" creationId="{00000000-0000-0000-0000-000000000000}"/>
            </ac:spMkLst>
          </pc:spChg>
          <pc:spChg chg="mod">
            <ac:chgData name="Fake Test User" userId="SID-0" providerId="Test" clId="FakeClientId" dt="2021-03-18T01:05:04.953" v="38" actId="790"/>
            <ac:spMkLst>
              <pc:docMk/>
              <pc:sldMasterMk cId="2346251051" sldId="2147483648"/>
              <pc:sldLayoutMk cId="3527791066" sldId="2147483652"/>
              <ac:spMk id="4" creationId="{00000000-0000-0000-0000-000000000000}"/>
            </ac:spMkLst>
          </pc:spChg>
          <pc:spChg chg="mod">
            <ac:chgData name="Fake Test User" userId="SID-0" providerId="Test" clId="FakeClientId" dt="2021-03-18T01:05:04.953" v="38" actId="790"/>
            <ac:spMkLst>
              <pc:docMk/>
              <pc:sldMasterMk cId="2346251051" sldId="2147483648"/>
              <pc:sldLayoutMk cId="3527791066" sldId="2147483652"/>
              <ac:spMk id="5" creationId="{00000000-0000-0000-0000-000000000000}"/>
            </ac:spMkLst>
          </pc:spChg>
          <pc:spChg chg="mod">
            <ac:chgData name="Fake Test User" userId="SID-0" providerId="Test" clId="FakeClientId" dt="2021-03-18T01:05:04.953" v="38" actId="790"/>
            <ac:spMkLst>
              <pc:docMk/>
              <pc:sldMasterMk cId="2346251051" sldId="2147483648"/>
              <pc:sldLayoutMk cId="3527791066" sldId="2147483652"/>
              <ac:spMk id="6" creationId="{00000000-0000-0000-0000-000000000000}"/>
            </ac:spMkLst>
          </pc:spChg>
          <pc:spChg chg="mod">
            <ac:chgData name="Fake Test User" userId="SID-0" providerId="Test" clId="FakeClientId" dt="2021-03-18T01:05:04.953" v="38" actId="790"/>
            <ac:spMkLst>
              <pc:docMk/>
              <pc:sldMasterMk cId="2346251051" sldId="2147483648"/>
              <pc:sldLayoutMk cId="3527791066" sldId="2147483652"/>
              <ac:spMk id="7" creationId="{00000000-0000-0000-0000-000000000000}"/>
            </ac:spMkLst>
          </pc:spChg>
        </pc:sldLayoutChg>
        <pc:sldLayoutChg chg="modSp mod">
          <pc:chgData name="Fake Test User" userId="SID-0" providerId="Test" clId="FakeClientId" dt="2021-03-18T01:05:26.766" v="39" actId="790"/>
          <pc:sldLayoutMkLst>
            <pc:docMk/>
            <pc:sldMasterMk cId="2346251051" sldId="2147483648"/>
            <pc:sldLayoutMk cId="3971016106" sldId="2147483653"/>
          </pc:sldLayoutMkLst>
          <pc:spChg chg="mod">
            <ac:chgData name="Fake Test User" userId="SID-0" providerId="Test" clId="FakeClientId" dt="2021-03-18T01:05:26.766" v="39" actId="790"/>
            <ac:spMkLst>
              <pc:docMk/>
              <pc:sldMasterMk cId="2346251051" sldId="2147483648"/>
              <pc:sldLayoutMk cId="3971016106" sldId="2147483653"/>
              <ac:spMk id="2"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3"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4"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5"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6"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7"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8" creationId="{00000000-0000-0000-0000-000000000000}"/>
            </ac:spMkLst>
          </pc:spChg>
          <pc:spChg chg="mod">
            <ac:chgData name="Fake Test User" userId="SID-0" providerId="Test" clId="FakeClientId" dt="2021-03-18T01:05:26.766" v="39" actId="790"/>
            <ac:spMkLst>
              <pc:docMk/>
              <pc:sldMasterMk cId="2346251051" sldId="2147483648"/>
              <pc:sldLayoutMk cId="3971016106" sldId="2147483653"/>
              <ac:spMk id="9" creationId="{00000000-0000-0000-0000-000000000000}"/>
            </ac:spMkLst>
          </pc:spChg>
        </pc:sldLayoutChg>
        <pc:sldLayoutChg chg="modSp mod">
          <pc:chgData name="Fake Test User" userId="SID-0" providerId="Test" clId="FakeClientId" dt="2021-03-18T01:05:40.813" v="40" actId="790"/>
          <pc:sldLayoutMkLst>
            <pc:docMk/>
            <pc:sldMasterMk cId="2346251051" sldId="2147483648"/>
            <pc:sldLayoutMk cId="1758111529" sldId="2147483654"/>
          </pc:sldLayoutMkLst>
          <pc:spChg chg="mod">
            <ac:chgData name="Fake Test User" userId="SID-0" providerId="Test" clId="FakeClientId" dt="2021-03-18T01:05:40.813" v="40" actId="790"/>
            <ac:spMkLst>
              <pc:docMk/>
              <pc:sldMasterMk cId="2346251051" sldId="2147483648"/>
              <pc:sldLayoutMk cId="1758111529" sldId="2147483654"/>
              <ac:spMk id="2" creationId="{00000000-0000-0000-0000-000000000000}"/>
            </ac:spMkLst>
          </pc:spChg>
          <pc:spChg chg="mod">
            <ac:chgData name="Fake Test User" userId="SID-0" providerId="Test" clId="FakeClientId" dt="2021-03-18T01:05:40.813" v="40" actId="790"/>
            <ac:spMkLst>
              <pc:docMk/>
              <pc:sldMasterMk cId="2346251051" sldId="2147483648"/>
              <pc:sldLayoutMk cId="1758111529" sldId="2147483654"/>
              <ac:spMk id="3" creationId="{00000000-0000-0000-0000-000000000000}"/>
            </ac:spMkLst>
          </pc:spChg>
          <pc:spChg chg="mod">
            <ac:chgData name="Fake Test User" userId="SID-0" providerId="Test" clId="FakeClientId" dt="2021-03-18T01:05:40.813" v="40" actId="790"/>
            <ac:spMkLst>
              <pc:docMk/>
              <pc:sldMasterMk cId="2346251051" sldId="2147483648"/>
              <pc:sldLayoutMk cId="1758111529" sldId="2147483654"/>
              <ac:spMk id="4" creationId="{00000000-0000-0000-0000-000000000000}"/>
            </ac:spMkLst>
          </pc:spChg>
          <pc:spChg chg="mod">
            <ac:chgData name="Fake Test User" userId="SID-0" providerId="Test" clId="FakeClientId" dt="2021-03-18T01:05:40.813" v="40" actId="790"/>
            <ac:spMkLst>
              <pc:docMk/>
              <pc:sldMasterMk cId="2346251051" sldId="2147483648"/>
              <pc:sldLayoutMk cId="1758111529" sldId="2147483654"/>
              <ac:spMk id="5" creationId="{00000000-0000-0000-0000-000000000000}"/>
            </ac:spMkLst>
          </pc:spChg>
        </pc:sldLayoutChg>
        <pc:sldLayoutChg chg="modSp mod">
          <pc:chgData name="Fake Test User" userId="SID-0" providerId="Test" clId="FakeClientId" dt="2021-03-18T01:05:48.844" v="41" actId="790"/>
          <pc:sldLayoutMkLst>
            <pc:docMk/>
            <pc:sldMasterMk cId="2346251051" sldId="2147483648"/>
            <pc:sldLayoutMk cId="302416926" sldId="2147483655"/>
          </pc:sldLayoutMkLst>
          <pc:spChg chg="mod">
            <ac:chgData name="Fake Test User" userId="SID-0" providerId="Test" clId="FakeClientId" dt="2021-03-18T01:05:48.844" v="41" actId="790"/>
            <ac:spMkLst>
              <pc:docMk/>
              <pc:sldMasterMk cId="2346251051" sldId="2147483648"/>
              <pc:sldLayoutMk cId="302416926" sldId="2147483655"/>
              <ac:spMk id="2" creationId="{00000000-0000-0000-0000-000000000000}"/>
            </ac:spMkLst>
          </pc:spChg>
          <pc:spChg chg="mod">
            <ac:chgData name="Fake Test User" userId="SID-0" providerId="Test" clId="FakeClientId" dt="2021-03-18T01:05:48.844" v="41" actId="790"/>
            <ac:spMkLst>
              <pc:docMk/>
              <pc:sldMasterMk cId="2346251051" sldId="2147483648"/>
              <pc:sldLayoutMk cId="302416926" sldId="2147483655"/>
              <ac:spMk id="3" creationId="{00000000-0000-0000-0000-000000000000}"/>
            </ac:spMkLst>
          </pc:spChg>
          <pc:spChg chg="mod">
            <ac:chgData name="Fake Test User" userId="SID-0" providerId="Test" clId="FakeClientId" dt="2021-03-18T01:05:48.844" v="41" actId="790"/>
            <ac:spMkLst>
              <pc:docMk/>
              <pc:sldMasterMk cId="2346251051" sldId="2147483648"/>
              <pc:sldLayoutMk cId="302416926" sldId="2147483655"/>
              <ac:spMk id="4" creationId="{00000000-0000-0000-0000-000000000000}"/>
            </ac:spMkLst>
          </pc:spChg>
        </pc:sldLayoutChg>
        <pc:sldLayoutChg chg="modSp mod">
          <pc:chgData name="Fake Test User" userId="SID-0" providerId="Test" clId="FakeClientId" dt="2021-03-18T01:06:01.625" v="42" actId="790"/>
          <pc:sldLayoutMkLst>
            <pc:docMk/>
            <pc:sldMasterMk cId="2346251051" sldId="2147483648"/>
            <pc:sldLayoutMk cId="3769764688" sldId="2147483656"/>
          </pc:sldLayoutMkLst>
          <pc:spChg chg="mod">
            <ac:chgData name="Fake Test User" userId="SID-0" providerId="Test" clId="FakeClientId" dt="2021-03-18T01:06:01.625" v="42" actId="790"/>
            <ac:spMkLst>
              <pc:docMk/>
              <pc:sldMasterMk cId="2346251051" sldId="2147483648"/>
              <pc:sldLayoutMk cId="3769764688" sldId="2147483656"/>
              <ac:spMk id="2" creationId="{00000000-0000-0000-0000-000000000000}"/>
            </ac:spMkLst>
          </pc:spChg>
          <pc:spChg chg="mod">
            <ac:chgData name="Fake Test User" userId="SID-0" providerId="Test" clId="FakeClientId" dt="2021-03-18T01:06:01.625" v="42" actId="790"/>
            <ac:spMkLst>
              <pc:docMk/>
              <pc:sldMasterMk cId="2346251051" sldId="2147483648"/>
              <pc:sldLayoutMk cId="3769764688" sldId="2147483656"/>
              <ac:spMk id="3" creationId="{00000000-0000-0000-0000-000000000000}"/>
            </ac:spMkLst>
          </pc:spChg>
          <pc:spChg chg="mod">
            <ac:chgData name="Fake Test User" userId="SID-0" providerId="Test" clId="FakeClientId" dt="2021-03-18T01:06:01.625" v="42" actId="790"/>
            <ac:spMkLst>
              <pc:docMk/>
              <pc:sldMasterMk cId="2346251051" sldId="2147483648"/>
              <pc:sldLayoutMk cId="3769764688" sldId="2147483656"/>
              <ac:spMk id="4" creationId="{00000000-0000-0000-0000-000000000000}"/>
            </ac:spMkLst>
          </pc:spChg>
          <pc:spChg chg="mod">
            <ac:chgData name="Fake Test User" userId="SID-0" providerId="Test" clId="FakeClientId" dt="2021-03-18T01:06:01.625" v="42" actId="790"/>
            <ac:spMkLst>
              <pc:docMk/>
              <pc:sldMasterMk cId="2346251051" sldId="2147483648"/>
              <pc:sldLayoutMk cId="3769764688" sldId="2147483656"/>
              <ac:spMk id="5" creationId="{00000000-0000-0000-0000-000000000000}"/>
            </ac:spMkLst>
          </pc:spChg>
          <pc:spChg chg="mod">
            <ac:chgData name="Fake Test User" userId="SID-0" providerId="Test" clId="FakeClientId" dt="2021-03-18T01:06:01.625" v="42" actId="790"/>
            <ac:spMkLst>
              <pc:docMk/>
              <pc:sldMasterMk cId="2346251051" sldId="2147483648"/>
              <pc:sldLayoutMk cId="3769764688" sldId="2147483656"/>
              <ac:spMk id="6" creationId="{00000000-0000-0000-0000-000000000000}"/>
            </ac:spMkLst>
          </pc:spChg>
          <pc:spChg chg="mod">
            <ac:chgData name="Fake Test User" userId="SID-0" providerId="Test" clId="FakeClientId" dt="2021-03-18T01:06:01.625" v="42" actId="790"/>
            <ac:spMkLst>
              <pc:docMk/>
              <pc:sldMasterMk cId="2346251051" sldId="2147483648"/>
              <pc:sldLayoutMk cId="3769764688" sldId="2147483656"/>
              <ac:spMk id="7" creationId="{00000000-0000-0000-0000-000000000000}"/>
            </ac:spMkLst>
          </pc:spChg>
        </pc:sldLayoutChg>
        <pc:sldLayoutChg chg="modSp mod">
          <pc:chgData name="Fake Test User" userId="SID-0" providerId="Test" clId="FakeClientId" dt="2021-03-18T01:06:12.313" v="43" actId="790"/>
          <pc:sldLayoutMkLst>
            <pc:docMk/>
            <pc:sldMasterMk cId="2346251051" sldId="2147483648"/>
            <pc:sldLayoutMk cId="769637093" sldId="2147483657"/>
          </pc:sldLayoutMkLst>
          <pc:spChg chg="mod">
            <ac:chgData name="Fake Test User" userId="SID-0" providerId="Test" clId="FakeClientId" dt="2021-03-18T01:06:12.313" v="43" actId="790"/>
            <ac:spMkLst>
              <pc:docMk/>
              <pc:sldMasterMk cId="2346251051" sldId="2147483648"/>
              <pc:sldLayoutMk cId="769637093" sldId="2147483657"/>
              <ac:spMk id="2" creationId="{00000000-0000-0000-0000-000000000000}"/>
            </ac:spMkLst>
          </pc:spChg>
          <pc:spChg chg="mod">
            <ac:chgData name="Fake Test User" userId="SID-0" providerId="Test" clId="FakeClientId" dt="2021-03-18T01:06:12.313" v="43" actId="790"/>
            <ac:spMkLst>
              <pc:docMk/>
              <pc:sldMasterMk cId="2346251051" sldId="2147483648"/>
              <pc:sldLayoutMk cId="769637093" sldId="2147483657"/>
              <ac:spMk id="3" creationId="{00000000-0000-0000-0000-000000000000}"/>
            </ac:spMkLst>
          </pc:spChg>
          <pc:spChg chg="mod">
            <ac:chgData name="Fake Test User" userId="SID-0" providerId="Test" clId="FakeClientId" dt="2021-03-18T01:06:12.313" v="43" actId="790"/>
            <ac:spMkLst>
              <pc:docMk/>
              <pc:sldMasterMk cId="2346251051" sldId="2147483648"/>
              <pc:sldLayoutMk cId="769637093" sldId="2147483657"/>
              <ac:spMk id="4" creationId="{00000000-0000-0000-0000-000000000000}"/>
            </ac:spMkLst>
          </pc:spChg>
          <pc:spChg chg="mod">
            <ac:chgData name="Fake Test User" userId="SID-0" providerId="Test" clId="FakeClientId" dt="2021-03-18T01:06:12.313" v="43" actId="790"/>
            <ac:spMkLst>
              <pc:docMk/>
              <pc:sldMasterMk cId="2346251051" sldId="2147483648"/>
              <pc:sldLayoutMk cId="769637093" sldId="2147483657"/>
              <ac:spMk id="5" creationId="{00000000-0000-0000-0000-000000000000}"/>
            </ac:spMkLst>
          </pc:spChg>
          <pc:spChg chg="mod">
            <ac:chgData name="Fake Test User" userId="SID-0" providerId="Test" clId="FakeClientId" dt="2021-03-18T01:06:12.313" v="43" actId="790"/>
            <ac:spMkLst>
              <pc:docMk/>
              <pc:sldMasterMk cId="2346251051" sldId="2147483648"/>
              <pc:sldLayoutMk cId="769637093" sldId="2147483657"/>
              <ac:spMk id="6" creationId="{00000000-0000-0000-0000-000000000000}"/>
            </ac:spMkLst>
          </pc:spChg>
          <pc:spChg chg="mod">
            <ac:chgData name="Fake Test User" userId="SID-0" providerId="Test" clId="FakeClientId" dt="2021-03-18T01:06:12.313" v="43" actId="790"/>
            <ac:spMkLst>
              <pc:docMk/>
              <pc:sldMasterMk cId="2346251051" sldId="2147483648"/>
              <pc:sldLayoutMk cId="769637093" sldId="2147483657"/>
              <ac:spMk id="7" creationId="{00000000-0000-0000-0000-000000000000}"/>
            </ac:spMkLst>
          </pc:spChg>
        </pc:sldLayoutChg>
        <pc:sldLayoutChg chg="modSp mod">
          <pc:chgData name="Fake Test User" userId="SID-0" providerId="Test" clId="FakeClientId" dt="2021-03-18T01:06:22.500" v="44" actId="790"/>
          <pc:sldLayoutMkLst>
            <pc:docMk/>
            <pc:sldMasterMk cId="2346251051" sldId="2147483648"/>
            <pc:sldLayoutMk cId="2012076707" sldId="2147483658"/>
          </pc:sldLayoutMkLst>
          <pc:spChg chg="mod">
            <ac:chgData name="Fake Test User" userId="SID-0" providerId="Test" clId="FakeClientId" dt="2021-03-18T01:06:22.500" v="44" actId="790"/>
            <ac:spMkLst>
              <pc:docMk/>
              <pc:sldMasterMk cId="2346251051" sldId="2147483648"/>
              <pc:sldLayoutMk cId="2012076707" sldId="2147483658"/>
              <ac:spMk id="2" creationId="{00000000-0000-0000-0000-000000000000}"/>
            </ac:spMkLst>
          </pc:spChg>
          <pc:spChg chg="mod">
            <ac:chgData name="Fake Test User" userId="SID-0" providerId="Test" clId="FakeClientId" dt="2021-03-18T01:06:22.500" v="44" actId="790"/>
            <ac:spMkLst>
              <pc:docMk/>
              <pc:sldMasterMk cId="2346251051" sldId="2147483648"/>
              <pc:sldLayoutMk cId="2012076707" sldId="2147483658"/>
              <ac:spMk id="3" creationId="{00000000-0000-0000-0000-000000000000}"/>
            </ac:spMkLst>
          </pc:spChg>
          <pc:spChg chg="mod">
            <ac:chgData name="Fake Test User" userId="SID-0" providerId="Test" clId="FakeClientId" dt="2021-03-18T01:06:22.500" v="44" actId="790"/>
            <ac:spMkLst>
              <pc:docMk/>
              <pc:sldMasterMk cId="2346251051" sldId="2147483648"/>
              <pc:sldLayoutMk cId="2012076707" sldId="2147483658"/>
              <ac:spMk id="4" creationId="{00000000-0000-0000-0000-000000000000}"/>
            </ac:spMkLst>
          </pc:spChg>
          <pc:spChg chg="mod">
            <ac:chgData name="Fake Test User" userId="SID-0" providerId="Test" clId="FakeClientId" dt="2021-03-18T01:06:22.500" v="44" actId="790"/>
            <ac:spMkLst>
              <pc:docMk/>
              <pc:sldMasterMk cId="2346251051" sldId="2147483648"/>
              <pc:sldLayoutMk cId="2012076707" sldId="2147483658"/>
              <ac:spMk id="5" creationId="{00000000-0000-0000-0000-000000000000}"/>
            </ac:spMkLst>
          </pc:spChg>
          <pc:spChg chg="mod">
            <ac:chgData name="Fake Test User" userId="SID-0" providerId="Test" clId="FakeClientId" dt="2021-03-18T01:06:22.500" v="44" actId="790"/>
            <ac:spMkLst>
              <pc:docMk/>
              <pc:sldMasterMk cId="2346251051" sldId="2147483648"/>
              <pc:sldLayoutMk cId="2012076707" sldId="2147483658"/>
              <ac:spMk id="6" creationId="{00000000-0000-0000-0000-000000000000}"/>
            </ac:spMkLst>
          </pc:spChg>
        </pc:sldLayoutChg>
        <pc:sldLayoutChg chg="modSp mod">
          <pc:chgData name="Fake Test User" userId="SID-0" providerId="Test" clId="FakeClientId" dt="2021-03-18T01:06:29.204" v="45" actId="790"/>
          <pc:sldLayoutMkLst>
            <pc:docMk/>
            <pc:sldMasterMk cId="2346251051" sldId="2147483648"/>
            <pc:sldLayoutMk cId="445927127" sldId="2147483659"/>
          </pc:sldLayoutMkLst>
          <pc:spChg chg="mod">
            <ac:chgData name="Fake Test User" userId="SID-0" providerId="Test" clId="FakeClientId" dt="2021-03-18T01:06:29.204" v="45" actId="790"/>
            <ac:spMkLst>
              <pc:docMk/>
              <pc:sldMasterMk cId="2346251051" sldId="2147483648"/>
              <pc:sldLayoutMk cId="445927127" sldId="2147483659"/>
              <ac:spMk id="2" creationId="{00000000-0000-0000-0000-000000000000}"/>
            </ac:spMkLst>
          </pc:spChg>
          <pc:spChg chg="mod">
            <ac:chgData name="Fake Test User" userId="SID-0" providerId="Test" clId="FakeClientId" dt="2021-03-18T01:06:29.204" v="45" actId="790"/>
            <ac:spMkLst>
              <pc:docMk/>
              <pc:sldMasterMk cId="2346251051" sldId="2147483648"/>
              <pc:sldLayoutMk cId="445927127" sldId="2147483659"/>
              <ac:spMk id="3" creationId="{00000000-0000-0000-0000-000000000000}"/>
            </ac:spMkLst>
          </pc:spChg>
          <pc:spChg chg="mod">
            <ac:chgData name="Fake Test User" userId="SID-0" providerId="Test" clId="FakeClientId" dt="2021-03-18T01:06:29.204" v="45" actId="790"/>
            <ac:spMkLst>
              <pc:docMk/>
              <pc:sldMasterMk cId="2346251051" sldId="2147483648"/>
              <pc:sldLayoutMk cId="445927127" sldId="2147483659"/>
              <ac:spMk id="4" creationId="{00000000-0000-0000-0000-000000000000}"/>
            </ac:spMkLst>
          </pc:spChg>
          <pc:spChg chg="mod">
            <ac:chgData name="Fake Test User" userId="SID-0" providerId="Test" clId="FakeClientId" dt="2021-03-18T01:06:29.204" v="45" actId="790"/>
            <ac:spMkLst>
              <pc:docMk/>
              <pc:sldMasterMk cId="2346251051" sldId="2147483648"/>
              <pc:sldLayoutMk cId="445927127" sldId="2147483659"/>
              <ac:spMk id="5" creationId="{00000000-0000-0000-0000-000000000000}"/>
            </ac:spMkLst>
          </pc:spChg>
          <pc:spChg chg="mod">
            <ac:chgData name="Fake Test User" userId="SID-0" providerId="Test" clId="FakeClientId" dt="2021-03-18T01:06:29.204" v="45" actId="790"/>
            <ac:spMkLst>
              <pc:docMk/>
              <pc:sldMasterMk cId="2346251051" sldId="2147483648"/>
              <pc:sldLayoutMk cId="445927127" sldId="2147483659"/>
              <ac:spMk id="6" creationId="{00000000-0000-0000-0000-000000000000}"/>
            </ac:spMkLst>
          </pc:spChg>
        </pc:sldLayoutChg>
        <pc:sldLayoutChg chg="modSp mod">
          <pc:chgData name="Fake Test User" userId="SID-0" providerId="Test" clId="FakeClientId" dt="2021-03-18T01:03:11.609" v="36" actId="790"/>
          <pc:sldLayoutMkLst>
            <pc:docMk/>
            <pc:sldMasterMk cId="2346251051" sldId="2147483648"/>
            <pc:sldLayoutMk cId="2673943605" sldId="2147483660"/>
          </pc:sldLayoutMkLst>
          <pc:spChg chg="mod">
            <ac:chgData name="Fake Test User" userId="SID-0" providerId="Test" clId="FakeClientId" dt="2021-03-18T01:03:11.609" v="36" actId="790"/>
            <ac:spMkLst>
              <pc:docMk/>
              <pc:sldMasterMk cId="2346251051" sldId="2147483648"/>
              <pc:sldLayoutMk cId="2673943605" sldId="2147483660"/>
              <ac:spMk id="2" creationId="{00000000-0000-0000-0000-000000000000}"/>
            </ac:spMkLst>
          </pc:spChg>
          <pc:spChg chg="mod">
            <ac:chgData name="Fake Test User" userId="SID-0" providerId="Test" clId="FakeClientId" dt="2021-03-18T01:03:11.609" v="36" actId="790"/>
            <ac:spMkLst>
              <pc:docMk/>
              <pc:sldMasterMk cId="2346251051" sldId="2147483648"/>
              <pc:sldLayoutMk cId="2673943605" sldId="2147483660"/>
              <ac:spMk id="3" creationId="{00000000-0000-0000-0000-000000000000}"/>
            </ac:spMkLst>
          </pc:spChg>
          <pc:spChg chg="mod">
            <ac:chgData name="Fake Test User" userId="SID-0" providerId="Test" clId="FakeClientId" dt="2021-03-18T01:03:11.609" v="36" actId="790"/>
            <ac:spMkLst>
              <pc:docMk/>
              <pc:sldMasterMk cId="2346251051" sldId="2147483648"/>
              <pc:sldLayoutMk cId="2673943605" sldId="2147483660"/>
              <ac:spMk id="7" creationId="{00000000-0000-0000-0000-000000000000}"/>
            </ac:spMkLst>
          </pc:spChg>
          <pc:spChg chg="mod">
            <ac:chgData name="Fake Test User" userId="SID-0" providerId="Test" clId="FakeClientId" dt="2021-03-18T01:03:11.609" v="36" actId="790"/>
            <ac:spMkLst>
              <pc:docMk/>
              <pc:sldMasterMk cId="2346251051" sldId="2147483648"/>
              <pc:sldLayoutMk cId="2673943605" sldId="2147483660"/>
              <ac:spMk id="8" creationId="{00000000-0000-0000-0000-000000000000}"/>
            </ac:spMkLst>
          </pc:spChg>
          <pc:spChg chg="mod">
            <ac:chgData name="Fake Test User" userId="SID-0" providerId="Test" clId="FakeClientId" dt="2021-03-18T01:03:11.609" v="36" actId="790"/>
            <ac:spMkLst>
              <pc:docMk/>
              <pc:sldMasterMk cId="2346251051" sldId="2147483648"/>
              <pc:sldLayoutMk cId="2673943605" sldId="2147483660"/>
              <ac:spMk id="11"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932E66-470A-441C-AC8E-D95E9CD55164}" type="datetime1">
              <a:rPr lang="vi-VN" smtClean="0">
                <a:latin typeface="Arial" panose="020B0604020202020204" pitchFamily="34" charset="0"/>
              </a:rPr>
              <a:t>20/12/2022</a:t>
            </a:fld>
            <a:endParaRPr lang="vi-VN">
              <a:latin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vi-VN">
                <a:latin typeface="Arial" panose="020B0604020202020204" pitchFamily="34" charset="0"/>
              </a:rPr>
              <a:t>‹#›</a:t>
            </a:fld>
            <a:endParaRPr lang="vi-VN">
              <a:latin typeface="Arial" panose="020B0604020202020204" pitchFamily="34" charset="0"/>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92DE864-4C15-47C6-84A9-DD2610173879}" type="datetime1">
              <a:rPr lang="vi-VN" smtClean="0"/>
              <a:pPr/>
              <a:t>20/12/2022</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0A3C37BE-C303-496D-B5CD-85F2937540FC}" type="slidenum">
              <a:rPr lang="vi-VN" noProof="0" smtClean="0"/>
              <a:pPr/>
              <a:t>‹#›</a:t>
            </a:fld>
            <a:endParaRPr lang="vi-VN"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i="1">
                <a:latin typeface="Arial" pitchFamily="34" charset="0"/>
                <a:cs typeface="Arial" pitchFamily="34" charset="0"/>
              </a:rPr>
              <a:t>LƯU Ý:</a:t>
            </a:r>
          </a:p>
          <a:p>
            <a:pPr rtl="0"/>
            <a:r>
              <a:rPr lang="vi-VN" i="1">
                <a:latin typeface="Arial" pitchFamily="34" charset="0"/>
                <a:cs typeface="Arial" pitchFamily="34" charset="0"/>
              </a:rPr>
              <a:t>Để thay đổi hình ảnh trên trang chiếu này, hãy chọn ảnh, rồi xóa ảnh đi. Sau đó bấm vào biểu tượng Ảnh trong chỗ dành sẵn để chèn hình ảnh riêng của bạn.</a:t>
            </a:r>
          </a:p>
        </p:txBody>
      </p:sp>
      <p:sp>
        <p:nvSpPr>
          <p:cNvPr id="4" name="Chỗ dành sẵn cho Số hiệu Bản chiếu 3"/>
          <p:cNvSpPr>
            <a:spLocks noGrp="1"/>
          </p:cNvSpPr>
          <p:nvPr>
            <p:ph type="sldNum" sz="quarter" idx="10"/>
          </p:nvPr>
        </p:nvSpPr>
        <p:spPr/>
        <p:txBody>
          <a:bodyPr rtlCol="0"/>
          <a:lstStyle/>
          <a:p>
            <a:pPr rtl="0"/>
            <a:fld id="{0A3C37BE-C303-496D-B5CD-85F2937540FC}" type="slidenum">
              <a:rPr lang="vi-VN" smtClean="0"/>
              <a:t>1</a:t>
            </a:fld>
            <a:endParaRPr lang="vi-VN"/>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10</a:t>
            </a:fld>
            <a:endParaRPr lang="vi-VN"/>
          </a:p>
        </p:txBody>
      </p:sp>
    </p:spTree>
    <p:extLst>
      <p:ext uri="{BB962C8B-B14F-4D97-AF65-F5344CB8AC3E}">
        <p14:creationId xmlns:p14="http://schemas.microsoft.com/office/powerpoint/2010/main" val="69331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11</a:t>
            </a:fld>
            <a:endParaRPr lang="vi-VN"/>
          </a:p>
        </p:txBody>
      </p:sp>
    </p:spTree>
    <p:extLst>
      <p:ext uri="{BB962C8B-B14F-4D97-AF65-F5344CB8AC3E}">
        <p14:creationId xmlns:p14="http://schemas.microsoft.com/office/powerpoint/2010/main" val="194884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12</a:t>
            </a:fld>
            <a:endParaRPr lang="vi-VN"/>
          </a:p>
        </p:txBody>
      </p:sp>
    </p:spTree>
    <p:extLst>
      <p:ext uri="{BB962C8B-B14F-4D97-AF65-F5344CB8AC3E}">
        <p14:creationId xmlns:p14="http://schemas.microsoft.com/office/powerpoint/2010/main" val="346388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13</a:t>
            </a:fld>
            <a:endParaRPr lang="vi-VN"/>
          </a:p>
        </p:txBody>
      </p:sp>
    </p:spTree>
    <p:extLst>
      <p:ext uri="{BB962C8B-B14F-4D97-AF65-F5344CB8AC3E}">
        <p14:creationId xmlns:p14="http://schemas.microsoft.com/office/powerpoint/2010/main" val="356595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14</a:t>
            </a:fld>
            <a:endParaRPr lang="vi-VN"/>
          </a:p>
        </p:txBody>
      </p:sp>
    </p:spTree>
    <p:extLst>
      <p:ext uri="{BB962C8B-B14F-4D97-AF65-F5344CB8AC3E}">
        <p14:creationId xmlns:p14="http://schemas.microsoft.com/office/powerpoint/2010/main" val="283023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15</a:t>
            </a:fld>
            <a:endParaRPr lang="vi-VN"/>
          </a:p>
        </p:txBody>
      </p:sp>
    </p:spTree>
    <p:extLst>
      <p:ext uri="{BB962C8B-B14F-4D97-AF65-F5344CB8AC3E}">
        <p14:creationId xmlns:p14="http://schemas.microsoft.com/office/powerpoint/2010/main" val="286654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16</a:t>
            </a:fld>
            <a:endParaRPr lang="vi-VN"/>
          </a:p>
        </p:txBody>
      </p:sp>
    </p:spTree>
    <p:extLst>
      <p:ext uri="{BB962C8B-B14F-4D97-AF65-F5344CB8AC3E}">
        <p14:creationId xmlns:p14="http://schemas.microsoft.com/office/powerpoint/2010/main" val="166678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17</a:t>
            </a:fld>
            <a:endParaRPr lang="vi-VN"/>
          </a:p>
        </p:txBody>
      </p:sp>
    </p:spTree>
    <p:extLst>
      <p:ext uri="{BB962C8B-B14F-4D97-AF65-F5344CB8AC3E}">
        <p14:creationId xmlns:p14="http://schemas.microsoft.com/office/powerpoint/2010/main" val="125228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2</a:t>
            </a:fld>
            <a:endParaRPr lang="vi-VN"/>
          </a:p>
        </p:txBody>
      </p:sp>
    </p:spTree>
    <p:extLst>
      <p:ext uri="{BB962C8B-B14F-4D97-AF65-F5344CB8AC3E}">
        <p14:creationId xmlns:p14="http://schemas.microsoft.com/office/powerpoint/2010/main" val="298532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3</a:t>
            </a:fld>
            <a:endParaRPr lang="vi-VN"/>
          </a:p>
        </p:txBody>
      </p:sp>
    </p:spTree>
    <p:extLst>
      <p:ext uri="{BB962C8B-B14F-4D97-AF65-F5344CB8AC3E}">
        <p14:creationId xmlns:p14="http://schemas.microsoft.com/office/powerpoint/2010/main" val="144323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4</a:t>
            </a:fld>
            <a:endParaRPr lang="vi-VN"/>
          </a:p>
        </p:txBody>
      </p:sp>
    </p:spTree>
    <p:extLst>
      <p:ext uri="{BB962C8B-B14F-4D97-AF65-F5344CB8AC3E}">
        <p14:creationId xmlns:p14="http://schemas.microsoft.com/office/powerpoint/2010/main" val="326721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5</a:t>
            </a:fld>
            <a:endParaRPr lang="vi-VN"/>
          </a:p>
        </p:txBody>
      </p:sp>
    </p:spTree>
    <p:extLst>
      <p:ext uri="{BB962C8B-B14F-4D97-AF65-F5344CB8AC3E}">
        <p14:creationId xmlns:p14="http://schemas.microsoft.com/office/powerpoint/2010/main" val="112891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6</a:t>
            </a:fld>
            <a:endParaRPr lang="vi-VN"/>
          </a:p>
        </p:txBody>
      </p:sp>
    </p:spTree>
    <p:extLst>
      <p:ext uri="{BB962C8B-B14F-4D97-AF65-F5344CB8AC3E}">
        <p14:creationId xmlns:p14="http://schemas.microsoft.com/office/powerpoint/2010/main" val="189455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7</a:t>
            </a:fld>
            <a:endParaRPr lang="vi-VN"/>
          </a:p>
        </p:txBody>
      </p:sp>
    </p:spTree>
    <p:extLst>
      <p:ext uri="{BB962C8B-B14F-4D97-AF65-F5344CB8AC3E}">
        <p14:creationId xmlns:p14="http://schemas.microsoft.com/office/powerpoint/2010/main" val="125201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8</a:t>
            </a:fld>
            <a:endParaRPr lang="vi-VN"/>
          </a:p>
        </p:txBody>
      </p:sp>
    </p:spTree>
    <p:extLst>
      <p:ext uri="{BB962C8B-B14F-4D97-AF65-F5344CB8AC3E}">
        <p14:creationId xmlns:p14="http://schemas.microsoft.com/office/powerpoint/2010/main" val="101658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9</a:t>
            </a:fld>
            <a:endParaRPr lang="vi-VN"/>
          </a:p>
        </p:txBody>
      </p:sp>
    </p:spTree>
    <p:extLst>
      <p:ext uri="{BB962C8B-B14F-4D97-AF65-F5344CB8AC3E}">
        <p14:creationId xmlns:p14="http://schemas.microsoft.com/office/powerpoint/2010/main" val="25071158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êu đề 1"/>
          <p:cNvSpPr>
            <a:spLocks noGrp="1"/>
          </p:cNvSpPr>
          <p:nvPr>
            <p:ph type="ctrTitle" hasCustomPrompt="1"/>
          </p:nvPr>
        </p:nvSpPr>
        <p:spPr>
          <a:xfrm>
            <a:off x="1104900" y="2292094"/>
            <a:ext cx="10096500" cy="2219691"/>
          </a:xfrm>
        </p:spPr>
        <p:txBody>
          <a:bodyPr rtlCol="0" anchor="ctr">
            <a:normAutofit/>
          </a:bodyPr>
          <a:lstStyle>
            <a:lvl1pPr algn="l">
              <a:defRPr sz="4400" cap="all" baseline="0"/>
            </a:lvl1pPr>
          </a:lstStyle>
          <a:p>
            <a:pPr rtl="0"/>
            <a:r>
              <a:rPr lang="vi-VN" noProof="0"/>
              <a:t>Bấm để chỉnh sửa kiểu tiêu đề Bản cái</a:t>
            </a:r>
          </a:p>
        </p:txBody>
      </p:sp>
      <p:sp>
        <p:nvSpPr>
          <p:cNvPr id="3" name="Tiêu đề phụ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
        <p:nvSpPr>
          <p:cNvPr id="4" name="Chỗ dành sẵn cho Ngày tháng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9E62A524-D553-4150-B31D-CC2921A3C179}" type="datetime1">
              <a:rPr lang="vi-VN" noProof="0" smtClean="0"/>
              <a:t>20/12/2022</a:t>
            </a:fld>
            <a:endParaRPr lang="vi-VN" noProof="0"/>
          </a:p>
        </p:txBody>
      </p:sp>
      <p:sp>
        <p:nvSpPr>
          <p:cNvPr id="5" name="Chỗ dành sẵn cho Chân trang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vi-VN" noProof="0"/>
          </a:p>
        </p:txBody>
      </p:sp>
      <p:sp>
        <p:nvSpPr>
          <p:cNvPr id="6" name="Chỗ dành sẵn cho Số hiệu Bản chiếu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vi-VN" noProof="0" smtClean="0"/>
              <a:pPr/>
              <a:t>‹#›</a:t>
            </a:fld>
            <a:endParaRPr lang="vi-VN"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p>
        </p:txBody>
      </p:sp>
      <p:sp>
        <p:nvSpPr>
          <p:cNvPr id="4" name="Chỗ dành sẵn cho Văn bản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3" name="Chỗ dành sẵn cho Hình ảnh 2" descr="Chỗ dành sẵn trống để thêm một hình ảnh. Bấm vào chỗ dành sẵn, rồi chọn hình ảnh mà bạn muốn thêm."/>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vi-VN" noProof="0"/>
          </a:p>
        </p:txBody>
      </p:sp>
      <p:sp>
        <p:nvSpPr>
          <p:cNvPr id="5" name="Chỗ dành sẵn cho Ngày tháng 4"/>
          <p:cNvSpPr>
            <a:spLocks noGrp="1"/>
          </p:cNvSpPr>
          <p:nvPr>
            <p:ph type="dt" sz="half" idx="10"/>
          </p:nvPr>
        </p:nvSpPr>
        <p:spPr/>
        <p:txBody>
          <a:bodyPr rtlCol="0"/>
          <a:lstStyle/>
          <a:p>
            <a:pPr rtl="0"/>
            <a:fld id="{7A4E5610-4918-48A8-8C52-2B00BFDF87E3}" type="datetime1">
              <a:rPr lang="vi-VN" noProof="0" smtClean="0"/>
              <a:t>20/12/2022</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p:cNvSpPr>
            <a:spLocks noGrp="1"/>
          </p:cNvSpPr>
          <p:nvPr>
            <p:ph type="body" orient="vert" idx="1" hasCustomPrompt="1"/>
          </p:nvPr>
        </p:nvSpPr>
        <p:spPr/>
        <p:txBody>
          <a:bodyPr vert="eaVert"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AEDC0E1A-71D8-40A3-BC24-669FAC7D4222}" type="datetime1">
              <a:rPr lang="vi-VN" noProof="0" smtClean="0"/>
              <a:t>20/12/2022</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hasCustomPrompt="1"/>
          </p:nvPr>
        </p:nvSpPr>
        <p:spPr>
          <a:xfrm>
            <a:off x="9372600" y="365125"/>
            <a:ext cx="1714500" cy="5811838"/>
          </a:xfrm>
        </p:spPr>
        <p:txBody>
          <a:bodyPr vert="eaVert" rtlCol="0"/>
          <a:lstStyle/>
          <a:p>
            <a:pPr rtl="0"/>
            <a:r>
              <a:rPr lang="vi-VN" noProof="0"/>
              <a:t>Bấm để chỉnh sửa kiểu tiêu đề Bản cái</a:t>
            </a:r>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AECEA59D-308E-4F63-B4DE-D4E03AE8D94C}" type="datetime1">
              <a:rPr lang="vi-VN" noProof="0" smtClean="0"/>
              <a:t>20/12/2022</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grpSp>
        <p:nvGrpSpPr>
          <p:cNvPr id="7" name="Nhóm 6"/>
          <p:cNvGrpSpPr/>
          <p:nvPr/>
        </p:nvGrpSpPr>
        <p:grpSpPr>
          <a:xfrm rot="5400000">
            <a:off x="6514047" y="3228843"/>
            <a:ext cx="5632704" cy="84403"/>
            <a:chOff x="1073150" y="1219201"/>
            <a:chExt cx="10058400" cy="63125"/>
          </a:xfrm>
        </p:grpSpPr>
        <p:cxnSp>
          <p:nvCxnSpPr>
            <p:cNvPr id="8" name="Đường nối Thẳ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ờng nối Thẳ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p:cNvSpPr>
            <a:spLocks noGrp="1"/>
          </p:cNvSpPr>
          <p:nvPr>
            <p:ph idx="1" hasCustomPrompt="1"/>
          </p:nvPr>
        </p:nvSpPr>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F48432CE-9B19-4D50-9877-D9B3D5A56E62}" type="datetime1">
              <a:rPr lang="vi-VN" noProof="0" smtClean="0"/>
              <a:t>20/12/2022</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104900" y="2292094"/>
            <a:ext cx="5734050" cy="2219691"/>
          </a:xfrm>
        </p:spPr>
        <p:txBody>
          <a:bodyPr rtlCol="0" anchor="ctr">
            <a:normAutofit/>
          </a:bodyPr>
          <a:lstStyle>
            <a:lvl1pPr algn="l">
              <a:defRPr sz="4400" cap="all" baseline="0"/>
            </a:lvl1pPr>
          </a:lstStyle>
          <a:p>
            <a:pPr rtl="0"/>
            <a:r>
              <a:rPr lang="vi-VN" noProof="0"/>
              <a:t>Bấm để chỉnh sửa kiểu tiêu đề Bản cái</a:t>
            </a:r>
          </a:p>
        </p:txBody>
      </p:sp>
      <p:sp>
        <p:nvSpPr>
          <p:cNvPr id="3" name="Tiêu đề phụ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11" name="Chỗ dành sẵn cho Hình ảnh 10" descr="Chỗ dành sẵn trống để thêm một hình ảnh. Bấm vào chỗ dành sẵn, rồi chọn hình ảnh mà bạn muốn thêm."/>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US" noProof="0" smtClean="0"/>
              <a:t>Click icon to add picture</a:t>
            </a:r>
            <a:endParaRPr lang="vi-VN" noProof="0"/>
          </a:p>
        </p:txBody>
      </p:sp>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grpSp>
        <p:nvGrpSpPr>
          <p:cNvPr id="14" name="Nhóm 13"/>
          <p:cNvGrpSpPr/>
          <p:nvPr/>
        </p:nvGrpSpPr>
        <p:grpSpPr>
          <a:xfrm>
            <a:off x="0" y="1143000"/>
            <a:ext cx="12192000" cy="63125"/>
            <a:chOff x="507492" y="1501519"/>
            <a:chExt cx="8129016" cy="63125"/>
          </a:xfrm>
        </p:grpSpPr>
        <p:cxnSp>
          <p:nvCxnSpPr>
            <p:cNvPr id="15" name="Đường nối Thẳ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ờng nối Thẳ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Hình 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Nhóm 12"/>
          <p:cNvGrpSpPr/>
          <p:nvPr/>
        </p:nvGrpSpPr>
        <p:grpSpPr>
          <a:xfrm rot="10800000">
            <a:off x="0" y="5645510"/>
            <a:ext cx="12192000" cy="63125"/>
            <a:chOff x="507492" y="1501519"/>
            <a:chExt cx="8129016" cy="63125"/>
          </a:xfrm>
        </p:grpSpPr>
        <p:cxnSp>
          <p:nvCxnSpPr>
            <p:cNvPr id="17" name="Đường nối Thẳ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phần">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ờng nối Thẳ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ờng nối Thẳ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ình chữ nhậ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a:latin typeface="Arial" panose="020B0604020202020204" pitchFamily="34" charset="0"/>
              </a:endParaRPr>
            </a:p>
          </p:txBody>
        </p:sp>
        <p:grpSp>
          <p:nvGrpSpPr>
            <p:cNvPr id="11" name="Nhóm 10"/>
            <p:cNvGrpSpPr/>
            <p:nvPr/>
          </p:nvGrpSpPr>
          <p:grpSpPr>
            <a:xfrm rot="10800000">
              <a:off x="647402" y="5645510"/>
              <a:ext cx="10838688" cy="63125"/>
              <a:chOff x="507492" y="1501519"/>
              <a:chExt cx="8129016" cy="63125"/>
            </a:xfrm>
          </p:grpSpPr>
          <p:cxnSp>
            <p:nvCxnSpPr>
              <p:cNvPr id="12" name="Đường nối Thẳ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ờng nối Thẳ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Hình 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êu đề 1"/>
          <p:cNvSpPr>
            <a:spLocks noGrp="1"/>
          </p:cNvSpPr>
          <p:nvPr>
            <p:ph type="title" hasCustomPrompt="1"/>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vi-VN" noProof="0"/>
              <a:t>Bấm để chỉnh sửa kiểu tiêu đề Bản cái</a:t>
            </a:r>
          </a:p>
        </p:txBody>
      </p:sp>
      <p:sp>
        <p:nvSpPr>
          <p:cNvPr id="3" name="Chỗ dành sẵn cho Văn bản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Bấm để chỉnh sửa kiểu văn bản Bản cái</a:t>
            </a:r>
          </a:p>
        </p:txBody>
      </p:sp>
      <p:sp>
        <p:nvSpPr>
          <p:cNvPr id="4" name="Chỗ dành sẵn cho Ngày tháng 3"/>
          <p:cNvSpPr>
            <a:spLocks noGrp="1"/>
          </p:cNvSpPr>
          <p:nvPr>
            <p:ph type="dt" sz="half" idx="10"/>
          </p:nvPr>
        </p:nvSpPr>
        <p:spPr/>
        <p:txBody>
          <a:bodyPr rtlCol="0"/>
          <a:lstStyle/>
          <a:p>
            <a:pPr rtl="0"/>
            <a:fld id="{21537BAA-94AF-4BB2-B5CD-9D7D39829126}" type="datetime1">
              <a:rPr lang="vi-VN" noProof="0" smtClean="0"/>
              <a:t>20/12/2022</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p:cNvSpPr>
            <a:spLocks noGrp="1"/>
          </p:cNvSpPr>
          <p:nvPr>
            <p:ph type="dt" sz="half" idx="10"/>
          </p:nvPr>
        </p:nvSpPr>
        <p:spPr/>
        <p:txBody>
          <a:bodyPr rtlCol="0"/>
          <a:lstStyle/>
          <a:p>
            <a:pPr rtl="0"/>
            <a:fld id="{E42CA78C-E794-464E-9E53-85D796E007EB}" type="datetime1">
              <a:rPr lang="vi-VN" noProof="0" smtClean="0"/>
              <a:t>20/12/2022</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Văn bản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4" name="Chỗ dành sẵn cho Nội dung 3"/>
          <p:cNvSpPr>
            <a:spLocks noGrp="1"/>
          </p:cNvSpPr>
          <p:nvPr>
            <p:ph sz="half" idx="2" hasCustomPrompt="1"/>
          </p:nvPr>
        </p:nvSpPr>
        <p:spPr>
          <a:xfrm>
            <a:off x="1104900" y="2424112"/>
            <a:ext cx="4919472" cy="3748088"/>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6" name="Chỗ dành sẵn cho Nội dung 5"/>
          <p:cNvSpPr>
            <a:spLocks noGrp="1"/>
          </p:cNvSpPr>
          <p:nvPr>
            <p:ph sz="quarter" idx="4" hasCustomPrompt="1"/>
          </p:nvPr>
        </p:nvSpPr>
        <p:spPr>
          <a:xfrm>
            <a:off x="6166110" y="2424112"/>
            <a:ext cx="4919472" cy="3748088"/>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p:cNvSpPr>
            <a:spLocks noGrp="1"/>
          </p:cNvSpPr>
          <p:nvPr>
            <p:ph type="dt" sz="half" idx="10"/>
          </p:nvPr>
        </p:nvSpPr>
        <p:spPr/>
        <p:txBody>
          <a:bodyPr rtlCol="0"/>
          <a:lstStyle/>
          <a:p>
            <a:pPr rtl="0"/>
            <a:fld id="{DF02C9D8-A4BA-4B1F-9D4C-F8A2801E9099}" type="datetime1">
              <a:rPr lang="vi-VN" noProof="0" smtClean="0"/>
              <a:t>20/12/2022</a:t>
            </a:fld>
            <a:endParaRPr lang="vi-VN" noProof="0"/>
          </a:p>
        </p:txBody>
      </p:sp>
      <p:sp>
        <p:nvSpPr>
          <p:cNvPr id="8" name="Chỗ dành sẵn cho Chân trang 7"/>
          <p:cNvSpPr>
            <a:spLocks noGrp="1"/>
          </p:cNvSpPr>
          <p:nvPr>
            <p:ph type="ftr" sz="quarter" idx="11"/>
          </p:nvPr>
        </p:nvSpPr>
        <p:spPr/>
        <p:txBody>
          <a:bodyPr rtlCol="0"/>
          <a:lstStyle/>
          <a:p>
            <a:pPr rtl="0"/>
            <a:endParaRPr lang="vi-VN" noProof="0"/>
          </a:p>
        </p:txBody>
      </p:sp>
      <p:sp>
        <p:nvSpPr>
          <p:cNvPr id="9" name="Chỗ dành sẵn cho Số hiệu Bản chiếu 8"/>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p:cNvSpPr>
            <a:spLocks noGrp="1"/>
          </p:cNvSpPr>
          <p:nvPr>
            <p:ph type="dt" sz="half" idx="10"/>
          </p:nvPr>
        </p:nvSpPr>
        <p:spPr/>
        <p:txBody>
          <a:bodyPr rtlCol="0"/>
          <a:lstStyle/>
          <a:p>
            <a:pPr rtl="0"/>
            <a:fld id="{7D496535-7181-4DCE-B5FF-CF08423E869A}" type="datetime1">
              <a:rPr lang="vi-VN" noProof="0" smtClean="0"/>
              <a:t>20/12/2022</a:t>
            </a:fld>
            <a:endParaRPr lang="vi-VN" noProof="0"/>
          </a:p>
        </p:txBody>
      </p:sp>
      <p:sp>
        <p:nvSpPr>
          <p:cNvPr id="4" name="Chỗ dành sẵn cho Chân trang 3"/>
          <p:cNvSpPr>
            <a:spLocks noGrp="1"/>
          </p:cNvSpPr>
          <p:nvPr>
            <p:ph type="ftr" sz="quarter" idx="11"/>
          </p:nvPr>
        </p:nvSpPr>
        <p:spPr/>
        <p:txBody>
          <a:bodyPr rtlCol="0"/>
          <a:lstStyle/>
          <a:p>
            <a:pPr rtl="0"/>
            <a:endParaRPr lang="vi-VN" noProof="0"/>
          </a:p>
        </p:txBody>
      </p:sp>
      <p:sp>
        <p:nvSpPr>
          <p:cNvPr id="5" name="Chỗ dành sẵn cho Số hiệu Bản chiếu 4"/>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2B4702B9-3BAD-477C-A9F6-8D20C16F0B93}" type="datetime1">
              <a:rPr lang="vi-VN" noProof="0" smtClean="0"/>
              <a:t>20/12/2022</a:t>
            </a:fld>
            <a:endParaRPr lang="vi-VN" noProof="0"/>
          </a:p>
        </p:txBody>
      </p:sp>
      <p:sp>
        <p:nvSpPr>
          <p:cNvPr id="3" name="Chỗ dành sẵn cho Chân trang 2"/>
          <p:cNvSpPr>
            <a:spLocks noGrp="1"/>
          </p:cNvSpPr>
          <p:nvPr>
            <p:ph type="ftr" sz="quarter" idx="11"/>
          </p:nvPr>
        </p:nvSpPr>
        <p:spPr/>
        <p:txBody>
          <a:bodyPr rtlCol="0"/>
          <a:lstStyle/>
          <a:p>
            <a:pPr rtl="0"/>
            <a:endParaRPr lang="vi-VN" noProof="0"/>
          </a:p>
        </p:txBody>
      </p:sp>
      <p:sp>
        <p:nvSpPr>
          <p:cNvPr id="4" name="Chỗ dành sẵn cho Số hiệu Bản chiếu 3"/>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p>
        </p:txBody>
      </p:sp>
      <p:sp>
        <p:nvSpPr>
          <p:cNvPr id="4" name="Chỗ dành sẵn cho Văn bản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3" name="Chỗ dành sẵn cho Nội dung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p:cNvSpPr>
            <a:spLocks noGrp="1"/>
          </p:cNvSpPr>
          <p:nvPr>
            <p:ph type="dt" sz="half" idx="10"/>
          </p:nvPr>
        </p:nvSpPr>
        <p:spPr/>
        <p:txBody>
          <a:bodyPr rtlCol="0"/>
          <a:lstStyle/>
          <a:p>
            <a:pPr rtl="0"/>
            <a:fld id="{D70DFE86-86E7-44B0-B670-DF786F8D4270}" type="datetime1">
              <a:rPr lang="vi-VN" noProof="0" smtClean="0"/>
              <a:t>20/12/2022</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noProof="0"/>
              <a:t>Bấm để chỉnh sửa kiểu tiêu đề Bản cái</a:t>
            </a:r>
          </a:p>
        </p:txBody>
      </p:sp>
      <p:sp>
        <p:nvSpPr>
          <p:cNvPr id="3" name="Chỗ dành sẵ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a:p>
            <a:pPr lvl="5" rtl="0"/>
            <a:r>
              <a:rPr lang="vi-VN" noProof="0"/>
              <a:t>Mức sáu</a:t>
            </a:r>
          </a:p>
          <a:p>
            <a:pPr lvl="6" rtl="0"/>
            <a:r>
              <a:rPr lang="vi-VN" noProof="0"/>
              <a:t>Mức bảy</a:t>
            </a:r>
          </a:p>
          <a:p>
            <a:pPr lvl="7" rtl="0"/>
            <a:r>
              <a:rPr lang="vi-VN" noProof="0"/>
              <a:t>Mức tám</a:t>
            </a:r>
          </a:p>
          <a:p>
            <a:pPr lvl="8" rtl="0"/>
            <a:r>
              <a:rPr lang="vi-VN" noProof="0"/>
              <a:t>Mức chín</a:t>
            </a:r>
          </a:p>
        </p:txBody>
      </p:sp>
      <p:sp>
        <p:nvSpPr>
          <p:cNvPr id="4" name="Chỗ dành sẵn cho Ngày thá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Arial" panose="020B0604020202020204" pitchFamily="34" charset="0"/>
                <a:cs typeface="Arial" panose="020B0604020202020204" pitchFamily="34" charset="0"/>
              </a:defRPr>
            </a:lvl1pPr>
          </a:lstStyle>
          <a:p>
            <a:fld id="{95B9F846-5AEB-445A-8D59-5D5072F11D50}" type="datetime1">
              <a:rPr lang="vi-VN" noProof="0" smtClean="0"/>
              <a:t>20/12/2022</a:t>
            </a:fld>
            <a:endParaRPr lang="vi-VN" noProof="0">
              <a:latin typeface="Arial" panose="020B0604020202020204" pitchFamily="34" charset="0"/>
              <a:cs typeface="Arial" panose="020B0604020202020204" pitchFamily="34" charset="0"/>
            </a:endParaRPr>
          </a:p>
        </p:txBody>
      </p:sp>
      <p:sp>
        <p:nvSpPr>
          <p:cNvPr id="5" name="Chỗ dành sẵ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6" name="Chỗ dành sẵn cho Số hiệu Bản chiế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Arial" panose="020B0604020202020204" pitchFamily="34" charset="0"/>
                <a:cs typeface="Arial" panose="020B0604020202020204" pitchFamily="34" charset="0"/>
              </a:defRPr>
            </a:lvl1pPr>
          </a:lstStyle>
          <a:p>
            <a:fld id="{0FF54DE5-C571-48E8-A5BC-B369434E2F44}" type="slidenum">
              <a:rPr lang="vi-VN" noProof="0" smtClean="0"/>
              <a:pPr/>
              <a:t>‹#›</a:t>
            </a:fld>
            <a:endParaRPr lang="vi-VN" noProof="0">
              <a:latin typeface="Arial" panose="020B0604020202020204" pitchFamily="34" charset="0"/>
              <a:cs typeface="Arial" panose="020B0604020202020204" pitchFamily="34" charset="0"/>
            </a:endParaRPr>
          </a:p>
        </p:txBody>
      </p:sp>
      <p:grpSp>
        <p:nvGrpSpPr>
          <p:cNvPr id="15" name="Nhóm 14"/>
          <p:cNvGrpSpPr/>
          <p:nvPr/>
        </p:nvGrpSpPr>
        <p:grpSpPr>
          <a:xfrm>
            <a:off x="1103376" y="1219201"/>
            <a:ext cx="9985248" cy="84403"/>
            <a:chOff x="1073150" y="1219201"/>
            <a:chExt cx="10058400" cy="63125"/>
          </a:xfrm>
        </p:grpSpPr>
        <p:cxnSp>
          <p:nvCxnSpPr>
            <p:cNvPr id="13" name="Đường nối Thẳ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ờng nối Thẳ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ctrTitle"/>
          </p:nvPr>
        </p:nvSpPr>
        <p:spPr>
          <a:xfrm>
            <a:off x="1104901" y="2292094"/>
            <a:ext cx="3875313" cy="586573"/>
          </a:xfrm>
        </p:spPr>
        <p:txBody>
          <a:bodyPr rtlCol="0" anchor="ctr">
            <a:normAutofit/>
          </a:bodyPr>
          <a:lstStyle/>
          <a:p>
            <a:pPr algn="ctr" rtl="0"/>
            <a:r>
              <a:rPr lang="en-US" sz="2400" dirty="0" err="1" smtClean="0"/>
              <a:t>Môn</a:t>
            </a:r>
            <a:r>
              <a:rPr lang="en-US" sz="2400" dirty="0" smtClean="0"/>
              <a:t>: </a:t>
            </a:r>
            <a:r>
              <a:rPr lang="en-US" sz="2400" dirty="0" err="1" smtClean="0"/>
              <a:t>Công</a:t>
            </a:r>
            <a:r>
              <a:rPr lang="en-US" sz="2400" dirty="0" smtClean="0"/>
              <a:t> </a:t>
            </a:r>
            <a:r>
              <a:rPr lang="en-US" sz="2400" dirty="0" err="1" smtClean="0"/>
              <a:t>nghệ</a:t>
            </a:r>
            <a:r>
              <a:rPr lang="en-US" sz="2400" dirty="0" smtClean="0"/>
              <a:t> net</a:t>
            </a:r>
            <a:endParaRPr lang="vi-VN" sz="2400" dirty="0"/>
          </a:p>
        </p:txBody>
      </p:sp>
      <p:sp>
        <p:nvSpPr>
          <p:cNvPr id="7" name="Tiêu đề phụ 6"/>
          <p:cNvSpPr>
            <a:spLocks noGrp="1"/>
          </p:cNvSpPr>
          <p:nvPr>
            <p:ph type="subTitle" idx="1"/>
          </p:nvPr>
        </p:nvSpPr>
        <p:spPr>
          <a:xfrm>
            <a:off x="1104901" y="2818451"/>
            <a:ext cx="5734050" cy="2261549"/>
          </a:xfrm>
        </p:spPr>
        <p:txBody>
          <a:bodyPr rtlCol="0">
            <a:noAutofit/>
          </a:bodyPr>
          <a:lstStyle/>
          <a:p>
            <a:pPr rtl="0">
              <a:spcAft>
                <a:spcPts val="200"/>
              </a:spcAft>
            </a:pPr>
            <a:r>
              <a:rPr lang="en-US" dirty="0" err="1" smtClean="0"/>
              <a:t>Giáo</a:t>
            </a:r>
            <a:r>
              <a:rPr lang="en-US" dirty="0" smtClean="0"/>
              <a:t> </a:t>
            </a:r>
            <a:r>
              <a:rPr lang="en-US" dirty="0" err="1" smtClean="0"/>
              <a:t>viên</a:t>
            </a:r>
            <a:r>
              <a:rPr lang="en-US" dirty="0" smtClean="0"/>
              <a:t>: </a:t>
            </a:r>
            <a:r>
              <a:rPr lang="en-US" dirty="0" err="1" smtClean="0"/>
              <a:t>Lương</a:t>
            </a:r>
            <a:r>
              <a:rPr lang="en-US" dirty="0" smtClean="0"/>
              <a:t> </a:t>
            </a:r>
            <a:r>
              <a:rPr lang="en-US" dirty="0" err="1" smtClean="0"/>
              <a:t>Trần</a:t>
            </a:r>
            <a:r>
              <a:rPr lang="en-US" dirty="0" smtClean="0"/>
              <a:t> </a:t>
            </a:r>
            <a:r>
              <a:rPr lang="en-US" dirty="0" err="1" smtClean="0"/>
              <a:t>Hy</a:t>
            </a:r>
            <a:r>
              <a:rPr lang="en-US" dirty="0" smtClean="0"/>
              <a:t> </a:t>
            </a:r>
            <a:r>
              <a:rPr lang="en-US" dirty="0" err="1" smtClean="0"/>
              <a:t>Hiển</a:t>
            </a:r>
            <a:endParaRPr lang="en-US" dirty="0" smtClean="0"/>
          </a:p>
          <a:p>
            <a:pPr>
              <a:spcAft>
                <a:spcPts val="200"/>
              </a:spcAft>
            </a:pPr>
            <a:r>
              <a:rPr lang="en-US" dirty="0">
                <a:effectLst>
                  <a:outerShdw blurRad="38100" dist="19050" dir="2700000" algn="tl">
                    <a:srgbClr val="000000">
                      <a:alpha val="40000"/>
                    </a:srgbClr>
                  </a:outerShdw>
                </a:effectLst>
              </a:rPr>
              <a:t>ĐỀ TÀI: QUẢN LÝ WEB BÁN HÀNG </a:t>
            </a:r>
            <a:endParaRPr lang="en-US" dirty="0"/>
          </a:p>
          <a:p>
            <a:pPr>
              <a:spcAft>
                <a:spcPts val="200"/>
              </a:spcAft>
            </a:pPr>
            <a:r>
              <a:rPr lang="en-US" dirty="0" err="1"/>
              <a:t>Nhóm</a:t>
            </a:r>
            <a:r>
              <a:rPr lang="en-US" dirty="0"/>
              <a:t> </a:t>
            </a: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a:t>
            </a:r>
            <a:r>
              <a:rPr lang="en-US" dirty="0" err="1">
                <a:effectLst>
                  <a:outerShdw blurRad="38100" dist="19050" dir="2700000" algn="tl">
                    <a:srgbClr val="000000">
                      <a:alpha val="40000"/>
                    </a:srgbClr>
                  </a:outerShdw>
                </a:effectLst>
              </a:rPr>
              <a:t>Nhóm</a:t>
            </a:r>
            <a:r>
              <a:rPr lang="en-US" dirty="0">
                <a:effectLst>
                  <a:outerShdw blurRad="38100" dist="19050" dir="2700000" algn="tl">
                    <a:srgbClr val="000000">
                      <a:alpha val="40000"/>
                    </a:srgbClr>
                  </a:outerShdw>
                </a:effectLst>
              </a:rPr>
              <a:t> Sharks</a:t>
            </a:r>
            <a:endParaRPr lang="en-US" dirty="0"/>
          </a:p>
          <a:p>
            <a:pPr lvl="0">
              <a:spcAft>
                <a:spcPts val="200"/>
              </a:spcAft>
            </a:pPr>
            <a:r>
              <a:rPr lang="en-US" dirty="0" smtClean="0"/>
              <a:t>1) </a:t>
            </a:r>
            <a:r>
              <a:rPr lang="en-US" dirty="0" err="1" smtClean="0"/>
              <a:t>Huỳnh</a:t>
            </a:r>
            <a:r>
              <a:rPr lang="en-US" dirty="0" smtClean="0"/>
              <a:t> </a:t>
            </a:r>
            <a:r>
              <a:rPr lang="en-US" dirty="0" err="1"/>
              <a:t>Quý</a:t>
            </a:r>
            <a:r>
              <a:rPr lang="en-US" dirty="0"/>
              <a:t> </a:t>
            </a:r>
            <a:r>
              <a:rPr lang="en-US" dirty="0" err="1"/>
              <a:t>Thanh</a:t>
            </a:r>
            <a:r>
              <a:rPr lang="en-US" dirty="0"/>
              <a:t> </a:t>
            </a:r>
            <a:r>
              <a:rPr lang="en-US" dirty="0" smtClean="0"/>
              <a:t>  - </a:t>
            </a:r>
            <a:r>
              <a:rPr lang="en-US" dirty="0"/>
              <a:t>4501104212</a:t>
            </a:r>
          </a:p>
          <a:p>
            <a:pPr lvl="0">
              <a:spcAft>
                <a:spcPts val="200"/>
              </a:spcAft>
            </a:pPr>
            <a:r>
              <a:rPr lang="en-US" dirty="0" smtClean="0"/>
              <a:t>2) </a:t>
            </a:r>
            <a:r>
              <a:rPr lang="en-US" dirty="0" err="1" smtClean="0"/>
              <a:t>Hồ</a:t>
            </a:r>
            <a:r>
              <a:rPr lang="en-US" dirty="0" smtClean="0"/>
              <a:t> </a:t>
            </a:r>
            <a:r>
              <a:rPr lang="en-US" dirty="0" err="1"/>
              <a:t>Sỹ</a:t>
            </a:r>
            <a:r>
              <a:rPr lang="en-US" dirty="0"/>
              <a:t> </a:t>
            </a:r>
            <a:r>
              <a:rPr lang="en-US" dirty="0" err="1"/>
              <a:t>Chiến</a:t>
            </a:r>
            <a:r>
              <a:rPr lang="en-US" dirty="0"/>
              <a:t>           </a:t>
            </a:r>
            <a:r>
              <a:rPr lang="en-US" dirty="0" smtClean="0"/>
              <a:t> - </a:t>
            </a:r>
            <a:r>
              <a:rPr lang="en-US" dirty="0"/>
              <a:t>4501104027</a:t>
            </a:r>
          </a:p>
          <a:p>
            <a:pPr lvl="0">
              <a:spcAft>
                <a:spcPts val="200"/>
              </a:spcAft>
            </a:pPr>
            <a:r>
              <a:rPr lang="en-US" dirty="0" smtClean="0"/>
              <a:t>3) </a:t>
            </a:r>
            <a:r>
              <a:rPr lang="en-US" dirty="0" err="1" smtClean="0"/>
              <a:t>Võ</a:t>
            </a:r>
            <a:r>
              <a:rPr lang="en-US" dirty="0" smtClean="0"/>
              <a:t> </a:t>
            </a:r>
            <a:r>
              <a:rPr lang="en-US" dirty="0"/>
              <a:t>Minh </a:t>
            </a:r>
            <a:r>
              <a:rPr lang="en-US" dirty="0" err="1"/>
              <a:t>Nhựt</a:t>
            </a:r>
            <a:r>
              <a:rPr lang="en-US" dirty="0"/>
              <a:t>       </a:t>
            </a:r>
            <a:r>
              <a:rPr lang="en-US" dirty="0" smtClean="0"/>
              <a:t>   - </a:t>
            </a:r>
            <a:r>
              <a:rPr lang="en-US" dirty="0"/>
              <a:t>4501104167</a:t>
            </a:r>
          </a:p>
          <a:p>
            <a:pPr lvl="0">
              <a:spcAft>
                <a:spcPts val="200"/>
              </a:spcAft>
            </a:pPr>
            <a:r>
              <a:rPr lang="en-US" dirty="0" smtClean="0"/>
              <a:t>4) Châu </a:t>
            </a:r>
            <a:r>
              <a:rPr lang="en-US" dirty="0" err="1"/>
              <a:t>Ngọc</a:t>
            </a:r>
            <a:r>
              <a:rPr lang="en-US" dirty="0"/>
              <a:t> Minh   </a:t>
            </a:r>
            <a:r>
              <a:rPr lang="en-US" dirty="0" smtClean="0"/>
              <a:t>  - </a:t>
            </a:r>
            <a:r>
              <a:rPr lang="en-US" dirty="0"/>
              <a:t>4601104106</a:t>
            </a:r>
          </a:p>
          <a:p>
            <a:pPr lvl="0">
              <a:spcAft>
                <a:spcPts val="200"/>
              </a:spcAft>
            </a:pPr>
            <a:r>
              <a:rPr lang="en-US" dirty="0" smtClean="0"/>
              <a:t>5) </a:t>
            </a:r>
            <a:r>
              <a:rPr lang="en-US" dirty="0" err="1" smtClean="0"/>
              <a:t>Nguyễn</a:t>
            </a:r>
            <a:r>
              <a:rPr lang="en-US" dirty="0" smtClean="0"/>
              <a:t> </a:t>
            </a:r>
            <a:r>
              <a:rPr lang="en-US" dirty="0" err="1"/>
              <a:t>Đăng</a:t>
            </a:r>
            <a:r>
              <a:rPr lang="en-US" dirty="0"/>
              <a:t> </a:t>
            </a:r>
            <a:r>
              <a:rPr lang="en-US" dirty="0" err="1" smtClean="0"/>
              <a:t>Khoa</a:t>
            </a:r>
            <a:r>
              <a:rPr lang="en-US" dirty="0" smtClean="0"/>
              <a:t> - 4501104113 </a:t>
            </a:r>
            <a:r>
              <a:rPr lang="en-US" dirty="0"/>
              <a:t>(</a:t>
            </a:r>
            <a:r>
              <a:rPr lang="en-US" dirty="0" err="1"/>
              <a:t>Lớp</a:t>
            </a:r>
            <a:r>
              <a:rPr lang="en-US" dirty="0"/>
              <a:t> </a:t>
            </a:r>
            <a:r>
              <a:rPr lang="en-US" dirty="0" err="1"/>
              <a:t>thứ</a:t>
            </a:r>
            <a:r>
              <a:rPr lang="en-US" dirty="0"/>
              <a:t> 3)</a:t>
            </a:r>
          </a:p>
          <a:p>
            <a:pPr rtl="0">
              <a:spcAft>
                <a:spcPts val="200"/>
              </a:spcAft>
            </a:pPr>
            <a:endParaRPr lang="vi-VN" dirty="0"/>
          </a:p>
        </p:txBody>
      </p:sp>
      <p:pic>
        <p:nvPicPr>
          <p:cNvPr id="4" name="Chỗ dành sẵn cho Hình ảnh 3" descr="Sách đang mở đặt trên bàn, tủ sách được làm mờ trong nền"/>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Tree>
    <p:extLst>
      <p:ext uri="{BB962C8B-B14F-4D97-AF65-F5344CB8AC3E}">
        <p14:creationId xmlns:p14="http://schemas.microsoft.com/office/powerpoint/2010/main" val="34892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idx="1"/>
          </p:nvPr>
        </p:nvSpPr>
        <p:spPr/>
        <p:txBody>
          <a:bodyPr/>
          <a:lstStyle/>
          <a:p>
            <a:pPr marL="0" lvl="0" indent="0">
              <a:buNone/>
            </a:pPr>
            <a:r>
              <a:rPr lang="en-US" b="1" dirty="0" smtClean="0"/>
              <a:t>1. </a:t>
            </a:r>
            <a:r>
              <a:rPr lang="en-US" b="1" dirty="0" err="1" smtClean="0"/>
              <a:t>Đăng</a:t>
            </a:r>
            <a:r>
              <a:rPr lang="en-US" b="1" dirty="0" smtClean="0"/>
              <a:t> </a:t>
            </a:r>
            <a:r>
              <a:rPr lang="en-US" b="1" dirty="0" err="1"/>
              <a:t>kí</a:t>
            </a:r>
            <a:r>
              <a:rPr lang="en-US" b="1" dirty="0"/>
              <a:t> </a:t>
            </a:r>
            <a:r>
              <a:rPr lang="en-US" b="1" dirty="0" err="1"/>
              <a:t>tài</a:t>
            </a:r>
            <a:r>
              <a:rPr lang="en-US" b="1" dirty="0"/>
              <a:t> </a:t>
            </a:r>
            <a:r>
              <a:rPr lang="en-US" b="1" dirty="0" err="1" smtClean="0"/>
              <a:t>khoản</a:t>
            </a:r>
            <a:endParaRPr lang="en-US" b="1" dirty="0"/>
          </a:p>
          <a:p>
            <a:pPr marL="0" lvl="0" indent="0">
              <a:buNone/>
            </a:pPr>
            <a:endParaRPr lang="en-US" dirty="0"/>
          </a:p>
        </p:txBody>
      </p:sp>
      <p:pic>
        <p:nvPicPr>
          <p:cNvPr id="4" name="Picture 3"/>
          <p:cNvPicPr/>
          <p:nvPr/>
        </p:nvPicPr>
        <p:blipFill>
          <a:blip r:embed="rId3"/>
          <a:stretch>
            <a:fillRect/>
          </a:stretch>
        </p:blipFill>
        <p:spPr>
          <a:xfrm>
            <a:off x="1104900" y="2077508"/>
            <a:ext cx="9980682" cy="4094692"/>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idx="1"/>
          </p:nvPr>
        </p:nvSpPr>
        <p:spPr/>
        <p:txBody>
          <a:bodyPr/>
          <a:lstStyle/>
          <a:p>
            <a:pPr marL="0" lvl="0" indent="0">
              <a:buNone/>
            </a:pPr>
            <a:r>
              <a:rPr lang="en-US" b="1" dirty="0" smtClean="0"/>
              <a:t>2. </a:t>
            </a:r>
            <a:r>
              <a:rPr lang="en-US" b="1" dirty="0" err="1" smtClean="0"/>
              <a:t>Đăng</a:t>
            </a:r>
            <a:r>
              <a:rPr lang="en-US" b="1" dirty="0" smtClean="0"/>
              <a:t> </a:t>
            </a:r>
            <a:r>
              <a:rPr lang="en-US" b="1" dirty="0" err="1"/>
              <a:t>nhập</a:t>
            </a:r>
            <a:r>
              <a:rPr lang="en-US" b="1" dirty="0"/>
              <a:t>/ </a:t>
            </a:r>
            <a:r>
              <a:rPr lang="en-US" b="1" dirty="0" err="1"/>
              <a:t>đăng</a:t>
            </a:r>
            <a:r>
              <a:rPr lang="en-US" b="1" dirty="0"/>
              <a:t> </a:t>
            </a:r>
            <a:r>
              <a:rPr lang="en-US" b="1" dirty="0" err="1"/>
              <a:t>xuất</a:t>
            </a:r>
            <a:endParaRPr lang="en-US" dirty="0"/>
          </a:p>
          <a:p>
            <a:pPr marL="0" lvl="0" indent="0">
              <a:buNone/>
            </a:pPr>
            <a:endParaRPr lang="en-US" dirty="0"/>
          </a:p>
        </p:txBody>
      </p:sp>
      <p:pic>
        <p:nvPicPr>
          <p:cNvPr id="5" name="Picture 4"/>
          <p:cNvPicPr/>
          <p:nvPr/>
        </p:nvPicPr>
        <p:blipFill>
          <a:blip r:embed="rId3"/>
          <a:stretch>
            <a:fillRect/>
          </a:stretch>
        </p:blipFill>
        <p:spPr>
          <a:xfrm>
            <a:off x="1104900" y="2077508"/>
            <a:ext cx="9980682" cy="4094692"/>
          </a:xfrm>
          <a:prstGeom prst="rect">
            <a:avLst/>
          </a:prstGeom>
        </p:spPr>
      </p:pic>
    </p:spTree>
    <p:extLst>
      <p:ext uri="{BB962C8B-B14F-4D97-AF65-F5344CB8AC3E}">
        <p14:creationId xmlns:p14="http://schemas.microsoft.com/office/powerpoint/2010/main" val="67949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sz="half" idx="1"/>
          </p:nvPr>
        </p:nvSpPr>
        <p:spPr/>
        <p:txBody>
          <a:bodyPr/>
          <a:lstStyle/>
          <a:p>
            <a:pPr lvl="0">
              <a:buFontTx/>
              <a:buChar char="-"/>
            </a:pPr>
            <a:r>
              <a:rPr lang="en-US" b="1" dirty="0" smtClean="0"/>
              <a:t>Logout </a:t>
            </a:r>
            <a:r>
              <a:rPr lang="en-US" b="1" dirty="0" err="1"/>
              <a:t>của</a:t>
            </a:r>
            <a:r>
              <a:rPr lang="en-US" b="1" dirty="0"/>
              <a:t> Admin </a:t>
            </a:r>
            <a:r>
              <a:rPr lang="en-US" b="1" dirty="0" err="1"/>
              <a:t>dùng</a:t>
            </a:r>
            <a:r>
              <a:rPr lang="en-US" b="1" dirty="0"/>
              <a:t> </a:t>
            </a:r>
            <a:r>
              <a:rPr lang="en-US" b="1" dirty="0" err="1"/>
              <a:t>để</a:t>
            </a:r>
            <a:r>
              <a:rPr lang="en-US" b="1" dirty="0"/>
              <a:t> </a:t>
            </a:r>
            <a:r>
              <a:rPr lang="en-US" b="1" dirty="0" err="1"/>
              <a:t>đăng</a:t>
            </a:r>
            <a:r>
              <a:rPr lang="en-US" b="1" dirty="0"/>
              <a:t> </a:t>
            </a:r>
            <a:r>
              <a:rPr lang="en-US" b="1" dirty="0" err="1"/>
              <a:t>xuất</a:t>
            </a:r>
            <a:r>
              <a:rPr lang="en-US" b="1" dirty="0"/>
              <a:t> </a:t>
            </a:r>
            <a:r>
              <a:rPr lang="en-US" b="1" dirty="0" err="1"/>
              <a:t>sau</a:t>
            </a:r>
            <a:r>
              <a:rPr lang="en-US" b="1" dirty="0"/>
              <a:t> </a:t>
            </a:r>
            <a:r>
              <a:rPr lang="en-US" b="1" dirty="0" err="1"/>
              <a:t>khi</a:t>
            </a:r>
            <a:r>
              <a:rPr lang="en-US" b="1" dirty="0"/>
              <a:t> </a:t>
            </a:r>
            <a:r>
              <a:rPr lang="en-US" b="1" dirty="0" err="1"/>
              <a:t>sử</a:t>
            </a:r>
            <a:r>
              <a:rPr lang="en-US" b="1" dirty="0"/>
              <a:t> </a:t>
            </a:r>
            <a:r>
              <a:rPr lang="en-US" b="1" dirty="0" err="1"/>
              <a:t>dụng</a:t>
            </a:r>
            <a:r>
              <a:rPr lang="en-US" b="1" dirty="0" smtClean="0"/>
              <a:t>.</a:t>
            </a:r>
          </a:p>
          <a:p>
            <a:pPr marL="0" lvl="0" indent="0">
              <a:buNone/>
            </a:pPr>
            <a:endParaRPr lang="en-US" b="1" dirty="0"/>
          </a:p>
          <a:p>
            <a:pPr marL="0" lvl="0" indent="0">
              <a:buNone/>
            </a:pPr>
            <a:endParaRPr lang="en-US" dirty="0"/>
          </a:p>
        </p:txBody>
      </p:sp>
      <p:sp>
        <p:nvSpPr>
          <p:cNvPr id="5" name="Content Placeholder 4"/>
          <p:cNvSpPr>
            <a:spLocks noGrp="1"/>
          </p:cNvSpPr>
          <p:nvPr>
            <p:ph sz="half" idx="2"/>
          </p:nvPr>
        </p:nvSpPr>
        <p:spPr/>
        <p:txBody>
          <a:bodyPr/>
          <a:lstStyle/>
          <a:p>
            <a:pPr>
              <a:buFontTx/>
              <a:buChar char="-"/>
            </a:pPr>
            <a:r>
              <a:rPr lang="en-US" b="1" dirty="0" smtClean="0"/>
              <a:t>Logout </a:t>
            </a:r>
            <a:r>
              <a:rPr lang="en-US" b="1" dirty="0" err="1"/>
              <a:t>của</a:t>
            </a:r>
            <a:r>
              <a:rPr lang="en-US" b="1" dirty="0"/>
              <a:t> User </a:t>
            </a:r>
            <a:r>
              <a:rPr lang="en-US" b="1" dirty="0" err="1"/>
              <a:t>dùng</a:t>
            </a:r>
            <a:r>
              <a:rPr lang="en-US" b="1" dirty="0"/>
              <a:t> </a:t>
            </a:r>
            <a:r>
              <a:rPr lang="en-US" b="1" dirty="0" err="1"/>
              <a:t>để</a:t>
            </a:r>
            <a:r>
              <a:rPr lang="en-US" b="1" dirty="0"/>
              <a:t> </a:t>
            </a:r>
            <a:r>
              <a:rPr lang="en-US" b="1" dirty="0" err="1"/>
              <a:t>đăng</a:t>
            </a:r>
            <a:r>
              <a:rPr lang="en-US" b="1" dirty="0"/>
              <a:t> </a:t>
            </a:r>
            <a:r>
              <a:rPr lang="en-US" b="1" dirty="0" err="1"/>
              <a:t>xuất</a:t>
            </a:r>
            <a:r>
              <a:rPr lang="en-US" b="1" dirty="0"/>
              <a:t> </a:t>
            </a:r>
            <a:r>
              <a:rPr lang="en-US" b="1" dirty="0" err="1"/>
              <a:t>khỏi</a:t>
            </a:r>
            <a:r>
              <a:rPr lang="en-US" b="1" dirty="0"/>
              <a:t> </a:t>
            </a:r>
            <a:r>
              <a:rPr lang="en-US" b="1" dirty="0" err="1"/>
              <a:t>hệ</a:t>
            </a:r>
            <a:r>
              <a:rPr lang="en-US" b="1" dirty="0"/>
              <a:t> </a:t>
            </a:r>
            <a:r>
              <a:rPr lang="en-US" b="1" dirty="0" err="1"/>
              <a:t>thống</a:t>
            </a:r>
            <a:r>
              <a:rPr lang="en-US" b="1" dirty="0" smtClean="0"/>
              <a:t>.</a:t>
            </a:r>
          </a:p>
          <a:p>
            <a:pPr>
              <a:buFontTx/>
              <a:buChar char="-"/>
            </a:pPr>
            <a:endParaRPr lang="en-US" b="1" dirty="0" smtClean="0"/>
          </a:p>
          <a:p>
            <a:pPr>
              <a:buFontTx/>
              <a:buChar char="-"/>
            </a:pPr>
            <a:endParaRPr lang="en-US" dirty="0"/>
          </a:p>
          <a:p>
            <a:endParaRPr lang="en-US" dirty="0"/>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561724"/>
            <a:ext cx="4914900" cy="2058402"/>
          </a:xfrm>
          <a:prstGeom prst="rect">
            <a:avLst/>
          </a:prstGeom>
          <a:noFill/>
        </p:spPr>
      </p:pic>
      <p:pic>
        <p:nvPicPr>
          <p:cNvPr id="19" name="Picture 18"/>
          <p:cNvPicPr/>
          <p:nvPr/>
        </p:nvPicPr>
        <p:blipFill>
          <a:blip r:embed="rId4">
            <a:extLst>
              <a:ext uri="{28A0092B-C50C-407E-A947-70E740481C1C}">
                <a14:useLocalDpi xmlns:a14="http://schemas.microsoft.com/office/drawing/2010/main" val="0"/>
              </a:ext>
            </a:extLst>
          </a:blip>
          <a:stretch>
            <a:fillRect/>
          </a:stretch>
        </p:blipFill>
        <p:spPr>
          <a:xfrm>
            <a:off x="6453940" y="2561724"/>
            <a:ext cx="4631642" cy="2058402"/>
          </a:xfrm>
          <a:prstGeom prst="rect">
            <a:avLst/>
          </a:prstGeom>
        </p:spPr>
      </p:pic>
    </p:spTree>
    <p:extLst>
      <p:ext uri="{BB962C8B-B14F-4D97-AF65-F5344CB8AC3E}">
        <p14:creationId xmlns:p14="http://schemas.microsoft.com/office/powerpoint/2010/main" val="156803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idx="1"/>
          </p:nvPr>
        </p:nvSpPr>
        <p:spPr/>
        <p:txBody>
          <a:bodyPr/>
          <a:lstStyle/>
          <a:p>
            <a:pPr marL="0" lvl="0" indent="0">
              <a:buNone/>
            </a:pPr>
            <a:r>
              <a:rPr lang="en-US" b="1" dirty="0" smtClean="0"/>
              <a:t>3. </a:t>
            </a:r>
            <a:r>
              <a:rPr lang="en-US" b="1" dirty="0" err="1" smtClean="0"/>
              <a:t>Trang</a:t>
            </a:r>
            <a:r>
              <a:rPr lang="en-US" b="1" dirty="0" smtClean="0"/>
              <a:t> </a:t>
            </a:r>
            <a:r>
              <a:rPr lang="en-US" b="1" dirty="0" err="1" smtClean="0"/>
              <a:t>chủ</a:t>
            </a:r>
            <a:endParaRPr lang="en-US" b="1" dirty="0" smtClean="0"/>
          </a:p>
          <a:p>
            <a:pPr marL="0" lvl="0" indent="0">
              <a:buNone/>
            </a:pPr>
            <a:r>
              <a:rPr lang="en-US" dirty="0" smtClean="0"/>
              <a:t>   Admin </a:t>
            </a:r>
            <a:r>
              <a:rPr lang="en-US" dirty="0" err="1"/>
              <a:t>sẽ</a:t>
            </a:r>
            <a:r>
              <a:rPr lang="en-US" dirty="0"/>
              <a:t> </a:t>
            </a:r>
            <a:r>
              <a:rPr lang="en-US" dirty="0" err="1"/>
              <a:t>có</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đơn</a:t>
            </a:r>
            <a:r>
              <a:rPr lang="en-US" dirty="0"/>
              <a:t> </a:t>
            </a:r>
            <a:r>
              <a:rPr lang="en-US" dirty="0" err="1"/>
              <a:t>hàng</a:t>
            </a:r>
            <a:r>
              <a:rPr lang="en-US" dirty="0"/>
              <a:t>, </a:t>
            </a:r>
            <a:r>
              <a:rPr lang="en-US" dirty="0" err="1"/>
              <a:t>Xem</a:t>
            </a:r>
            <a:r>
              <a:rPr lang="en-US" dirty="0"/>
              <a:t> chi </a:t>
            </a:r>
            <a:r>
              <a:rPr lang="en-US" dirty="0" err="1"/>
              <a:t>tiết</a:t>
            </a:r>
            <a:r>
              <a:rPr lang="en-US" dirty="0"/>
              <a:t> </a:t>
            </a:r>
            <a:r>
              <a:rPr lang="en-US" dirty="0" err="1"/>
              <a:t>đơn</a:t>
            </a:r>
            <a:r>
              <a:rPr lang="en-US" dirty="0"/>
              <a:t> </a:t>
            </a:r>
            <a:r>
              <a:rPr lang="en-US" dirty="0" err="1"/>
              <a:t>hàng</a:t>
            </a:r>
            <a:r>
              <a:rPr lang="en-US" dirty="0"/>
              <a:t>, </a:t>
            </a:r>
            <a:r>
              <a:rPr lang="en-US" dirty="0" err="1"/>
              <a:t>Quản</a:t>
            </a:r>
            <a:r>
              <a:rPr lang="en-US" dirty="0"/>
              <a:t> </a:t>
            </a:r>
            <a:r>
              <a:rPr lang="en-US" dirty="0" err="1"/>
              <a:t>lý</a:t>
            </a:r>
            <a:r>
              <a:rPr lang="en-US" dirty="0"/>
              <a:t> </a:t>
            </a:r>
            <a:r>
              <a:rPr lang="en-US" dirty="0" err="1"/>
              <a:t>sản</a:t>
            </a:r>
            <a:r>
              <a:rPr lang="en-US" dirty="0"/>
              <a:t> </a:t>
            </a:r>
            <a:r>
              <a:rPr lang="en-US" dirty="0" smtClean="0"/>
              <a:t>     </a:t>
            </a:r>
            <a:r>
              <a:rPr lang="en-US" dirty="0" err="1" smtClean="0"/>
              <a:t>phẩm</a:t>
            </a:r>
            <a:r>
              <a:rPr lang="en-US" dirty="0"/>
              <a:t>, </a:t>
            </a:r>
            <a:r>
              <a:rPr lang="en-US" dirty="0" err="1"/>
              <a:t>Quản</a:t>
            </a:r>
            <a:r>
              <a:rPr lang="en-US" dirty="0"/>
              <a:t> </a:t>
            </a:r>
            <a:r>
              <a:rPr lang="en-US" dirty="0" err="1"/>
              <a:t>lý</a:t>
            </a:r>
            <a:r>
              <a:rPr lang="en-US" dirty="0"/>
              <a:t> </a:t>
            </a:r>
            <a:r>
              <a:rPr lang="en-US" dirty="0" err="1"/>
              <a:t>loại</a:t>
            </a:r>
            <a:r>
              <a:rPr lang="en-US" dirty="0"/>
              <a:t> </a:t>
            </a:r>
            <a:r>
              <a:rPr lang="en-US" dirty="0" err="1"/>
              <a:t>sản</a:t>
            </a:r>
            <a:r>
              <a:rPr lang="en-US" dirty="0"/>
              <a:t> </a:t>
            </a:r>
            <a:r>
              <a:rPr lang="en-US" dirty="0" err="1"/>
              <a:t>phẩm</a:t>
            </a:r>
            <a:r>
              <a:rPr lang="en-US" dirty="0"/>
              <a:t>, </a:t>
            </a:r>
            <a:r>
              <a:rPr lang="en-US" dirty="0" err="1"/>
              <a:t>Quản</a:t>
            </a:r>
            <a:r>
              <a:rPr lang="en-US" dirty="0"/>
              <a:t> </a:t>
            </a:r>
            <a:r>
              <a:rPr lang="en-US" dirty="0" err="1"/>
              <a:t>lý</a:t>
            </a:r>
            <a:r>
              <a:rPr lang="en-US" dirty="0"/>
              <a:t> User</a:t>
            </a:r>
            <a:endParaRPr lang="en-US" b="1" dirty="0" smtClean="0"/>
          </a:p>
          <a:p>
            <a:pPr lvl="0">
              <a:buFontTx/>
              <a:buChar char="-"/>
            </a:pPr>
            <a:endParaRPr lang="en-US" dirty="0"/>
          </a:p>
          <a:p>
            <a:pPr marL="0" lvl="0" indent="0">
              <a:buNone/>
            </a:pP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704698"/>
            <a:ext cx="9980682" cy="3467501"/>
          </a:xfrm>
          <a:prstGeom prst="rect">
            <a:avLst/>
          </a:prstGeom>
          <a:noFill/>
        </p:spPr>
      </p:pic>
    </p:spTree>
    <p:extLst>
      <p:ext uri="{BB962C8B-B14F-4D97-AF65-F5344CB8AC3E}">
        <p14:creationId xmlns:p14="http://schemas.microsoft.com/office/powerpoint/2010/main" val="192048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idx="1"/>
          </p:nvPr>
        </p:nvSpPr>
        <p:spPr/>
        <p:txBody>
          <a:bodyPr/>
          <a:lstStyle/>
          <a:p>
            <a:pPr marL="0" lvl="0" indent="0">
              <a:buNone/>
            </a:pPr>
            <a:r>
              <a:rPr lang="en-US" dirty="0" smtClean="0"/>
              <a:t>User </a:t>
            </a:r>
            <a:r>
              <a:rPr lang="en-US" dirty="0" err="1"/>
              <a:t>sẽ</a:t>
            </a:r>
            <a:r>
              <a:rPr lang="en-US" dirty="0"/>
              <a:t> </a:t>
            </a:r>
            <a:r>
              <a:rPr lang="en-US" dirty="0" err="1"/>
              <a:t>có</a:t>
            </a:r>
            <a:r>
              <a:rPr lang="en-US" dirty="0"/>
              <a:t> </a:t>
            </a:r>
            <a:r>
              <a:rPr lang="en-US" dirty="0" err="1"/>
              <a:t>các</a:t>
            </a:r>
            <a:r>
              <a:rPr lang="en-US" dirty="0"/>
              <a:t> </a:t>
            </a:r>
            <a:r>
              <a:rPr lang="en-US" dirty="0" err="1"/>
              <a:t>chức</a:t>
            </a:r>
            <a:r>
              <a:rPr lang="en-US" dirty="0"/>
              <a:t> </a:t>
            </a:r>
            <a:r>
              <a:rPr lang="en-US" dirty="0" err="1"/>
              <a:t>năng</a:t>
            </a:r>
            <a:r>
              <a:rPr lang="en-US" dirty="0"/>
              <a:t>: About, Shop, Contact, </a:t>
            </a:r>
            <a:r>
              <a:rPr lang="en-US" dirty="0" err="1"/>
              <a:t>Giỏ</a:t>
            </a:r>
            <a:r>
              <a:rPr lang="en-US" dirty="0"/>
              <a:t> </a:t>
            </a:r>
            <a:r>
              <a:rPr lang="en-US" dirty="0" err="1"/>
              <a:t>hàng</a:t>
            </a:r>
            <a:r>
              <a:rPr lang="en-US" dirty="0"/>
              <a:t>, </a:t>
            </a:r>
            <a:r>
              <a:rPr lang="en-US" dirty="0" err="1"/>
              <a:t>Xem</a:t>
            </a:r>
            <a:r>
              <a:rPr lang="en-US" dirty="0"/>
              <a:t> </a:t>
            </a:r>
            <a:r>
              <a:rPr lang="en-US" dirty="0" err="1"/>
              <a:t>sản</a:t>
            </a:r>
            <a:r>
              <a:rPr lang="en-US" dirty="0"/>
              <a:t> </a:t>
            </a:r>
            <a:r>
              <a:rPr lang="en-US" dirty="0" err="1"/>
              <a:t>phẩm</a:t>
            </a:r>
            <a:r>
              <a:rPr lang="en-US" dirty="0"/>
              <a:t>.</a:t>
            </a:r>
          </a:p>
          <a:p>
            <a:pPr marL="0" lvl="0" indent="0">
              <a:buNone/>
            </a:pP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04900" y="2077508"/>
            <a:ext cx="9980681" cy="4094692"/>
          </a:xfrm>
          <a:prstGeom prst="rect">
            <a:avLst/>
          </a:prstGeom>
        </p:spPr>
      </p:pic>
    </p:spTree>
    <p:extLst>
      <p:ext uri="{BB962C8B-B14F-4D97-AF65-F5344CB8AC3E}">
        <p14:creationId xmlns:p14="http://schemas.microsoft.com/office/powerpoint/2010/main" val="237872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25400" dir="5400000" algn="ctr">
                    <a:srgbClr val="6E747A">
                      <a:alpha val="43000"/>
                    </a:srgbClr>
                  </a:outerShdw>
                </a:effectLst>
              </a:rPr>
              <a:t>III. </a:t>
            </a:r>
            <a:r>
              <a:rPr lang="en-US" b="1" u="sng" dirty="0" err="1">
                <a:effectLst>
                  <a:outerShdw blurRad="38100" dist="25400" dir="5400000" algn="ctr">
                    <a:srgbClr val="6E747A">
                      <a:alpha val="43000"/>
                    </a:srgbClr>
                  </a:outerShdw>
                </a:effectLst>
              </a:rPr>
              <a:t>Các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chính</a:t>
            </a:r>
            <a:endParaRPr lang="en-US" b="1" dirty="0"/>
          </a:p>
        </p:txBody>
      </p:sp>
      <p:sp>
        <p:nvSpPr>
          <p:cNvPr id="3" name="Content Placeholder 2"/>
          <p:cNvSpPr>
            <a:spLocks noGrp="1"/>
          </p:cNvSpPr>
          <p:nvPr>
            <p:ph idx="1"/>
          </p:nvPr>
        </p:nvSpPr>
        <p:spPr/>
        <p:txBody>
          <a:bodyPr/>
          <a:lstStyle/>
          <a:p>
            <a:pPr marL="0" lvl="0" indent="0">
              <a:buNone/>
            </a:pPr>
            <a:r>
              <a:rPr lang="en-US" b="1" dirty="0" smtClean="0"/>
              <a:t>- User </a:t>
            </a:r>
            <a:r>
              <a:rPr lang="en-US" b="1" dirty="0" err="1"/>
              <a:t>sẽ</a:t>
            </a:r>
            <a:r>
              <a:rPr lang="en-US" b="1" dirty="0"/>
              <a:t> </a:t>
            </a:r>
            <a:r>
              <a:rPr lang="en-US" b="1" dirty="0" err="1"/>
              <a:t>có</a:t>
            </a:r>
            <a:r>
              <a:rPr lang="en-US" b="1" dirty="0"/>
              <a:t> </a:t>
            </a:r>
            <a:r>
              <a:rPr lang="en-US" b="1" dirty="0" err="1"/>
              <a:t>các</a:t>
            </a:r>
            <a:r>
              <a:rPr lang="en-US" b="1" dirty="0"/>
              <a:t> </a:t>
            </a:r>
            <a:r>
              <a:rPr lang="en-US" b="1" dirty="0" err="1"/>
              <a:t>chức</a:t>
            </a:r>
            <a:r>
              <a:rPr lang="en-US" b="1" dirty="0"/>
              <a:t> </a:t>
            </a:r>
            <a:r>
              <a:rPr lang="en-US" b="1" dirty="0" err="1"/>
              <a:t>năng</a:t>
            </a:r>
            <a:r>
              <a:rPr lang="en-US" b="1" dirty="0"/>
              <a:t>: About, Shop, Contact, </a:t>
            </a:r>
            <a:r>
              <a:rPr lang="en-US" b="1" dirty="0" err="1"/>
              <a:t>Giỏ</a:t>
            </a:r>
            <a:r>
              <a:rPr lang="en-US" b="1" dirty="0"/>
              <a:t> </a:t>
            </a:r>
            <a:r>
              <a:rPr lang="en-US" b="1" dirty="0" err="1"/>
              <a:t>hàng</a:t>
            </a:r>
            <a:r>
              <a:rPr lang="en-US" b="1" dirty="0"/>
              <a:t>, </a:t>
            </a:r>
            <a:r>
              <a:rPr lang="en-US" b="1" dirty="0" err="1"/>
              <a:t>Xem</a:t>
            </a:r>
            <a:r>
              <a:rPr lang="en-US" b="1" dirty="0"/>
              <a:t> </a:t>
            </a:r>
            <a:r>
              <a:rPr lang="en-US" b="1" dirty="0" err="1"/>
              <a:t>sản</a:t>
            </a:r>
            <a:r>
              <a:rPr lang="en-US" b="1" dirty="0"/>
              <a:t> </a:t>
            </a:r>
            <a:r>
              <a:rPr lang="en-US" b="1" dirty="0" err="1"/>
              <a:t>phẩm</a:t>
            </a:r>
            <a:r>
              <a:rPr lang="en-US" b="1" dirty="0"/>
              <a:t>.</a:t>
            </a:r>
          </a:p>
          <a:p>
            <a:pPr marL="0" lvl="0" indent="0">
              <a:buNone/>
            </a:pPr>
            <a:endParaRPr lang="en-US"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04900" y="2077508"/>
            <a:ext cx="9980681" cy="4094692"/>
          </a:xfrm>
          <a:prstGeom prst="rect">
            <a:avLst/>
          </a:prstGeom>
        </p:spPr>
      </p:pic>
    </p:spTree>
    <p:extLst>
      <p:ext uri="{BB962C8B-B14F-4D97-AF65-F5344CB8AC3E}">
        <p14:creationId xmlns:p14="http://schemas.microsoft.com/office/powerpoint/2010/main" val="350855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dirty="0" smtClean="0"/>
              <a:t>IV. </a:t>
            </a:r>
            <a:r>
              <a:rPr lang="vi-VN" dirty="0"/>
              <a:t>KẾT LUẬN</a:t>
            </a:r>
            <a:endParaRPr lang="en-US" b="1"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04900" y="76200"/>
            <a:ext cx="9980682" cy="1096962"/>
          </a:xfrm>
        </p:spPr>
        <p:txBody>
          <a:bodyPr/>
          <a:lstStyle/>
          <a:p>
            <a:r>
              <a:rPr lang="en-US" b="1" dirty="0" smtClean="0"/>
              <a:t>IV. </a:t>
            </a:r>
            <a:r>
              <a:rPr lang="vi-VN" b="1" dirty="0"/>
              <a:t>KẾT LUẬN</a:t>
            </a:r>
            <a:endParaRPr lang="en-US" b="1" dirty="0"/>
          </a:p>
        </p:txBody>
      </p:sp>
      <p:sp>
        <p:nvSpPr>
          <p:cNvPr id="9" name="Content Placeholder 2"/>
          <p:cNvSpPr>
            <a:spLocks noGrp="1"/>
          </p:cNvSpPr>
          <p:nvPr>
            <p:ph idx="1"/>
          </p:nvPr>
        </p:nvSpPr>
        <p:spPr>
          <a:xfrm>
            <a:off x="1104900" y="1600200"/>
            <a:ext cx="9982200" cy="4572000"/>
          </a:xfrm>
        </p:spPr>
        <p:txBody>
          <a:bodyPr/>
          <a:lstStyle/>
          <a:p>
            <a:pPr marL="0" indent="0">
              <a:buNone/>
            </a:pPr>
            <a:r>
              <a:rPr lang="en-US" dirty="0" smtClean="0"/>
              <a:t>- </a:t>
            </a:r>
            <a:r>
              <a:rPr lang="vi-VN" dirty="0" smtClean="0"/>
              <a:t>Qua </a:t>
            </a:r>
            <a:r>
              <a:rPr lang="vi-VN" dirty="0"/>
              <a:t>quá trình thực hiện thì chúng em đã học hỏi và tìm kiếm được thêm được rất nhiều kiến thức mới và sau đây là phần tổng </a:t>
            </a:r>
            <a:r>
              <a:rPr lang="vi-VN" dirty="0" smtClean="0"/>
              <a:t>kết.</a:t>
            </a:r>
            <a:endParaRPr lang="en-US" dirty="0"/>
          </a:p>
          <a:p>
            <a:pPr>
              <a:buFontTx/>
              <a:buChar char="-"/>
            </a:pPr>
            <a:r>
              <a:rPr lang="vi-VN" dirty="0" smtClean="0"/>
              <a:t>Sau </a:t>
            </a:r>
            <a:r>
              <a:rPr lang="vi-VN" dirty="0"/>
              <a:t>một thời gian thực hiện đề tài, hệ thống mà em xây dựng được có thể đáp ứng được các vấn đề mà đề tài tài đặt ra cho một website bán </a:t>
            </a:r>
            <a:r>
              <a:rPr lang="vi-VN" dirty="0" smtClean="0"/>
              <a:t>hàng</a:t>
            </a:r>
            <a:r>
              <a:rPr lang="en-US" dirty="0" smtClean="0"/>
              <a:t>.</a:t>
            </a:r>
          </a:p>
          <a:p>
            <a:pPr marL="0" indent="0">
              <a:buNone/>
            </a:pPr>
            <a:r>
              <a:rPr lang="en-US" dirty="0" smtClean="0"/>
              <a:t>-  </a:t>
            </a:r>
            <a:r>
              <a:rPr lang="vi-VN" dirty="0" smtClean="0"/>
              <a:t>Trong </a:t>
            </a:r>
            <a:r>
              <a:rPr lang="vi-VN" dirty="0"/>
              <a:t>quá trình thực hiện thì cũng gặp rất nhiều khó khăn, phần về thời gian thực hiện cũng như phần về kiến thức còn hạn chế nên website cũng chưa được hoàn chỉnh. Phần tìm kiếm sản phẩm của khách hàng vẫn đang còn khá hạn chế.</a:t>
            </a:r>
            <a:endParaRPr lang="en-US" dirty="0"/>
          </a:p>
          <a:p>
            <a:pPr marL="0" indent="0">
              <a:buNone/>
            </a:pPr>
            <a:r>
              <a:rPr lang="en-US" dirty="0" smtClean="0"/>
              <a:t>-  </a:t>
            </a:r>
            <a:r>
              <a:rPr lang="vi-VN" dirty="0" smtClean="0"/>
              <a:t>Trên </a:t>
            </a:r>
            <a:r>
              <a:rPr lang="vi-VN" dirty="0"/>
              <a:t>cơ sở những phần đã thực hiện được và những hạn chế còn tồn tại thì đề tài này có các hướng phát triển như: Có thể gia tăng các dịch vụ kinh doanh như: Giảm giá cho khách hàng thân thiết, tổ chức nhiều đợt chương trình khuyến mại. Bên cạnh đó thì mở rộng quy mô kinh doanh của website có thể bán hàng cho các địa điểm trên nhiều tỉnh thành. Cái tiếp theo là có thể liên kết với các cửa hàng khác để phong phú hơn về mặt sản phẩm cũng như nguồn hàng sẽ dồi dào hơn.</a:t>
            </a:r>
            <a:endParaRPr lang="en-US" dirty="0"/>
          </a:p>
          <a:p>
            <a:pPr>
              <a:buFontTx/>
              <a:buChar char="-"/>
            </a:pPr>
            <a:endParaRPr lang="en-US" b="1" dirty="0"/>
          </a:p>
        </p:txBody>
      </p:sp>
    </p:spTree>
    <p:extLst>
      <p:ext uri="{BB962C8B-B14F-4D97-AF65-F5344CB8AC3E}">
        <p14:creationId xmlns:p14="http://schemas.microsoft.com/office/powerpoint/2010/main" val="208469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4899" y="2971806"/>
            <a:ext cx="10071099" cy="2341339"/>
          </a:xfrm>
        </p:spPr>
        <p:txBody>
          <a:bodyPr>
            <a:normAutofit/>
          </a:bodyPr>
          <a:lstStyle/>
          <a:p>
            <a:r>
              <a:rPr lang="en-US" sz="3600" dirty="0" err="1"/>
              <a:t>Phần</a:t>
            </a:r>
            <a:r>
              <a:rPr lang="en-US" sz="3600" dirty="0"/>
              <a:t> </a:t>
            </a:r>
            <a:r>
              <a:rPr lang="en-US" sz="3600" dirty="0" err="1"/>
              <a:t>báo</a:t>
            </a:r>
            <a:r>
              <a:rPr lang="en-US" sz="3600" dirty="0"/>
              <a:t> </a:t>
            </a:r>
            <a:r>
              <a:rPr lang="en-US" sz="3600" dirty="0" err="1"/>
              <a:t>cáo</a:t>
            </a:r>
            <a:r>
              <a:rPr lang="en-US" sz="3600" dirty="0"/>
              <a:t> </a:t>
            </a:r>
            <a:r>
              <a:rPr lang="en-US" sz="3600" dirty="0" err="1"/>
              <a:t>của</a:t>
            </a:r>
            <a:r>
              <a:rPr lang="en-US" sz="3600" dirty="0"/>
              <a:t> </a:t>
            </a:r>
            <a:r>
              <a:rPr lang="en-US" sz="3600" dirty="0" err="1"/>
              <a:t>nhóm</a:t>
            </a:r>
            <a:r>
              <a:rPr lang="en-US" sz="3600" dirty="0"/>
              <a:t> </a:t>
            </a:r>
            <a:r>
              <a:rPr lang="en-US" sz="3600" dirty="0" err="1"/>
              <a:t>đến</a:t>
            </a:r>
            <a:r>
              <a:rPr lang="en-US" sz="3600" dirty="0"/>
              <a:t> </a:t>
            </a:r>
            <a:r>
              <a:rPr lang="en-US" sz="3600" dirty="0" err="1"/>
              <a:t>đây</a:t>
            </a:r>
            <a:r>
              <a:rPr lang="en-US" sz="3600" dirty="0"/>
              <a:t> </a:t>
            </a:r>
            <a:r>
              <a:rPr lang="en-US" sz="3600" dirty="0" err="1"/>
              <a:t>xin</a:t>
            </a:r>
            <a:r>
              <a:rPr lang="en-US" sz="3600" dirty="0"/>
              <a:t> </a:t>
            </a:r>
            <a:r>
              <a:rPr lang="en-US" sz="3600" dirty="0" err="1"/>
              <a:t>kết</a:t>
            </a:r>
            <a:r>
              <a:rPr lang="en-US" sz="3600" dirty="0"/>
              <a:t> </a:t>
            </a:r>
            <a:r>
              <a:rPr lang="en-US" sz="3600" dirty="0" err="1" smtClean="0"/>
              <a:t>thúc</a:t>
            </a:r>
            <a:r>
              <a:rPr lang="en-US" sz="3600" dirty="0" smtClean="0"/>
              <a:t/>
            </a:r>
            <a:br>
              <a:rPr lang="en-US" sz="3600" dirty="0" smtClean="0"/>
            </a:br>
            <a:r>
              <a:rPr lang="en-US" sz="3600" dirty="0"/>
              <a:t>	</a:t>
            </a:r>
            <a:r>
              <a:rPr lang="en-US" sz="3600" b="1" dirty="0" err="1" smtClean="0"/>
              <a:t>Cảm</a:t>
            </a:r>
            <a:r>
              <a:rPr lang="en-US" sz="3600" b="1" dirty="0" smtClean="0"/>
              <a:t> </a:t>
            </a:r>
            <a:r>
              <a:rPr lang="en-US" sz="3600" b="1" dirty="0" err="1"/>
              <a:t>ơn</a:t>
            </a:r>
            <a:r>
              <a:rPr lang="en-US" sz="3600" b="1" dirty="0"/>
              <a:t> </a:t>
            </a:r>
            <a:r>
              <a:rPr lang="en-US" sz="3600" b="1" dirty="0" err="1"/>
              <a:t>mọi</a:t>
            </a:r>
            <a:r>
              <a:rPr lang="en-US" sz="3600" b="1" dirty="0"/>
              <a:t> </a:t>
            </a:r>
            <a:r>
              <a:rPr lang="en-US" sz="3600" b="1" dirty="0" err="1"/>
              <a:t>người</a:t>
            </a:r>
            <a:r>
              <a:rPr lang="en-US" sz="3600" b="1" dirty="0"/>
              <a:t> </a:t>
            </a:r>
            <a:r>
              <a:rPr lang="en-US" sz="3600" b="1" dirty="0" err="1"/>
              <a:t>đã</a:t>
            </a:r>
            <a:r>
              <a:rPr lang="en-US" sz="3600" b="1" dirty="0"/>
              <a:t> </a:t>
            </a:r>
            <a:r>
              <a:rPr lang="en-US" sz="3600" b="1" dirty="0" err="1"/>
              <a:t>theo</a:t>
            </a:r>
            <a:r>
              <a:rPr lang="en-US" sz="3600" b="1" dirty="0"/>
              <a:t> </a:t>
            </a:r>
            <a:r>
              <a:rPr lang="en-US" sz="3600" b="1" dirty="0" err="1" smtClean="0"/>
              <a:t>dõi</a:t>
            </a:r>
            <a:endParaRPr lang="en-US" sz="3600" b="1" dirty="0"/>
          </a:p>
        </p:txBody>
      </p:sp>
    </p:spTree>
    <p:extLst>
      <p:ext uri="{BB962C8B-B14F-4D97-AF65-F5344CB8AC3E}">
        <p14:creationId xmlns:p14="http://schemas.microsoft.com/office/powerpoint/2010/main" val="38870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b="1" u="sng" dirty="0" err="1">
                <a:effectLst>
                  <a:outerShdw blurRad="38100" dist="25400" dir="5400000" algn="ctr">
                    <a:srgbClr val="6E747A">
                      <a:alpha val="43000"/>
                    </a:srgbClr>
                  </a:outerShdw>
                </a:effectLst>
              </a:rPr>
              <a:t>I.Giới</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Thiệu</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Về</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Quản</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Lý</a:t>
            </a:r>
            <a:r>
              <a:rPr lang="en-US" b="1" u="sng" dirty="0">
                <a:effectLst>
                  <a:outerShdw blurRad="38100" dist="25400" dir="5400000" algn="ctr">
                    <a:srgbClr val="6E747A">
                      <a:alpha val="43000"/>
                    </a:srgbClr>
                  </a:outerShdw>
                </a:effectLst>
              </a:rPr>
              <a:t> Web </a:t>
            </a:r>
            <a:r>
              <a:rPr lang="en-US" b="1" u="sng" dirty="0" err="1">
                <a:effectLst>
                  <a:outerShdw blurRad="38100" dist="25400" dir="5400000" algn="ctr">
                    <a:srgbClr val="6E747A">
                      <a:alpha val="43000"/>
                    </a:srgbClr>
                  </a:outerShdw>
                </a:effectLst>
              </a:rPr>
              <a:t>Bán</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Hàng</a:t>
            </a:r>
            <a:r>
              <a:rPr lang="en-US" b="1" u="sng" dirty="0">
                <a:effectLst>
                  <a:outerShdw blurRad="38100" dist="25400" dir="5400000" algn="ctr">
                    <a:srgbClr val="6E747A">
                      <a:alpha val="43000"/>
                    </a:srgbClr>
                  </a:outerShdw>
                </a:effectLst>
              </a:rPr>
              <a:t> </a:t>
            </a:r>
            <a:endParaRPr lang="vi-VN" dirty="0"/>
          </a:p>
        </p:txBody>
      </p:sp>
    </p:spTree>
    <p:extLst>
      <p:ext uri="{BB962C8B-B14F-4D97-AF65-F5344CB8AC3E}">
        <p14:creationId xmlns:p14="http://schemas.microsoft.com/office/powerpoint/2010/main" val="59753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r>
              <a:rPr lang="en-US" dirty="0" err="1"/>
              <a:t>I.Giới</a:t>
            </a:r>
            <a:r>
              <a:rPr lang="en-US" dirty="0"/>
              <a:t> </a:t>
            </a:r>
            <a:r>
              <a:rPr lang="en-US" dirty="0" err="1"/>
              <a:t>Thiệu</a:t>
            </a:r>
            <a:r>
              <a:rPr lang="en-US" dirty="0"/>
              <a:t> </a:t>
            </a:r>
            <a:r>
              <a:rPr lang="en-US" dirty="0" err="1"/>
              <a:t>Về</a:t>
            </a:r>
            <a:r>
              <a:rPr lang="en-US" dirty="0"/>
              <a:t> </a:t>
            </a:r>
            <a:r>
              <a:rPr lang="en-US" dirty="0" err="1"/>
              <a:t>Quản</a:t>
            </a:r>
            <a:r>
              <a:rPr lang="en-US" dirty="0"/>
              <a:t> </a:t>
            </a:r>
            <a:r>
              <a:rPr lang="en-US" dirty="0" err="1"/>
              <a:t>Lý</a:t>
            </a:r>
            <a:r>
              <a:rPr lang="en-US" dirty="0"/>
              <a:t> Web </a:t>
            </a:r>
            <a:r>
              <a:rPr lang="en-US" dirty="0" err="1"/>
              <a:t>Bán</a:t>
            </a:r>
            <a:r>
              <a:rPr lang="en-US" dirty="0"/>
              <a:t> </a:t>
            </a:r>
            <a:r>
              <a:rPr lang="en-US" dirty="0" err="1"/>
              <a:t>Hàng</a:t>
            </a:r>
            <a:r>
              <a:rPr lang="en-US" dirty="0"/>
              <a:t> </a:t>
            </a:r>
          </a:p>
        </p:txBody>
      </p:sp>
      <p:sp>
        <p:nvSpPr>
          <p:cNvPr id="14" name="Chỗ dành sẵn cho Nội dung 13"/>
          <p:cNvSpPr>
            <a:spLocks noGrp="1"/>
          </p:cNvSpPr>
          <p:nvPr>
            <p:ph idx="1"/>
          </p:nvPr>
        </p:nvSpPr>
        <p:spPr/>
        <p:txBody>
          <a:bodyPr rtlCol="0"/>
          <a:lstStyle/>
          <a:p>
            <a:pPr marL="0" indent="0">
              <a:buNone/>
            </a:pPr>
            <a:r>
              <a:rPr lang="vi-VN" b="1" dirty="0"/>
              <a:t>1.1. Giới thiệu đề tài</a:t>
            </a:r>
            <a:endParaRPr lang="en-US" dirty="0"/>
          </a:p>
          <a:p>
            <a:pPr marL="0" indent="0">
              <a:buNone/>
            </a:pPr>
            <a:r>
              <a:rPr lang="en-US" dirty="0" smtClean="0"/>
              <a:t>  </a:t>
            </a:r>
            <a:r>
              <a:rPr lang="vi-VN" dirty="0" smtClean="0"/>
              <a:t>Hệ </a:t>
            </a:r>
            <a:r>
              <a:rPr lang="vi-VN" dirty="0"/>
              <a:t>thống là trang web cung cấp chức năng bán hàng và giới thiệu sản phẩm của cửa hàng, công ty đến người tiêu dùng với các chi tiết các mặt hàng với giá cả chính xác. </a:t>
            </a:r>
            <a:endParaRPr lang="en-US" dirty="0"/>
          </a:p>
          <a:p>
            <a:pPr marL="0" indent="0">
              <a:buNone/>
            </a:pPr>
            <a:r>
              <a:rPr lang="vi-VN" b="1" dirty="0"/>
              <a:t>1.</a:t>
            </a:r>
            <a:r>
              <a:rPr lang="en-US" b="1" dirty="0"/>
              <a:t>2</a:t>
            </a:r>
            <a:r>
              <a:rPr lang="vi-VN" b="1" dirty="0"/>
              <a:t>. Lý do chọn đề tài</a:t>
            </a:r>
            <a:endParaRPr lang="en-US" dirty="0"/>
          </a:p>
          <a:p>
            <a:pPr marL="0" indent="0">
              <a:buNone/>
            </a:pPr>
            <a:r>
              <a:rPr lang="en-US" dirty="0" smtClean="0"/>
              <a:t>  Đ</a:t>
            </a:r>
            <a:r>
              <a:rPr lang="vi-VN" dirty="0" smtClean="0"/>
              <a:t>áp </a:t>
            </a:r>
            <a:r>
              <a:rPr lang="vi-VN" dirty="0"/>
              <a:t>ứng nhu cầu mua sắm của khách hàng ngày một tăng nhanh và thông qua hệ thống website này họ có thể đặt mua các mặt hàng hay sản phẩm cần thiết, mọi người có thể mua  hàng hóa mọi lúc mọi nơi mà không cần phải tới tận nơi để mua</a:t>
            </a:r>
            <a:r>
              <a:rPr lang="vi-VN" dirty="0" smtClean="0"/>
              <a:t>.</a:t>
            </a:r>
            <a:endParaRPr lang="en-US" dirty="0" smtClean="0"/>
          </a:p>
          <a:p>
            <a:pPr marL="0" indent="0">
              <a:buNone/>
            </a:pPr>
            <a:r>
              <a:rPr lang="en-US" dirty="0" smtClean="0"/>
              <a:t>  X</a:t>
            </a:r>
            <a:r>
              <a:rPr lang="vi-VN" dirty="0" smtClean="0"/>
              <a:t>ây </a:t>
            </a:r>
            <a:r>
              <a:rPr lang="vi-VN" dirty="0"/>
              <a:t>dựng được website có tính quản lý chặt chẽ hơn về hàng hóa, để đảm bảo được chất lượng của sản phẩm trước khi giao đến cho khách hàng. Có nội dung hấp dẫn, đầy đủ, phù hợp với mọi đối tượng sử dụng, được sắp xếp với bố cục hợp lý với hình thức đẹp phù hợp với chủ đề, nội dung và thân thiện với người dùng.</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r>
              <a:rPr lang="en-US" dirty="0" err="1"/>
              <a:t>I.Giới</a:t>
            </a:r>
            <a:r>
              <a:rPr lang="en-US" dirty="0"/>
              <a:t> </a:t>
            </a:r>
            <a:r>
              <a:rPr lang="en-US" dirty="0" err="1"/>
              <a:t>Thiệu</a:t>
            </a:r>
            <a:r>
              <a:rPr lang="en-US" dirty="0"/>
              <a:t> </a:t>
            </a:r>
            <a:r>
              <a:rPr lang="en-US" dirty="0" err="1"/>
              <a:t>Về</a:t>
            </a:r>
            <a:r>
              <a:rPr lang="en-US" dirty="0"/>
              <a:t> </a:t>
            </a:r>
            <a:r>
              <a:rPr lang="en-US" dirty="0" err="1"/>
              <a:t>Quản</a:t>
            </a:r>
            <a:r>
              <a:rPr lang="en-US" dirty="0"/>
              <a:t> </a:t>
            </a:r>
            <a:r>
              <a:rPr lang="en-US" dirty="0" err="1"/>
              <a:t>Lý</a:t>
            </a:r>
            <a:r>
              <a:rPr lang="en-US" dirty="0"/>
              <a:t> Web </a:t>
            </a:r>
            <a:r>
              <a:rPr lang="en-US" dirty="0" err="1"/>
              <a:t>Bán</a:t>
            </a:r>
            <a:r>
              <a:rPr lang="en-US" dirty="0"/>
              <a:t> </a:t>
            </a:r>
            <a:r>
              <a:rPr lang="en-US" dirty="0" err="1"/>
              <a:t>Hàng</a:t>
            </a:r>
            <a:r>
              <a:rPr lang="en-US" dirty="0"/>
              <a:t> </a:t>
            </a:r>
            <a:endParaRPr lang="vi-VN" dirty="0"/>
          </a:p>
        </p:txBody>
      </p:sp>
      <p:sp>
        <p:nvSpPr>
          <p:cNvPr id="3" name="Content Placeholder 2"/>
          <p:cNvSpPr>
            <a:spLocks noGrp="1"/>
          </p:cNvSpPr>
          <p:nvPr>
            <p:ph idx="1"/>
          </p:nvPr>
        </p:nvSpPr>
        <p:spPr/>
        <p:txBody>
          <a:bodyPr>
            <a:normAutofit fontScale="92500" lnSpcReduction="10000"/>
          </a:bodyPr>
          <a:lstStyle/>
          <a:p>
            <a:pPr marL="0" indent="0">
              <a:buNone/>
            </a:pPr>
            <a:r>
              <a:rPr lang="vi-VN" b="1" dirty="0" smtClean="0"/>
              <a:t>1.</a:t>
            </a:r>
            <a:r>
              <a:rPr lang="en-US" b="1" dirty="0"/>
              <a:t>3</a:t>
            </a:r>
            <a:r>
              <a:rPr lang="vi-VN" b="1" dirty="0"/>
              <a:t>. Khảo sát yêu </a:t>
            </a:r>
            <a:r>
              <a:rPr lang="vi-VN" b="1" dirty="0" smtClean="0"/>
              <a:t>cầu</a:t>
            </a:r>
            <a:endParaRPr lang="en-US" b="1" dirty="0" smtClean="0"/>
          </a:p>
          <a:p>
            <a:pPr marL="457200" lvl="1" indent="0">
              <a:buNone/>
            </a:pPr>
            <a:r>
              <a:rPr lang="vi-VN" sz="1800" b="1" dirty="0" smtClean="0"/>
              <a:t>1.</a:t>
            </a:r>
            <a:r>
              <a:rPr lang="en-US" sz="1800" b="1" dirty="0" smtClean="0"/>
              <a:t>3</a:t>
            </a:r>
            <a:r>
              <a:rPr lang="vi-VN" sz="1800" b="1" dirty="0" smtClean="0"/>
              <a:t>.1</a:t>
            </a:r>
            <a:r>
              <a:rPr lang="vi-VN" sz="1800" b="1" dirty="0"/>
              <a:t>. Yêu cầu chức năng</a:t>
            </a:r>
            <a:endParaRPr lang="en-US" sz="1800" dirty="0"/>
          </a:p>
          <a:p>
            <a:pPr marL="457200" lvl="1" indent="0">
              <a:buNone/>
            </a:pPr>
            <a:r>
              <a:rPr lang="vi-VN" dirty="0"/>
              <a:t>Thứ nhất : Phần khách </a:t>
            </a:r>
            <a:r>
              <a:rPr lang="vi-VN" dirty="0" smtClean="0"/>
              <a:t>hàng</a:t>
            </a:r>
            <a:endParaRPr lang="en-US" dirty="0" smtClean="0"/>
          </a:p>
          <a:p>
            <a:pPr lvl="1">
              <a:buFontTx/>
              <a:buChar char="-"/>
            </a:pPr>
            <a:r>
              <a:rPr lang="en-US" dirty="0" smtClean="0"/>
              <a:t>K</a:t>
            </a:r>
            <a:r>
              <a:rPr lang="vi-VN" dirty="0" smtClean="0"/>
              <a:t>hách </a:t>
            </a:r>
            <a:r>
              <a:rPr lang="vi-VN" dirty="0"/>
              <a:t>hàng </a:t>
            </a:r>
            <a:r>
              <a:rPr lang="vi-VN" dirty="0"/>
              <a:t>bắt buộc </a:t>
            </a:r>
            <a:r>
              <a:rPr lang="vi-VN" dirty="0" smtClean="0"/>
              <a:t>phải </a:t>
            </a:r>
            <a:r>
              <a:rPr lang="vi-VN" dirty="0"/>
              <a:t>đăng ký tài khoản rồi đăng nhập vào tài khoản thì mới có thể đặt </a:t>
            </a:r>
            <a:r>
              <a:rPr lang="vi-VN" dirty="0" smtClean="0"/>
              <a:t>hàng.</a:t>
            </a:r>
            <a:endParaRPr lang="en-US" dirty="0" smtClean="0"/>
          </a:p>
          <a:p>
            <a:pPr lvl="1">
              <a:buFontTx/>
              <a:buChar char="-"/>
            </a:pPr>
            <a:r>
              <a:rPr lang="vi-VN" dirty="0" smtClean="0"/>
              <a:t>Hiển </a:t>
            </a:r>
            <a:r>
              <a:rPr lang="vi-VN" dirty="0"/>
              <a:t>thị danh sách các mặt hàng của cửa hàng để khách hàng xem, lựa chọn và mua sản phẩm</a:t>
            </a:r>
            <a:r>
              <a:rPr lang="vi-VN" dirty="0" smtClean="0"/>
              <a:t>.</a:t>
            </a:r>
            <a:endParaRPr lang="en-US" sz="1200" dirty="0" smtClean="0"/>
          </a:p>
          <a:p>
            <a:pPr lvl="1">
              <a:buFontTx/>
              <a:buChar char="-"/>
            </a:pPr>
            <a:r>
              <a:rPr lang="vi-VN" dirty="0" smtClean="0"/>
              <a:t>Khách </a:t>
            </a:r>
            <a:r>
              <a:rPr lang="vi-VN" dirty="0"/>
              <a:t>hàng xem các thông tin tin tức mới, các thông tin khuyến mại trên trang web</a:t>
            </a:r>
            <a:r>
              <a:rPr lang="vi-VN" dirty="0" smtClean="0"/>
              <a:t>.</a:t>
            </a:r>
            <a:endParaRPr lang="en-US" dirty="0" smtClean="0"/>
          </a:p>
          <a:p>
            <a:pPr lvl="1">
              <a:buFontTx/>
              <a:buChar char="-"/>
            </a:pPr>
            <a:r>
              <a:rPr lang="vi-VN" dirty="0"/>
              <a:t>Chức năng giỏ hàng (đưa sản phẩm vào giỏ hàng): </a:t>
            </a:r>
            <a:endParaRPr lang="en-US" dirty="0" smtClean="0"/>
          </a:p>
          <a:p>
            <a:pPr lvl="1">
              <a:buFontTx/>
              <a:buChar char="-"/>
            </a:pPr>
            <a:r>
              <a:rPr lang="vi-VN" dirty="0"/>
              <a:t>Chức năng cập nhật giỏ </a:t>
            </a:r>
            <a:r>
              <a:rPr lang="vi-VN" dirty="0" smtClean="0"/>
              <a:t>hàng</a:t>
            </a:r>
            <a:endParaRPr lang="en-US" dirty="0" smtClean="0"/>
          </a:p>
          <a:p>
            <a:pPr lvl="1">
              <a:buFontTx/>
              <a:buChar char="-"/>
            </a:pPr>
            <a:r>
              <a:rPr lang="vi-VN" dirty="0"/>
              <a:t>Chức năng tìm </a:t>
            </a:r>
            <a:r>
              <a:rPr lang="vi-VN" dirty="0" smtClean="0"/>
              <a:t>kiếm</a:t>
            </a:r>
            <a:endParaRPr lang="en-US" dirty="0" smtClean="0"/>
          </a:p>
          <a:p>
            <a:pPr lvl="1">
              <a:buFontTx/>
              <a:buChar char="-"/>
            </a:pPr>
            <a:r>
              <a:rPr lang="vi-VN" dirty="0"/>
              <a:t>Chức năng xem chi tiết sản </a:t>
            </a:r>
            <a:r>
              <a:rPr lang="vi-VN" dirty="0" smtClean="0"/>
              <a:t>phẩm</a:t>
            </a:r>
            <a:endParaRPr lang="en-US" dirty="0" smtClean="0"/>
          </a:p>
          <a:p>
            <a:pPr lvl="1">
              <a:buFontTx/>
              <a:buChar char="-"/>
            </a:pPr>
            <a:r>
              <a:rPr lang="vi-VN" dirty="0"/>
              <a:t>Chức năng đóng góp ý </a:t>
            </a:r>
            <a:r>
              <a:rPr lang="vi-VN" dirty="0" smtClean="0"/>
              <a:t>kiến</a:t>
            </a:r>
            <a:endParaRPr lang="en-US" dirty="0" smtClean="0"/>
          </a:p>
          <a:p>
            <a:pPr lvl="1">
              <a:buFontTx/>
              <a:buChar char="-"/>
            </a:pPr>
            <a:r>
              <a:rPr lang="vi-VN" dirty="0"/>
              <a:t>Khách hàng có thể xem được thông tin về cửa hàng cũng như các thương hiệu sản </a:t>
            </a:r>
            <a:r>
              <a:rPr lang="vi-VN" dirty="0" smtClean="0"/>
              <a:t>phẩm</a:t>
            </a:r>
            <a:r>
              <a:rPr lang="en-US" dirty="0" smtClean="0"/>
              <a:t>.</a:t>
            </a:r>
          </a:p>
          <a:p>
            <a:pPr lvl="1">
              <a:buFontTx/>
              <a:buChar char="-"/>
            </a:pPr>
            <a:r>
              <a:rPr lang="vi-VN" dirty="0"/>
              <a:t>Khách hàng có thể xem các sản phẩm mới nhất, các sản phẩm đang được khuyến mại, các sản phẩm bán chạy nhất và các sản phẩm nổi bật</a:t>
            </a:r>
            <a:r>
              <a:rPr lang="vi-VN" dirty="0" smtClean="0"/>
              <a:t>.</a:t>
            </a:r>
            <a:endParaRPr lang="en-US" dirty="0" smtClean="0"/>
          </a:p>
          <a:p>
            <a:pPr lvl="1">
              <a:buFontTx/>
              <a:buChar char="-"/>
            </a:pPr>
            <a:r>
              <a:rPr lang="vi-VN" dirty="0" smtClean="0"/>
              <a:t>-Khách </a:t>
            </a:r>
            <a:r>
              <a:rPr lang="vi-VN" dirty="0"/>
              <a:t>hàng có thể đăng ký để nhận các bài viết mới nhất, các thông tin về các đợt khuyến mại thông qua email</a:t>
            </a:r>
            <a:r>
              <a:rPr lang="vi-VN" dirty="0" smtClean="0"/>
              <a:t>.</a:t>
            </a:r>
            <a:endParaRPr lang="en-US" sz="1200" dirty="0"/>
          </a:p>
          <a:p>
            <a:pPr marL="914400" lvl="2" indent="0">
              <a:buNone/>
            </a:pPr>
            <a:r>
              <a:rPr lang="vi-VN" dirty="0" smtClean="0"/>
              <a:t> </a:t>
            </a:r>
            <a:endParaRPr lang="en-US" dirty="0" smtClean="0"/>
          </a:p>
          <a:p>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êu đề 1"/>
          <p:cNvSpPr>
            <a:spLocks noGrp="1"/>
          </p:cNvSpPr>
          <p:nvPr>
            <p:ph type="title"/>
          </p:nvPr>
        </p:nvSpPr>
        <p:spPr>
          <a:xfrm>
            <a:off x="1104900" y="76200"/>
            <a:ext cx="9980682" cy="1096962"/>
          </a:xfrm>
        </p:spPr>
        <p:txBody>
          <a:bodyPr rtlCol="0"/>
          <a:lstStyle/>
          <a:p>
            <a:r>
              <a:rPr lang="en-US" dirty="0" err="1"/>
              <a:t>I.Giới</a:t>
            </a:r>
            <a:r>
              <a:rPr lang="en-US" dirty="0"/>
              <a:t> </a:t>
            </a:r>
            <a:r>
              <a:rPr lang="en-US" dirty="0" err="1"/>
              <a:t>Thiệu</a:t>
            </a:r>
            <a:r>
              <a:rPr lang="en-US" dirty="0"/>
              <a:t> </a:t>
            </a:r>
            <a:r>
              <a:rPr lang="en-US" dirty="0" err="1"/>
              <a:t>Về</a:t>
            </a:r>
            <a:r>
              <a:rPr lang="en-US" dirty="0"/>
              <a:t> </a:t>
            </a:r>
            <a:r>
              <a:rPr lang="en-US" dirty="0" err="1"/>
              <a:t>Quản</a:t>
            </a:r>
            <a:r>
              <a:rPr lang="en-US" dirty="0"/>
              <a:t> </a:t>
            </a:r>
            <a:r>
              <a:rPr lang="en-US" dirty="0" err="1"/>
              <a:t>Lý</a:t>
            </a:r>
            <a:r>
              <a:rPr lang="en-US" dirty="0"/>
              <a:t> Web </a:t>
            </a:r>
            <a:r>
              <a:rPr lang="en-US" dirty="0" err="1"/>
              <a:t>Bán</a:t>
            </a:r>
            <a:r>
              <a:rPr lang="en-US" dirty="0"/>
              <a:t> </a:t>
            </a:r>
            <a:r>
              <a:rPr lang="en-US" dirty="0" err="1"/>
              <a:t>Hàng</a:t>
            </a:r>
            <a:r>
              <a:rPr lang="en-US" dirty="0"/>
              <a:t> </a:t>
            </a:r>
            <a:endParaRPr lang="vi-VN" dirty="0"/>
          </a:p>
        </p:txBody>
      </p:sp>
      <p:sp>
        <p:nvSpPr>
          <p:cNvPr id="17" name="Content Placeholder 2"/>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vi-VN" b="1" dirty="0" smtClean="0"/>
              <a:t>1.</a:t>
            </a:r>
            <a:r>
              <a:rPr lang="en-US" b="1" dirty="0" smtClean="0"/>
              <a:t>3</a:t>
            </a:r>
            <a:r>
              <a:rPr lang="vi-VN" b="1" dirty="0" smtClean="0"/>
              <a:t>. Khảo sát yêu cầu</a:t>
            </a:r>
            <a:endParaRPr lang="en-US" b="1" dirty="0" smtClean="0"/>
          </a:p>
          <a:p>
            <a:pPr marL="457200" lvl="1" indent="0">
              <a:buNone/>
            </a:pPr>
            <a:r>
              <a:rPr lang="vi-VN" sz="1800" b="1" dirty="0" smtClean="0"/>
              <a:t>1.</a:t>
            </a:r>
            <a:r>
              <a:rPr lang="en-US" sz="1800" b="1" dirty="0" smtClean="0"/>
              <a:t>3</a:t>
            </a:r>
            <a:r>
              <a:rPr lang="vi-VN" sz="1800" b="1" dirty="0" smtClean="0"/>
              <a:t>.1. Yêu cầu chức năng</a:t>
            </a:r>
            <a:endParaRPr lang="en-US" sz="1800" dirty="0" smtClean="0"/>
          </a:p>
          <a:p>
            <a:pPr marL="457200" lvl="1" indent="0">
              <a:buFont typeface="Wingdings" panose="05000000000000000000" pitchFamily="2" charset="2"/>
              <a:buNone/>
            </a:pPr>
            <a:r>
              <a:rPr lang="vi-VN" dirty="0" smtClean="0"/>
              <a:t>Thứ </a:t>
            </a:r>
            <a:r>
              <a:rPr lang="en-US" dirty="0" err="1" smtClean="0"/>
              <a:t>hai</a:t>
            </a:r>
            <a:r>
              <a:rPr lang="vi-VN" dirty="0" smtClean="0"/>
              <a:t>: </a:t>
            </a:r>
            <a:r>
              <a:rPr lang="en-US" dirty="0" err="1" smtClean="0"/>
              <a:t>Nhân</a:t>
            </a:r>
            <a:r>
              <a:rPr lang="en-US" dirty="0" smtClean="0"/>
              <a:t> </a:t>
            </a:r>
            <a:r>
              <a:rPr lang="en-US" dirty="0" err="1" smtClean="0"/>
              <a:t>viên</a:t>
            </a:r>
            <a:r>
              <a:rPr lang="en-US" dirty="0" smtClean="0"/>
              <a:t> </a:t>
            </a:r>
            <a:r>
              <a:rPr lang="en-US" dirty="0" err="1" smtClean="0"/>
              <a:t>quản</a:t>
            </a:r>
            <a:r>
              <a:rPr lang="en-US" dirty="0" smtClean="0"/>
              <a:t> </a:t>
            </a:r>
            <a:r>
              <a:rPr lang="en-US" dirty="0" err="1" smtClean="0"/>
              <a:t>trị</a:t>
            </a:r>
            <a:endParaRPr lang="en-US" dirty="0" smtClean="0"/>
          </a:p>
          <a:p>
            <a:pPr lvl="1">
              <a:buFontTx/>
              <a:buChar char="-"/>
            </a:pPr>
            <a:r>
              <a:rPr lang="vi-VN" dirty="0"/>
              <a:t>Chức năng quản lý các đơn đặt </a:t>
            </a:r>
            <a:r>
              <a:rPr lang="vi-VN" dirty="0" smtClean="0"/>
              <a:t>hàng</a:t>
            </a:r>
            <a:endParaRPr lang="en-US" dirty="0" smtClean="0"/>
          </a:p>
          <a:p>
            <a:pPr lvl="1">
              <a:buFontTx/>
              <a:buChar char="-"/>
            </a:pPr>
            <a:r>
              <a:rPr lang="vi-VN" dirty="0"/>
              <a:t>Chức năng quản lý các phản hồi của khách </a:t>
            </a:r>
            <a:r>
              <a:rPr lang="vi-VN" dirty="0" smtClean="0"/>
              <a:t>hàng</a:t>
            </a:r>
            <a:endParaRPr lang="en-US" dirty="0" smtClean="0"/>
          </a:p>
          <a:p>
            <a:pPr lvl="1">
              <a:buFontTx/>
              <a:buChar char="-"/>
            </a:pPr>
            <a:r>
              <a:rPr lang="vi-VN" dirty="0"/>
              <a:t>Thực hiện gửi mail tới các tài khoản đăng ký nhận tin qua mail khi có các bài viết, tin tức mới</a:t>
            </a:r>
            <a:r>
              <a:rPr lang="vi-VN" dirty="0" smtClean="0"/>
              <a:t>.</a:t>
            </a:r>
            <a:endParaRPr lang="en-US" dirty="0"/>
          </a:p>
          <a:p>
            <a:pPr lvl="1">
              <a:buFontTx/>
              <a:buChar char="-"/>
            </a:pPr>
            <a:r>
              <a:rPr lang="vi-VN" dirty="0"/>
              <a:t>Chức năng quản lý các sản phẩm, các danh mục sản phẩm, các nhóm sản phẩm, tài khoản, tin tức, thương hiệu, bài viết, .... Nó đòi hỏi sự chính xác.</a:t>
            </a:r>
            <a:endParaRPr lang="en-US" dirty="0"/>
          </a:p>
          <a:p>
            <a:pPr lvl="1">
              <a:buFontTx/>
              <a:buChar char="-"/>
            </a:pPr>
            <a:r>
              <a:rPr lang="vi-VN" dirty="0"/>
              <a:t>Các thông tin về sản phẩm như: Tên sản phẩm, ảnh, giá, khuyến mãi, số lượng sản phẩm, các miêu tả về sản phẩm, …</a:t>
            </a:r>
            <a:endParaRPr lang="en-US" dirty="0"/>
          </a:p>
          <a:p>
            <a:pPr lvl="1">
              <a:buFontTx/>
              <a:buChar char="-"/>
            </a:pPr>
            <a:r>
              <a:rPr lang="vi-VN" dirty="0"/>
              <a:t>Các thông tin về danh mục sản phẩm, nhóm sản phẩm: Tên danh mục sản phẩm, tên các nhóm sản phẩm</a:t>
            </a:r>
            <a:r>
              <a:rPr lang="vi-VN" dirty="0" smtClean="0"/>
              <a:t>.</a:t>
            </a:r>
            <a:endParaRPr lang="en-US" dirty="0" smtClean="0"/>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êu đề 1"/>
          <p:cNvSpPr>
            <a:spLocks noGrp="1"/>
          </p:cNvSpPr>
          <p:nvPr>
            <p:ph type="title"/>
          </p:nvPr>
        </p:nvSpPr>
        <p:spPr>
          <a:xfrm>
            <a:off x="1104900" y="76200"/>
            <a:ext cx="9980682" cy="1096962"/>
          </a:xfrm>
        </p:spPr>
        <p:txBody>
          <a:bodyPr rtlCol="0"/>
          <a:lstStyle/>
          <a:p>
            <a:r>
              <a:rPr lang="en-US" dirty="0" err="1"/>
              <a:t>I.Giới</a:t>
            </a:r>
            <a:r>
              <a:rPr lang="en-US" dirty="0"/>
              <a:t> </a:t>
            </a:r>
            <a:r>
              <a:rPr lang="en-US" dirty="0" err="1"/>
              <a:t>Thiệu</a:t>
            </a:r>
            <a:r>
              <a:rPr lang="en-US" dirty="0"/>
              <a:t> </a:t>
            </a:r>
            <a:r>
              <a:rPr lang="en-US" dirty="0" err="1"/>
              <a:t>Về</a:t>
            </a:r>
            <a:r>
              <a:rPr lang="en-US" dirty="0"/>
              <a:t> </a:t>
            </a:r>
            <a:r>
              <a:rPr lang="en-US" dirty="0" err="1"/>
              <a:t>Quản</a:t>
            </a:r>
            <a:r>
              <a:rPr lang="en-US" dirty="0"/>
              <a:t> </a:t>
            </a:r>
            <a:r>
              <a:rPr lang="en-US" dirty="0" err="1"/>
              <a:t>Lý</a:t>
            </a:r>
            <a:r>
              <a:rPr lang="en-US" dirty="0"/>
              <a:t> Web </a:t>
            </a:r>
            <a:r>
              <a:rPr lang="en-US" dirty="0" err="1"/>
              <a:t>Bán</a:t>
            </a:r>
            <a:r>
              <a:rPr lang="en-US" dirty="0"/>
              <a:t> </a:t>
            </a:r>
            <a:r>
              <a:rPr lang="en-US" dirty="0" err="1"/>
              <a:t>Hàng</a:t>
            </a:r>
            <a:r>
              <a:rPr lang="en-US" dirty="0"/>
              <a:t> </a:t>
            </a:r>
            <a:endParaRPr lang="vi-VN" dirty="0"/>
          </a:p>
        </p:txBody>
      </p:sp>
      <p:sp>
        <p:nvSpPr>
          <p:cNvPr id="10" name="Content Placeholder 2"/>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vi-VN" b="1" dirty="0" smtClean="0"/>
              <a:t>1.</a:t>
            </a:r>
            <a:r>
              <a:rPr lang="en-US" b="1" dirty="0" smtClean="0"/>
              <a:t>3</a:t>
            </a:r>
            <a:r>
              <a:rPr lang="vi-VN" b="1" dirty="0" smtClean="0"/>
              <a:t>. Khảo sát yêu cầu</a:t>
            </a:r>
            <a:endParaRPr lang="en-US" b="1" dirty="0" smtClean="0"/>
          </a:p>
          <a:p>
            <a:pPr marL="457200" lvl="1" indent="0">
              <a:buNone/>
            </a:pPr>
            <a:r>
              <a:rPr lang="vi-VN" b="1" dirty="0"/>
              <a:t>1.4.2. Yêu cầu phi chức </a:t>
            </a:r>
            <a:r>
              <a:rPr lang="vi-VN" b="1" dirty="0" smtClean="0"/>
              <a:t>năng</a:t>
            </a:r>
            <a:endParaRPr lang="en-US" sz="1200" dirty="0"/>
          </a:p>
          <a:p>
            <a:pPr marL="457200" lvl="1" indent="0">
              <a:buNone/>
            </a:pPr>
            <a:r>
              <a:rPr lang="en-US" sz="1200" dirty="0"/>
              <a:t> </a:t>
            </a:r>
            <a:r>
              <a:rPr lang="en-US" sz="1200" dirty="0" smtClean="0"/>
              <a:t>  </a:t>
            </a:r>
            <a:r>
              <a:rPr lang="vi-VN" dirty="0" smtClean="0"/>
              <a:t>Ngoài </a:t>
            </a:r>
            <a:r>
              <a:rPr lang="vi-VN" dirty="0"/>
              <a:t>các chức năng trên thì trang web phải được thiết kế sao cho dễ hiểu, giao diện thân thiện, đẹp mắt và làm sao cho khách hàng tìm thấy được các thông tin mà họ cần tìm, cung cấp các thông tin quảng cáo hấp dẫn, các tin tức khuyến mại để thu hút khách hàng. Điểu quan trọng là phải đảm bảo an toàn tuyệt đối về thông tin khách hàng trong quá trình đặt mua qua mạng. Đồng thời trang web phải luôn đổi mới, hấp dẫn.</a:t>
            </a:r>
            <a:endParaRPr lang="en-US" sz="1600" dirty="0"/>
          </a:p>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b="1" u="sng" dirty="0" smtClean="0">
                <a:effectLst>
                  <a:outerShdw blurRad="38100" dist="25400" dir="5400000" algn="ctr">
                    <a:srgbClr val="6E747A">
                      <a:alpha val="43000"/>
                    </a:srgbClr>
                  </a:outerShdw>
                </a:effectLst>
              </a:rPr>
              <a:t>II. </a:t>
            </a:r>
            <a:r>
              <a:rPr lang="en-US" b="1" u="sng" dirty="0" err="1">
                <a:effectLst>
                  <a:outerShdw blurRad="38100" dist="25400" dir="5400000" algn="ctr">
                    <a:srgbClr val="6E747A">
                      <a:alpha val="43000"/>
                    </a:srgbClr>
                  </a:outerShdw>
                </a:effectLst>
              </a:rPr>
              <a:t>Giới</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thiệu</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tổng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quan</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chức</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năng</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Quán</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Lý</a:t>
            </a:r>
            <a:r>
              <a:rPr lang="en-US" b="1" u="sng" dirty="0">
                <a:effectLst>
                  <a:outerShdw blurRad="38100" dist="25400" dir="5400000" algn="ctr">
                    <a:srgbClr val="6E747A">
                      <a:alpha val="43000"/>
                    </a:srgbClr>
                  </a:outerShdw>
                </a:effectLst>
              </a:rPr>
              <a:t> Web </a:t>
            </a:r>
            <a:r>
              <a:rPr lang="en-US" b="1" u="sng" dirty="0" err="1">
                <a:effectLst>
                  <a:outerShdw blurRad="38100" dist="25400" dir="5400000" algn="ctr">
                    <a:srgbClr val="6E747A">
                      <a:alpha val="43000"/>
                    </a:srgbClr>
                  </a:outerShdw>
                </a:effectLst>
              </a:rPr>
              <a:t>Bán</a:t>
            </a:r>
            <a:r>
              <a:rPr lang="en-US" b="1" u="sng" dirty="0">
                <a:effectLst>
                  <a:outerShdw blurRad="38100" dist="25400" dir="5400000" algn="ctr">
                    <a:srgbClr val="6E747A">
                      <a:alpha val="43000"/>
                    </a:srgbClr>
                  </a:outerShdw>
                </a:effectLst>
              </a:rPr>
              <a:t> </a:t>
            </a:r>
            <a:r>
              <a:rPr lang="en-US" b="1" u="sng" dirty="0" err="1">
                <a:effectLst>
                  <a:outerShdw blurRad="38100" dist="25400" dir="5400000" algn="ctr">
                    <a:srgbClr val="6E747A">
                      <a:alpha val="43000"/>
                    </a:srgbClr>
                  </a:outerShdw>
                </a:effectLst>
              </a:rPr>
              <a:t>Hàng</a:t>
            </a:r>
            <a:r>
              <a:rPr lang="en-US" b="1" u="sng" dirty="0">
                <a:effectLst>
                  <a:outerShdw blurRad="38100" dist="25400" dir="5400000" algn="ctr">
                    <a:srgbClr val="6E747A">
                      <a:alpha val="43000"/>
                    </a:srgbClr>
                  </a:outerShdw>
                </a:effectLst>
              </a:rPr>
              <a:t> </a:t>
            </a:r>
            <a:endParaRPr lang="vi-VN"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r>
              <a:rPr lang="en-US" dirty="0"/>
              <a:t>II.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chức</a:t>
            </a:r>
            <a:r>
              <a:rPr lang="en-US" dirty="0"/>
              <a:t> </a:t>
            </a:r>
            <a:r>
              <a:rPr lang="en-US" dirty="0" err="1"/>
              <a:t>năng</a:t>
            </a:r>
            <a:r>
              <a:rPr lang="en-US" dirty="0"/>
              <a:t> </a:t>
            </a:r>
            <a:r>
              <a:rPr lang="en-US" dirty="0" err="1"/>
              <a:t>Quán</a:t>
            </a:r>
            <a:r>
              <a:rPr lang="en-US" dirty="0"/>
              <a:t> </a:t>
            </a:r>
            <a:r>
              <a:rPr lang="en-US" dirty="0" err="1"/>
              <a:t>Lý</a:t>
            </a:r>
            <a:r>
              <a:rPr lang="en-US" dirty="0"/>
              <a:t> Web </a:t>
            </a:r>
            <a:r>
              <a:rPr lang="en-US" dirty="0" err="1"/>
              <a:t>Bán</a:t>
            </a:r>
            <a:r>
              <a:rPr lang="en-US" dirty="0"/>
              <a:t> </a:t>
            </a:r>
            <a:r>
              <a:rPr lang="en-US" dirty="0" err="1"/>
              <a:t>Hàng</a:t>
            </a:r>
            <a:r>
              <a:rPr lang="en-US" dirty="0"/>
              <a:t> </a:t>
            </a:r>
          </a:p>
        </p:txBody>
      </p:sp>
      <p:sp>
        <p:nvSpPr>
          <p:cNvPr id="7" name="Content Placeholder 6"/>
          <p:cNvSpPr>
            <a:spLocks noGrp="1"/>
          </p:cNvSpPr>
          <p:nvPr>
            <p:ph idx="1"/>
          </p:nvPr>
        </p:nvSpPr>
        <p:spPr/>
        <p:txBody>
          <a:bodyPr>
            <a:normAutofit/>
          </a:bodyPr>
          <a:lstStyle/>
          <a:p>
            <a:pPr marL="0" marR="0" indent="0">
              <a:buNone/>
            </a:pPr>
            <a:r>
              <a:rPr lang="vi-VN" sz="2000" b="1" dirty="0" smtClean="0">
                <a:solidFill>
                  <a:srgbClr val="000000"/>
                </a:solidFill>
                <a:effectLst/>
                <a:latin typeface="Times New Roman" panose="02020603050405020304" pitchFamily="18" charset="0"/>
                <a:ea typeface="Times New Roman" panose="02020603050405020304" pitchFamily="18" charset="0"/>
              </a:rPr>
              <a:t>2.1. Phân tích hệ thống</a:t>
            </a:r>
            <a:endParaRPr lang="en-US" sz="2000" b="1" dirty="0" smtClean="0">
              <a:effectLst/>
              <a:latin typeface="Times New Roman" panose="02020603050405020304" pitchFamily="18" charset="0"/>
              <a:ea typeface="Times New Roman" panose="02020603050405020304" pitchFamily="18" charset="0"/>
            </a:endParaRPr>
          </a:p>
          <a:p>
            <a:pPr marL="0" marR="0" lvl="0" indent="0">
              <a:lnSpc>
                <a:spcPct val="150000"/>
              </a:lnSpc>
              <a:spcBef>
                <a:spcPts val="340"/>
              </a:spcBef>
              <a:spcAft>
                <a:spcPts val="0"/>
              </a:spcAft>
              <a:buNone/>
              <a:tabLst>
                <a:tab pos="521970" algn="l"/>
              </a:tabLst>
            </a:pPr>
            <a:r>
              <a:rPr lang="en-US" b="1" dirty="0">
                <a:solidFill>
                  <a:srgbClr val="000000"/>
                </a:solidFill>
                <a:latin typeface="Times New Roman" panose="02020603050405020304" pitchFamily="18" charset="0"/>
                <a:ea typeface="Times New Roman" panose="02020603050405020304" pitchFamily="18" charset="0"/>
                <a:cs typeface="Noto Sans Symbols"/>
              </a:rPr>
              <a:t>	</a:t>
            </a:r>
            <a:r>
              <a:rPr lang="vi-VN" sz="1900" b="1" dirty="0" smtClean="0">
                <a:solidFill>
                  <a:srgbClr val="000000"/>
                </a:solidFill>
                <a:effectLst/>
                <a:latin typeface="Times New Roman" panose="02020603050405020304" pitchFamily="18" charset="0"/>
                <a:ea typeface="Times New Roman" panose="02020603050405020304" pitchFamily="18" charset="0"/>
                <a:cs typeface="Noto Sans Symbols"/>
              </a:rPr>
              <a:t>Các tác nhân của hệ thống</a:t>
            </a:r>
            <a:r>
              <a:rPr lang="vi-VN" sz="1900" dirty="0" smtClean="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15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Khách hàng</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Người quản trị</a:t>
            </a:r>
            <a:endParaRPr lang="en-US" sz="1100" dirty="0" smtClean="0">
              <a:effectLst/>
              <a:latin typeface="Noto Sans Symbols"/>
              <a:ea typeface="Noto Sans Symbols"/>
              <a:cs typeface="Noto Sans Symbols"/>
            </a:endParaRPr>
          </a:p>
          <a:p>
            <a:pPr marL="0" marR="0" lvl="0" indent="0">
              <a:lnSpc>
                <a:spcPct val="150000"/>
              </a:lnSpc>
              <a:spcBef>
                <a:spcPts val="340"/>
              </a:spcBef>
              <a:spcAft>
                <a:spcPts val="0"/>
              </a:spcAft>
              <a:buNone/>
              <a:tabLst>
                <a:tab pos="521970" algn="l"/>
              </a:tabLst>
            </a:pPr>
            <a:r>
              <a:rPr lang="en-US" sz="1900" b="1" dirty="0" smtClean="0">
                <a:solidFill>
                  <a:srgbClr val="000000"/>
                </a:solidFill>
                <a:effectLst/>
                <a:latin typeface="Times New Roman" panose="02020603050405020304" pitchFamily="18" charset="0"/>
                <a:ea typeface="Times New Roman" panose="02020603050405020304" pitchFamily="18" charset="0"/>
                <a:cs typeface="Noto Sans Symbols"/>
              </a:rPr>
              <a:t>	</a:t>
            </a:r>
            <a:r>
              <a:rPr lang="vi-VN" sz="1900" b="1" dirty="0" smtClean="0">
                <a:solidFill>
                  <a:srgbClr val="000000"/>
                </a:solidFill>
                <a:effectLst/>
                <a:latin typeface="Times New Roman" panose="02020603050405020304" pitchFamily="18" charset="0"/>
                <a:ea typeface="Times New Roman" panose="02020603050405020304" pitchFamily="18" charset="0"/>
                <a:cs typeface="Noto Sans Symbols"/>
              </a:rPr>
              <a:t>Các ca</a:t>
            </a:r>
            <a:r>
              <a:rPr lang="en-US" sz="1900" b="1" dirty="0" smtClean="0">
                <a:solidFill>
                  <a:srgbClr val="000000"/>
                </a:solidFill>
                <a:effectLst/>
                <a:latin typeface="Times New Roman" panose="02020603050405020304" pitchFamily="18" charset="0"/>
                <a:ea typeface="Times New Roman" panose="02020603050405020304" pitchFamily="18" charset="0"/>
                <a:cs typeface="Noto Sans Symbols"/>
              </a:rPr>
              <a:t>se</a:t>
            </a:r>
            <a:r>
              <a:rPr lang="vi-VN" sz="1900" b="1" dirty="0" smtClean="0">
                <a:solidFill>
                  <a:srgbClr val="000000"/>
                </a:solidFill>
                <a:effectLst/>
                <a:latin typeface="Times New Roman" panose="02020603050405020304" pitchFamily="18" charset="0"/>
                <a:ea typeface="Times New Roman" panose="02020603050405020304" pitchFamily="18" charset="0"/>
                <a:cs typeface="Noto Sans Symbols"/>
              </a:rPr>
              <a:t> sử dụng </a:t>
            </a:r>
            <a:r>
              <a:rPr lang="en-US" sz="1900" b="1" dirty="0" err="1" smtClean="0">
                <a:solidFill>
                  <a:srgbClr val="000000"/>
                </a:solidFill>
                <a:effectLst/>
                <a:latin typeface="Times New Roman" panose="02020603050405020304" pitchFamily="18" charset="0"/>
                <a:ea typeface="Times New Roman" panose="02020603050405020304" pitchFamily="18" charset="0"/>
                <a:cs typeface="Noto Sans Symbols"/>
              </a:rPr>
              <a:t>chính</a:t>
            </a:r>
            <a:r>
              <a:rPr lang="en-US" sz="1900" b="1" dirty="0" smtClean="0">
                <a:solidFill>
                  <a:srgbClr val="000000"/>
                </a:solidFill>
                <a:effectLst/>
                <a:latin typeface="Times New Roman" panose="02020603050405020304" pitchFamily="18" charset="0"/>
                <a:ea typeface="Times New Roman" panose="02020603050405020304" pitchFamily="18" charset="0"/>
                <a:cs typeface="Noto Sans Symbols"/>
              </a:rPr>
              <a:t> </a:t>
            </a:r>
            <a:r>
              <a:rPr lang="vi-VN" sz="1900" b="1" dirty="0" smtClean="0">
                <a:solidFill>
                  <a:srgbClr val="000000"/>
                </a:solidFill>
                <a:effectLst/>
                <a:latin typeface="Times New Roman" panose="02020603050405020304" pitchFamily="18" charset="0"/>
                <a:ea typeface="Times New Roman" panose="02020603050405020304" pitchFamily="18" charset="0"/>
                <a:cs typeface="Noto Sans Symbols"/>
              </a:rPr>
              <a:t>của hệ thống</a:t>
            </a:r>
            <a:endParaRPr lang="en-US" sz="15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Đăng nhập, đăng ký</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Xem thông tin sản phẩm</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Đưa sản phẩm vào giỏ hàng</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Quản lý giỏ hàng</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Đặt hàng</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Quản lý đơn hàng</a:t>
            </a:r>
            <a:endParaRPr lang="en-US" sz="1100" dirty="0" smtClean="0">
              <a:effectLst/>
              <a:latin typeface="Noto Sans Symbols"/>
              <a:ea typeface="Noto Sans Symbols"/>
              <a:cs typeface="Noto Sans Symbols"/>
            </a:endParaRPr>
          </a:p>
          <a:p>
            <a:pPr marL="800100" lvl="1" indent="-342900">
              <a:lnSpc>
                <a:spcPct val="150000"/>
              </a:lnSpc>
              <a:spcBef>
                <a:spcPts val="0"/>
              </a:spcBef>
              <a:buFont typeface="Arial" panose="020B0604020202020204" pitchFamily="34" charset="0"/>
              <a:buChar char="❖"/>
              <a:tabLst>
                <a:tab pos="521970" algn="l"/>
              </a:tabLst>
            </a:pPr>
            <a:r>
              <a:rPr lang="vi-VN" sz="1500" dirty="0" smtClean="0">
                <a:solidFill>
                  <a:srgbClr val="000000"/>
                </a:solidFill>
                <a:effectLst/>
                <a:latin typeface="Times New Roman" panose="02020603050405020304" pitchFamily="18" charset="0"/>
                <a:ea typeface="Times New Roman" panose="02020603050405020304" pitchFamily="18" charset="0"/>
                <a:cs typeface="Noto Sans Symbols"/>
              </a:rPr>
              <a:t>Quản lý sản phẩm</a:t>
            </a:r>
            <a:endParaRPr lang="en-US" sz="1100" dirty="0">
              <a:effectLst/>
              <a:latin typeface="Noto Sans Symbols"/>
              <a:ea typeface="Noto Sans Symbols"/>
              <a:cs typeface="Noto Sans Symbols"/>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p:cNvSpPr>
            <a:spLocks noGrp="1"/>
          </p:cNvSpPr>
          <p:nvPr>
            <p:ph type="title"/>
          </p:nvPr>
        </p:nvSpPr>
        <p:spPr>
          <a:xfrm>
            <a:off x="1104900" y="76200"/>
            <a:ext cx="9980682" cy="1096962"/>
          </a:xfrm>
        </p:spPr>
        <p:txBody>
          <a:bodyPr rtlCol="0"/>
          <a:lstStyle/>
          <a:p>
            <a:r>
              <a:rPr lang="en-US" dirty="0"/>
              <a:t>II.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chức</a:t>
            </a:r>
            <a:r>
              <a:rPr lang="en-US" dirty="0"/>
              <a:t> </a:t>
            </a:r>
            <a:r>
              <a:rPr lang="en-US" dirty="0" err="1"/>
              <a:t>năng</a:t>
            </a:r>
            <a:r>
              <a:rPr lang="en-US" dirty="0"/>
              <a:t> </a:t>
            </a:r>
            <a:r>
              <a:rPr lang="en-US" dirty="0" err="1"/>
              <a:t>Quán</a:t>
            </a:r>
            <a:r>
              <a:rPr lang="en-US" dirty="0"/>
              <a:t> </a:t>
            </a:r>
            <a:r>
              <a:rPr lang="en-US" dirty="0" err="1"/>
              <a:t>Lý</a:t>
            </a:r>
            <a:r>
              <a:rPr lang="en-US" dirty="0"/>
              <a:t> Web </a:t>
            </a:r>
            <a:r>
              <a:rPr lang="en-US" dirty="0" err="1"/>
              <a:t>Bán</a:t>
            </a:r>
            <a:r>
              <a:rPr lang="en-US" dirty="0"/>
              <a:t> </a:t>
            </a:r>
            <a:r>
              <a:rPr lang="en-US" dirty="0" err="1"/>
              <a:t>Hàng</a:t>
            </a:r>
            <a:r>
              <a:rPr lang="en-US" dirty="0"/>
              <a:t> </a:t>
            </a:r>
          </a:p>
        </p:txBody>
      </p:sp>
      <p:sp>
        <p:nvSpPr>
          <p:cNvPr id="5" name="Content Placeholder 6"/>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vi-VN" b="1" dirty="0"/>
              <a:t>2.2. Đặc tả các</a:t>
            </a:r>
            <a:r>
              <a:rPr lang="en-US" b="1" dirty="0"/>
              <a:t>h</a:t>
            </a:r>
            <a:r>
              <a:rPr lang="vi-VN" b="1" dirty="0"/>
              <a:t> sử dụng </a:t>
            </a:r>
            <a:endParaRPr lang="en-US" b="1" dirty="0"/>
          </a:p>
          <a:p>
            <a:r>
              <a:rPr lang="en-US" sz="1800" dirty="0" err="1" smtClean="0"/>
              <a:t>Đăng</a:t>
            </a:r>
            <a:r>
              <a:rPr lang="en-US" sz="1800" dirty="0" smtClean="0"/>
              <a:t> </a:t>
            </a:r>
            <a:r>
              <a:rPr lang="en-US" sz="1800" dirty="0" err="1" smtClean="0"/>
              <a:t>ký</a:t>
            </a:r>
            <a:endParaRPr lang="en-US" sz="1800" dirty="0" smtClean="0"/>
          </a:p>
          <a:p>
            <a:r>
              <a:rPr lang="vi-VN" sz="1800" dirty="0" smtClean="0"/>
              <a:t>Đăng nhập hệ thống</a:t>
            </a:r>
            <a:endParaRPr lang="en-US" sz="1800" dirty="0" smtClean="0"/>
          </a:p>
          <a:p>
            <a:r>
              <a:rPr lang="vi-VN" sz="1800" dirty="0" smtClean="0"/>
              <a:t>Xem thông tin sản phẩm</a:t>
            </a:r>
            <a:endParaRPr lang="en-US" sz="1800" dirty="0" smtClean="0"/>
          </a:p>
          <a:p>
            <a:r>
              <a:rPr lang="vi-VN" sz="1800" dirty="0" smtClean="0"/>
              <a:t>Đưa sản phẩm vào giỏ hàng</a:t>
            </a:r>
            <a:endParaRPr lang="en-US" sz="1800" dirty="0" smtClean="0"/>
          </a:p>
          <a:p>
            <a:r>
              <a:rPr lang="vi-VN" sz="1800" dirty="0" smtClean="0"/>
              <a:t>Quản lý giỏ hàng</a:t>
            </a:r>
            <a:endParaRPr lang="en-US" sz="1800" dirty="0" smtClean="0"/>
          </a:p>
          <a:p>
            <a:r>
              <a:rPr lang="vi-VN" sz="1800" dirty="0" smtClean="0"/>
              <a:t>Đặt hàng</a:t>
            </a:r>
            <a:endParaRPr lang="en-US" sz="1800" dirty="0" smtClean="0"/>
          </a:p>
          <a:p>
            <a:r>
              <a:rPr lang="vi-VN" sz="1800" dirty="0" smtClean="0"/>
              <a:t>Quản lý sản phẩm</a:t>
            </a:r>
            <a:endParaRPr lang="en-US" sz="1800" dirty="0" smtClean="0"/>
          </a:p>
          <a:p>
            <a:r>
              <a:rPr lang="vi-VN" sz="1800" dirty="0" smtClean="0"/>
              <a:t>Quản lý đơn hàng</a:t>
            </a:r>
            <a:endParaRPr lang="en-US" sz="1800"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3_TF03431380_Win32" id="{97A0B05D-6A43-465A-975C-5643A4A8F354}" vid="{9870D970-F83A-40C9-94BE-B2C804BC00AB}"/>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purl.org/dc/terms/"/>
    <ds:schemaRef ds:uri="4873beb7-5857-4685-be1f-d57550cc96cc"/>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tf03431380_win32</Template>
  <TotalTime>45</TotalTime>
  <Words>1377</Words>
  <Application>Microsoft Office PowerPoint</Application>
  <PresentationFormat>Widescreen</PresentationFormat>
  <Paragraphs>112</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Noto Sans Symbols</vt:lpstr>
      <vt:lpstr>Plantagenet Cherokee</vt:lpstr>
      <vt:lpstr>Times New Roman</vt:lpstr>
      <vt:lpstr>Wingdings</vt:lpstr>
      <vt:lpstr>Văn học 16x9</vt:lpstr>
      <vt:lpstr>Môn: Công nghệ net</vt:lpstr>
      <vt:lpstr>I.Giới Thiệu Về Quản Lý Web Bán Hàng </vt:lpstr>
      <vt:lpstr>I.Giới Thiệu Về Quản Lý Web Bán Hàng </vt:lpstr>
      <vt:lpstr>I.Giới Thiệu Về Quản Lý Web Bán Hàng </vt:lpstr>
      <vt:lpstr>I.Giới Thiệu Về Quản Lý Web Bán Hàng </vt:lpstr>
      <vt:lpstr>I.Giới Thiệu Về Quản Lý Web Bán Hàng </vt:lpstr>
      <vt:lpstr>II. Giới thiệu tổng quan chức năng Quán Lý Web Bán Hàng </vt:lpstr>
      <vt:lpstr>II. Giới thiệu tổng quan chức năng Quán Lý Web Bán Hàng </vt:lpstr>
      <vt:lpstr>II. Giới thiệu tổng quan chức năng Quán Lý Web Bán Hàng </vt:lpstr>
      <vt:lpstr>III. Các chức năng chính</vt:lpstr>
      <vt:lpstr>III. Các chức năng chính</vt:lpstr>
      <vt:lpstr>III. Các chức năng chính</vt:lpstr>
      <vt:lpstr>III. Các chức năng chính</vt:lpstr>
      <vt:lpstr>III. Các chức năng chính</vt:lpstr>
      <vt:lpstr>III. Các chức năng chính</vt:lpstr>
      <vt:lpstr>III. Các chức năng chính</vt:lpstr>
      <vt:lpstr>IV. KẾT LUẬN</vt:lpstr>
      <vt:lpstr>IV. KẾT LUẬN</vt:lpstr>
      <vt:lpstr>Phần báo cáo của nhóm đến đây xin kết thúc  Cảm ơn mọi người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Công nghệ net</dc:title>
  <dc:creator>ASUS</dc:creator>
  <cp:lastModifiedBy>ASUS</cp:lastModifiedBy>
  <cp:revision>5</cp:revision>
  <dcterms:created xsi:type="dcterms:W3CDTF">2022-12-20T11:10:20Z</dcterms:created>
  <dcterms:modified xsi:type="dcterms:W3CDTF">2022-12-20T11:55:59Z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