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8"/>
  </p:notesMasterIdLst>
  <p:handoutMasterIdLst>
    <p:handoutMasterId r:id="rId39"/>
  </p:handoutMasterIdLst>
  <p:sldIdLst>
    <p:sldId id="256"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227356032"/>
        <c:axId val="227357824"/>
      </c:barChart>
      <c:catAx>
        <c:axId val="227356032"/>
        <c:scaling>
          <c:orientation val="minMax"/>
        </c:scaling>
        <c:delete val="0"/>
        <c:axPos val="b"/>
        <c:numFmt formatCode="General" sourceLinked="0"/>
        <c:majorTickMark val="out"/>
        <c:minorTickMark val="none"/>
        <c:tickLblPos val="nextTo"/>
        <c:crossAx val="227357824"/>
        <c:crosses val="autoZero"/>
        <c:auto val="1"/>
        <c:lblAlgn val="ctr"/>
        <c:lblOffset val="100"/>
        <c:noMultiLvlLbl val="0"/>
      </c:catAx>
      <c:valAx>
        <c:axId val="227357824"/>
        <c:scaling>
          <c:orientation val="minMax"/>
        </c:scaling>
        <c:delete val="0"/>
        <c:axPos val="l"/>
        <c:majorGridlines/>
        <c:numFmt formatCode="General" sourceLinked="1"/>
        <c:majorTickMark val="out"/>
        <c:minorTickMark val="none"/>
        <c:tickLblPos val="nextTo"/>
        <c:crossAx val="2273560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236405888"/>
        <c:axId val="236407424"/>
      </c:barChart>
      <c:catAx>
        <c:axId val="236405888"/>
        <c:scaling>
          <c:orientation val="minMax"/>
        </c:scaling>
        <c:delete val="0"/>
        <c:axPos val="b"/>
        <c:numFmt formatCode="General" sourceLinked="0"/>
        <c:majorTickMark val="out"/>
        <c:minorTickMark val="none"/>
        <c:tickLblPos val="nextTo"/>
        <c:crossAx val="236407424"/>
        <c:crosses val="autoZero"/>
        <c:auto val="1"/>
        <c:lblAlgn val="ctr"/>
        <c:lblOffset val="100"/>
        <c:noMultiLvlLbl val="0"/>
      </c:catAx>
      <c:valAx>
        <c:axId val="236407424"/>
        <c:scaling>
          <c:orientation val="minMax"/>
        </c:scaling>
        <c:delete val="0"/>
        <c:axPos val="l"/>
        <c:majorGridlines/>
        <c:numFmt formatCode="General" sourceLinked="1"/>
        <c:majorTickMark val="out"/>
        <c:minorTickMark val="none"/>
        <c:tickLblPos val="nextTo"/>
        <c:crossAx val="236405888"/>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06/01/2021</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06/01/2021</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Dẫn</a:t>
            </a:r>
            <a:r>
              <a:rPr lang="en-US" baseline="0" dirty="0" smtClean="0"/>
              <a:t> chứng website thương mại điện tử, web xem phim, web du </a:t>
            </a:r>
            <a:r>
              <a:rPr lang="en-US" baseline="0" dirty="0" err="1" smtClean="0"/>
              <a:t>lịch.v.v</a:t>
            </a:r>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4</a:t>
            </a:fld>
            <a:endParaRPr lang="en-US" dirty="0"/>
          </a:p>
        </p:txBody>
      </p:sp>
    </p:spTree>
    <p:extLst>
      <p:ext uri="{BB962C8B-B14F-4D97-AF65-F5344CB8AC3E}">
        <p14:creationId xmlns:p14="http://schemas.microsoft.com/office/powerpoint/2010/main" val="1616123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06/01/2021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7"/>
                                        </p:tgtEl>
                                        <p:attrNameLst>
                                          <p:attrName>r</p:attrName>
                                        </p:attrNameLst>
                                      </p:cBhvr>
                                    </p:animRot>
                                    <p:animRot by="-240000">
                                      <p:cBhvr>
                                        <p:cTn id="55" dur="200" fill="hold">
                                          <p:stCondLst>
                                            <p:cond delay="200"/>
                                          </p:stCondLst>
                                        </p:cTn>
                                        <p:tgtEl>
                                          <p:spTgt spid="47"/>
                                        </p:tgtEl>
                                        <p:attrNameLst>
                                          <p:attrName>r</p:attrName>
                                        </p:attrNameLst>
                                      </p:cBhvr>
                                    </p:animRot>
                                    <p:animRot by="240000">
                                      <p:cBhvr>
                                        <p:cTn id="56" dur="200" fill="hold">
                                          <p:stCondLst>
                                            <p:cond delay="400"/>
                                          </p:stCondLst>
                                        </p:cTn>
                                        <p:tgtEl>
                                          <p:spTgt spid="47"/>
                                        </p:tgtEl>
                                        <p:attrNameLst>
                                          <p:attrName>r</p:attrName>
                                        </p:attrNameLst>
                                      </p:cBhvr>
                                    </p:animRot>
                                    <p:animRot by="-240000">
                                      <p:cBhvr>
                                        <p:cTn id="57" dur="200" fill="hold">
                                          <p:stCondLst>
                                            <p:cond delay="600"/>
                                          </p:stCondLst>
                                        </p:cTn>
                                        <p:tgtEl>
                                          <p:spTgt spid="47"/>
                                        </p:tgtEl>
                                        <p:attrNameLst>
                                          <p:attrName>r</p:attrName>
                                        </p:attrNameLst>
                                      </p:cBhvr>
                                    </p:animRot>
                                    <p:animRot by="120000">
                                      <p:cBhvr>
                                        <p:cTn id="58" dur="200" fill="hold">
                                          <p:stCondLst>
                                            <p:cond delay="800"/>
                                          </p:stCondLst>
                                        </p:cTn>
                                        <p:tgtEl>
                                          <p:spTgt spid="47"/>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1"/>
                                        </p:tgtEl>
                                        <p:attrNameLst>
                                          <p:attrName>r</p:attrName>
                                        </p:attrNameLst>
                                      </p:cBhvr>
                                    </p:animRot>
                                    <p:animRot by="-240000">
                                      <p:cBhvr>
                                        <p:cTn id="61" dur="200" fill="hold">
                                          <p:stCondLst>
                                            <p:cond delay="200"/>
                                          </p:stCondLst>
                                        </p:cTn>
                                        <p:tgtEl>
                                          <p:spTgt spid="51"/>
                                        </p:tgtEl>
                                        <p:attrNameLst>
                                          <p:attrName>r</p:attrName>
                                        </p:attrNameLst>
                                      </p:cBhvr>
                                    </p:animRot>
                                    <p:animRot by="240000">
                                      <p:cBhvr>
                                        <p:cTn id="62" dur="200" fill="hold">
                                          <p:stCondLst>
                                            <p:cond delay="400"/>
                                          </p:stCondLst>
                                        </p:cTn>
                                        <p:tgtEl>
                                          <p:spTgt spid="51"/>
                                        </p:tgtEl>
                                        <p:attrNameLst>
                                          <p:attrName>r</p:attrName>
                                        </p:attrNameLst>
                                      </p:cBhvr>
                                    </p:animRot>
                                    <p:animRot by="-240000">
                                      <p:cBhvr>
                                        <p:cTn id="63" dur="200" fill="hold">
                                          <p:stCondLst>
                                            <p:cond delay="600"/>
                                          </p:stCondLst>
                                        </p:cTn>
                                        <p:tgtEl>
                                          <p:spTgt spid="51"/>
                                        </p:tgtEl>
                                        <p:attrNameLst>
                                          <p:attrName>r</p:attrName>
                                        </p:attrNameLst>
                                      </p:cBhvr>
                                    </p:animRot>
                                    <p:animRot by="120000">
                                      <p:cBhvr>
                                        <p:cTn id="64"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18/01/2021.</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Times New Roman" pitchFamily="18" charset="0"/>
                <a:cs typeface="Times New Roman" pitchFamily="18" charset="0"/>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2991567867"/>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3"/>
                                        </p:tgtEl>
                                        <p:attrNameLst>
                                          <p:attrName>r</p:attrName>
                                        </p:attrNameLst>
                                      </p:cBhvr>
                                    </p:animRot>
                                    <p:animRot by="-240000">
                                      <p:cBhvr>
                                        <p:cTn id="55" dur="200" fill="hold">
                                          <p:stCondLst>
                                            <p:cond delay="200"/>
                                          </p:stCondLst>
                                        </p:cTn>
                                        <p:tgtEl>
                                          <p:spTgt spid="33"/>
                                        </p:tgtEl>
                                        <p:attrNameLst>
                                          <p:attrName>r</p:attrName>
                                        </p:attrNameLst>
                                      </p:cBhvr>
                                    </p:animRot>
                                    <p:animRot by="240000">
                                      <p:cBhvr>
                                        <p:cTn id="56" dur="200" fill="hold">
                                          <p:stCondLst>
                                            <p:cond delay="400"/>
                                          </p:stCondLst>
                                        </p:cTn>
                                        <p:tgtEl>
                                          <p:spTgt spid="33"/>
                                        </p:tgtEl>
                                        <p:attrNameLst>
                                          <p:attrName>r</p:attrName>
                                        </p:attrNameLst>
                                      </p:cBhvr>
                                    </p:animRot>
                                    <p:animRot by="-240000">
                                      <p:cBhvr>
                                        <p:cTn id="57" dur="200" fill="hold">
                                          <p:stCondLst>
                                            <p:cond delay="600"/>
                                          </p:stCondLst>
                                        </p:cTn>
                                        <p:tgtEl>
                                          <p:spTgt spid="33"/>
                                        </p:tgtEl>
                                        <p:attrNameLst>
                                          <p:attrName>r</p:attrName>
                                        </p:attrNameLst>
                                      </p:cBhvr>
                                    </p:animRot>
                                    <p:animRot by="120000">
                                      <p:cBhvr>
                                        <p:cTn id="58" dur="200" fill="hold">
                                          <p:stCondLst>
                                            <p:cond delay="800"/>
                                          </p:stCondLst>
                                        </p:cTn>
                                        <p:tgtEl>
                                          <p:spTgt spid="33"/>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4"/>
                                        </p:tgtEl>
                                        <p:attrNameLst>
                                          <p:attrName>r</p:attrName>
                                        </p:attrNameLst>
                                      </p:cBhvr>
                                    </p:animRot>
                                    <p:animRot by="-240000">
                                      <p:cBhvr>
                                        <p:cTn id="61" dur="200" fill="hold">
                                          <p:stCondLst>
                                            <p:cond delay="200"/>
                                          </p:stCondLst>
                                        </p:cTn>
                                        <p:tgtEl>
                                          <p:spTgt spid="34"/>
                                        </p:tgtEl>
                                        <p:attrNameLst>
                                          <p:attrName>r</p:attrName>
                                        </p:attrNameLst>
                                      </p:cBhvr>
                                    </p:animRot>
                                    <p:animRot by="240000">
                                      <p:cBhvr>
                                        <p:cTn id="62" dur="200" fill="hold">
                                          <p:stCondLst>
                                            <p:cond delay="400"/>
                                          </p:stCondLst>
                                        </p:cTn>
                                        <p:tgtEl>
                                          <p:spTgt spid="34"/>
                                        </p:tgtEl>
                                        <p:attrNameLst>
                                          <p:attrName>r</p:attrName>
                                        </p:attrNameLst>
                                      </p:cBhvr>
                                    </p:animRot>
                                    <p:animRot by="-240000">
                                      <p:cBhvr>
                                        <p:cTn id="63" dur="200" fill="hold">
                                          <p:stCondLst>
                                            <p:cond delay="600"/>
                                          </p:stCondLst>
                                        </p:cTn>
                                        <p:tgtEl>
                                          <p:spTgt spid="34"/>
                                        </p:tgtEl>
                                        <p:attrNameLst>
                                          <p:attrName>r</p:attrName>
                                        </p:attrNameLst>
                                      </p:cBhvr>
                                    </p:animRot>
                                    <p:animRot by="120000">
                                      <p:cBhvr>
                                        <p:cTn id="64" dur="200" fill="hold">
                                          <p:stCondLst>
                                            <p:cond delay="800"/>
                                          </p:stCondLst>
                                        </p:cTn>
                                        <p:tgtEl>
                                          <p:spTgt spid="34"/>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5"/>
                                        </p:tgtEl>
                                        <p:attrNameLst>
                                          <p:attrName>r</p:attrName>
                                        </p:attrNameLst>
                                      </p:cBhvr>
                                    </p:animRot>
                                    <p:animRot by="-240000">
                                      <p:cBhvr>
                                        <p:cTn id="67" dur="200" fill="hold">
                                          <p:stCondLst>
                                            <p:cond delay="200"/>
                                          </p:stCondLst>
                                        </p:cTn>
                                        <p:tgtEl>
                                          <p:spTgt spid="45"/>
                                        </p:tgtEl>
                                        <p:attrNameLst>
                                          <p:attrName>r</p:attrName>
                                        </p:attrNameLst>
                                      </p:cBhvr>
                                    </p:animRot>
                                    <p:animRot by="240000">
                                      <p:cBhvr>
                                        <p:cTn id="68" dur="200" fill="hold">
                                          <p:stCondLst>
                                            <p:cond delay="400"/>
                                          </p:stCondLst>
                                        </p:cTn>
                                        <p:tgtEl>
                                          <p:spTgt spid="45"/>
                                        </p:tgtEl>
                                        <p:attrNameLst>
                                          <p:attrName>r</p:attrName>
                                        </p:attrNameLst>
                                      </p:cBhvr>
                                    </p:animRot>
                                    <p:animRot by="-240000">
                                      <p:cBhvr>
                                        <p:cTn id="69" dur="200" fill="hold">
                                          <p:stCondLst>
                                            <p:cond delay="600"/>
                                          </p:stCondLst>
                                        </p:cTn>
                                        <p:tgtEl>
                                          <p:spTgt spid="45"/>
                                        </p:tgtEl>
                                        <p:attrNameLst>
                                          <p:attrName>r</p:attrName>
                                        </p:attrNameLst>
                                      </p:cBhvr>
                                    </p:animRot>
                                    <p:animRot by="120000">
                                      <p:cBhvr>
                                        <p:cTn id="70" dur="200" fill="hold">
                                          <p:stCondLst>
                                            <p:cond delay="800"/>
                                          </p:stCondLst>
                                        </p:cTn>
                                        <p:tgtEl>
                                          <p:spTgt spid="45"/>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48"/>
                                        </p:tgtEl>
                                        <p:attrNameLst>
                                          <p:attrName>r</p:attrName>
                                        </p:attrNameLst>
                                      </p:cBhvr>
                                    </p:animRot>
                                    <p:animRot by="-240000">
                                      <p:cBhvr>
                                        <p:cTn id="55" dur="200" fill="hold">
                                          <p:stCondLst>
                                            <p:cond delay="200"/>
                                          </p:stCondLst>
                                        </p:cTn>
                                        <p:tgtEl>
                                          <p:spTgt spid="48"/>
                                        </p:tgtEl>
                                        <p:attrNameLst>
                                          <p:attrName>r</p:attrName>
                                        </p:attrNameLst>
                                      </p:cBhvr>
                                    </p:animRot>
                                    <p:animRot by="240000">
                                      <p:cBhvr>
                                        <p:cTn id="56" dur="200" fill="hold">
                                          <p:stCondLst>
                                            <p:cond delay="400"/>
                                          </p:stCondLst>
                                        </p:cTn>
                                        <p:tgtEl>
                                          <p:spTgt spid="48"/>
                                        </p:tgtEl>
                                        <p:attrNameLst>
                                          <p:attrName>r</p:attrName>
                                        </p:attrNameLst>
                                      </p:cBhvr>
                                    </p:animRot>
                                    <p:animRot by="-240000">
                                      <p:cBhvr>
                                        <p:cTn id="57" dur="200" fill="hold">
                                          <p:stCondLst>
                                            <p:cond delay="600"/>
                                          </p:stCondLst>
                                        </p:cTn>
                                        <p:tgtEl>
                                          <p:spTgt spid="48"/>
                                        </p:tgtEl>
                                        <p:attrNameLst>
                                          <p:attrName>r</p:attrName>
                                        </p:attrNameLst>
                                      </p:cBhvr>
                                    </p:animRot>
                                    <p:animRot by="120000">
                                      <p:cBhvr>
                                        <p:cTn id="58" dur="200" fill="hold">
                                          <p:stCondLst>
                                            <p:cond delay="800"/>
                                          </p:stCondLst>
                                        </p:cTn>
                                        <p:tgtEl>
                                          <p:spTgt spid="48"/>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52"/>
                                        </p:tgtEl>
                                        <p:attrNameLst>
                                          <p:attrName>r</p:attrName>
                                        </p:attrNameLst>
                                      </p:cBhvr>
                                    </p:animRot>
                                    <p:animRot by="-240000">
                                      <p:cBhvr>
                                        <p:cTn id="61" dur="200" fill="hold">
                                          <p:stCondLst>
                                            <p:cond delay="200"/>
                                          </p:stCondLst>
                                        </p:cTn>
                                        <p:tgtEl>
                                          <p:spTgt spid="52"/>
                                        </p:tgtEl>
                                        <p:attrNameLst>
                                          <p:attrName>r</p:attrName>
                                        </p:attrNameLst>
                                      </p:cBhvr>
                                    </p:animRot>
                                    <p:animRot by="240000">
                                      <p:cBhvr>
                                        <p:cTn id="62" dur="200" fill="hold">
                                          <p:stCondLst>
                                            <p:cond delay="400"/>
                                          </p:stCondLst>
                                        </p:cTn>
                                        <p:tgtEl>
                                          <p:spTgt spid="52"/>
                                        </p:tgtEl>
                                        <p:attrNameLst>
                                          <p:attrName>r</p:attrName>
                                        </p:attrNameLst>
                                      </p:cBhvr>
                                    </p:animRot>
                                    <p:animRot by="-240000">
                                      <p:cBhvr>
                                        <p:cTn id="63" dur="200" fill="hold">
                                          <p:stCondLst>
                                            <p:cond delay="600"/>
                                          </p:stCondLst>
                                        </p:cTn>
                                        <p:tgtEl>
                                          <p:spTgt spid="52"/>
                                        </p:tgtEl>
                                        <p:attrNameLst>
                                          <p:attrName>r</p:attrName>
                                        </p:attrNameLst>
                                      </p:cBhvr>
                                    </p:animRot>
                                    <p:animRot by="120000">
                                      <p:cBhvr>
                                        <p:cTn id="64"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32" presetClass="emph" presetSubtype="0" fill="hold" grpId="1" nodeType="withEffect">
                                  <p:stCondLst>
                                    <p:cond delay="500"/>
                                  </p:stCondLst>
                                  <p:childTnLst>
                                    <p:animRot by="120000">
                                      <p:cBhvr>
                                        <p:cTn id="54" dur="100" fill="hold">
                                          <p:stCondLst>
                                            <p:cond delay="0"/>
                                          </p:stCondLst>
                                        </p:cTn>
                                        <p:tgtEl>
                                          <p:spTgt spid="35"/>
                                        </p:tgtEl>
                                        <p:attrNameLst>
                                          <p:attrName>r</p:attrName>
                                        </p:attrNameLst>
                                      </p:cBhvr>
                                    </p:animRot>
                                    <p:animRot by="-240000">
                                      <p:cBhvr>
                                        <p:cTn id="55" dur="200" fill="hold">
                                          <p:stCondLst>
                                            <p:cond delay="200"/>
                                          </p:stCondLst>
                                        </p:cTn>
                                        <p:tgtEl>
                                          <p:spTgt spid="35"/>
                                        </p:tgtEl>
                                        <p:attrNameLst>
                                          <p:attrName>r</p:attrName>
                                        </p:attrNameLst>
                                      </p:cBhvr>
                                    </p:animRot>
                                    <p:animRot by="240000">
                                      <p:cBhvr>
                                        <p:cTn id="56" dur="200" fill="hold">
                                          <p:stCondLst>
                                            <p:cond delay="400"/>
                                          </p:stCondLst>
                                        </p:cTn>
                                        <p:tgtEl>
                                          <p:spTgt spid="35"/>
                                        </p:tgtEl>
                                        <p:attrNameLst>
                                          <p:attrName>r</p:attrName>
                                        </p:attrNameLst>
                                      </p:cBhvr>
                                    </p:animRot>
                                    <p:animRot by="-240000">
                                      <p:cBhvr>
                                        <p:cTn id="57" dur="200" fill="hold">
                                          <p:stCondLst>
                                            <p:cond delay="600"/>
                                          </p:stCondLst>
                                        </p:cTn>
                                        <p:tgtEl>
                                          <p:spTgt spid="35"/>
                                        </p:tgtEl>
                                        <p:attrNameLst>
                                          <p:attrName>r</p:attrName>
                                        </p:attrNameLst>
                                      </p:cBhvr>
                                    </p:animRot>
                                    <p:animRot by="120000">
                                      <p:cBhvr>
                                        <p:cTn id="58" dur="200" fill="hold">
                                          <p:stCondLst>
                                            <p:cond delay="800"/>
                                          </p:stCondLst>
                                        </p:cTn>
                                        <p:tgtEl>
                                          <p:spTgt spid="35"/>
                                        </p:tgtEl>
                                        <p:attrNameLst>
                                          <p:attrName>r</p:attrName>
                                        </p:attrNameLst>
                                      </p:cBhvr>
                                    </p:animRot>
                                  </p:childTnLst>
                                </p:cTn>
                              </p:par>
                              <p:par>
                                <p:cTn id="59" presetID="32" presetClass="emph" presetSubtype="0" fill="hold" grpId="1" nodeType="withEffect">
                                  <p:stCondLst>
                                    <p:cond delay="500"/>
                                  </p:stCondLst>
                                  <p:childTnLst>
                                    <p:animRot by="120000">
                                      <p:cBhvr>
                                        <p:cTn id="60" dur="100" fill="hold">
                                          <p:stCondLst>
                                            <p:cond delay="0"/>
                                          </p:stCondLst>
                                        </p:cTn>
                                        <p:tgtEl>
                                          <p:spTgt spid="39"/>
                                        </p:tgtEl>
                                        <p:attrNameLst>
                                          <p:attrName>r</p:attrName>
                                        </p:attrNameLst>
                                      </p:cBhvr>
                                    </p:animRot>
                                    <p:animRot by="-240000">
                                      <p:cBhvr>
                                        <p:cTn id="61" dur="200" fill="hold">
                                          <p:stCondLst>
                                            <p:cond delay="200"/>
                                          </p:stCondLst>
                                        </p:cTn>
                                        <p:tgtEl>
                                          <p:spTgt spid="39"/>
                                        </p:tgtEl>
                                        <p:attrNameLst>
                                          <p:attrName>r</p:attrName>
                                        </p:attrNameLst>
                                      </p:cBhvr>
                                    </p:animRot>
                                    <p:animRot by="240000">
                                      <p:cBhvr>
                                        <p:cTn id="62" dur="200" fill="hold">
                                          <p:stCondLst>
                                            <p:cond delay="400"/>
                                          </p:stCondLst>
                                        </p:cTn>
                                        <p:tgtEl>
                                          <p:spTgt spid="39"/>
                                        </p:tgtEl>
                                        <p:attrNameLst>
                                          <p:attrName>r</p:attrName>
                                        </p:attrNameLst>
                                      </p:cBhvr>
                                    </p:animRot>
                                    <p:animRot by="-240000">
                                      <p:cBhvr>
                                        <p:cTn id="63" dur="200" fill="hold">
                                          <p:stCondLst>
                                            <p:cond delay="600"/>
                                          </p:stCondLst>
                                        </p:cTn>
                                        <p:tgtEl>
                                          <p:spTgt spid="39"/>
                                        </p:tgtEl>
                                        <p:attrNameLst>
                                          <p:attrName>r</p:attrName>
                                        </p:attrNameLst>
                                      </p:cBhvr>
                                    </p:animRot>
                                    <p:animRot by="120000">
                                      <p:cBhvr>
                                        <p:cTn id="64" dur="200" fill="hold">
                                          <p:stCondLst>
                                            <p:cond delay="800"/>
                                          </p:stCondLst>
                                        </p:cTn>
                                        <p:tgtEl>
                                          <p:spTgt spid="39"/>
                                        </p:tgtEl>
                                        <p:attrNameLst>
                                          <p:attrName>r</p:attrName>
                                        </p:attrNameLst>
                                      </p:cBhvr>
                                    </p:animRot>
                                  </p:childTnLst>
                                </p:cTn>
                              </p:par>
                              <p:par>
                                <p:cTn id="65" presetID="32" presetClass="emph" presetSubtype="0" fill="hold" grpId="1" nodeType="withEffect">
                                  <p:stCondLst>
                                    <p:cond delay="50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fill="hold" grpId="1" nodeType="withEffect">
                                  <p:stCondLst>
                                    <p:cond delay="500"/>
                                  </p:stCondLst>
                                  <p:childTnLst>
                                    <p:animRot by="120000">
                                      <p:cBhvr>
                                        <p:cTn id="72" dur="100" fill="hold">
                                          <p:stCondLst>
                                            <p:cond delay="0"/>
                                          </p:stCondLst>
                                        </p:cTn>
                                        <p:tgtEl>
                                          <p:spTgt spid="50"/>
                                        </p:tgtEl>
                                        <p:attrNameLst>
                                          <p:attrName>r</p:attrName>
                                        </p:attrNameLst>
                                      </p:cBhvr>
                                    </p:animRot>
                                    <p:animRot by="-240000">
                                      <p:cBhvr>
                                        <p:cTn id="73" dur="200" fill="hold">
                                          <p:stCondLst>
                                            <p:cond delay="200"/>
                                          </p:stCondLst>
                                        </p:cTn>
                                        <p:tgtEl>
                                          <p:spTgt spid="50"/>
                                        </p:tgtEl>
                                        <p:attrNameLst>
                                          <p:attrName>r</p:attrName>
                                        </p:attrNameLst>
                                      </p:cBhvr>
                                    </p:animRot>
                                    <p:animRot by="240000">
                                      <p:cBhvr>
                                        <p:cTn id="74" dur="200" fill="hold">
                                          <p:stCondLst>
                                            <p:cond delay="400"/>
                                          </p:stCondLst>
                                        </p:cTn>
                                        <p:tgtEl>
                                          <p:spTgt spid="50"/>
                                        </p:tgtEl>
                                        <p:attrNameLst>
                                          <p:attrName>r</p:attrName>
                                        </p:attrNameLst>
                                      </p:cBhvr>
                                    </p:animRot>
                                    <p:animRot by="-240000">
                                      <p:cBhvr>
                                        <p:cTn id="75" dur="200" fill="hold">
                                          <p:stCondLst>
                                            <p:cond delay="600"/>
                                          </p:stCondLst>
                                        </p:cTn>
                                        <p:tgtEl>
                                          <p:spTgt spid="50"/>
                                        </p:tgtEl>
                                        <p:attrNameLst>
                                          <p:attrName>r</p:attrName>
                                        </p:attrNameLst>
                                      </p:cBhvr>
                                    </p:animRot>
                                    <p:animRot by="120000">
                                      <p:cBhvr>
                                        <p:cTn id="76"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5547</TotalTime>
  <Words>1967</Words>
  <Application>Microsoft Office PowerPoint</Application>
  <PresentationFormat>On-screen Show (4:3)</PresentationFormat>
  <Paragraphs>407</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534</cp:revision>
  <cp:lastPrinted>2018-09-29T03:41:54Z</cp:lastPrinted>
  <dcterms:created xsi:type="dcterms:W3CDTF">2006-08-16T00:00:00Z</dcterms:created>
  <dcterms:modified xsi:type="dcterms:W3CDTF">2021-01-05T20:37:25Z</dcterms:modified>
</cp:coreProperties>
</file>