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9"/>
  </p:notesMasterIdLst>
  <p:handoutMasterIdLst>
    <p:handoutMasterId r:id="rId40"/>
  </p:handoutMasterIdLst>
  <p:sldIdLst>
    <p:sldId id="256" r:id="rId2"/>
    <p:sldId id="458" r:id="rId3"/>
    <p:sldId id="321" r:id="rId4"/>
    <p:sldId id="370" r:id="rId5"/>
    <p:sldId id="371" r:id="rId6"/>
    <p:sldId id="373" r:id="rId7"/>
    <p:sldId id="374" r:id="rId8"/>
    <p:sldId id="422" r:id="rId9"/>
    <p:sldId id="417" r:id="rId10"/>
    <p:sldId id="328" r:id="rId11"/>
    <p:sldId id="424" r:id="rId12"/>
    <p:sldId id="426" r:id="rId13"/>
    <p:sldId id="427" r:id="rId14"/>
    <p:sldId id="428" r:id="rId15"/>
    <p:sldId id="430" r:id="rId16"/>
    <p:sldId id="434" r:id="rId17"/>
    <p:sldId id="435" r:id="rId18"/>
    <p:sldId id="436" r:id="rId19"/>
    <p:sldId id="457" r:id="rId20"/>
    <p:sldId id="442" r:id="rId21"/>
    <p:sldId id="376" r:id="rId22"/>
    <p:sldId id="444" r:id="rId23"/>
    <p:sldId id="448" r:id="rId24"/>
    <p:sldId id="449" r:id="rId25"/>
    <p:sldId id="447" r:id="rId26"/>
    <p:sldId id="446" r:id="rId27"/>
    <p:sldId id="445" r:id="rId28"/>
    <p:sldId id="450" r:id="rId29"/>
    <p:sldId id="451" r:id="rId30"/>
    <p:sldId id="452" r:id="rId31"/>
    <p:sldId id="453" r:id="rId32"/>
    <p:sldId id="443" r:id="rId33"/>
    <p:sldId id="411" r:id="rId34"/>
    <p:sldId id="454" r:id="rId35"/>
    <p:sldId id="455" r:id="rId36"/>
    <p:sldId id="456" r:id="rId37"/>
    <p:sldId id="413" r:id="rId3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284" y="-7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94595072"/>
        <c:axId val="194609152"/>
      </c:barChart>
      <c:catAx>
        <c:axId val="194595072"/>
        <c:scaling>
          <c:orientation val="minMax"/>
        </c:scaling>
        <c:delete val="0"/>
        <c:axPos val="b"/>
        <c:numFmt formatCode="General" sourceLinked="0"/>
        <c:majorTickMark val="out"/>
        <c:minorTickMark val="none"/>
        <c:tickLblPos val="nextTo"/>
        <c:crossAx val="194609152"/>
        <c:crosses val="autoZero"/>
        <c:auto val="1"/>
        <c:lblAlgn val="ctr"/>
        <c:lblOffset val="100"/>
        <c:noMultiLvlLbl val="0"/>
      </c:catAx>
      <c:valAx>
        <c:axId val="194609152"/>
        <c:scaling>
          <c:orientation val="minMax"/>
        </c:scaling>
        <c:delete val="0"/>
        <c:axPos val="l"/>
        <c:majorGridlines/>
        <c:numFmt formatCode="General" sourceLinked="1"/>
        <c:majorTickMark val="out"/>
        <c:minorTickMark val="none"/>
        <c:tickLblPos val="nextTo"/>
        <c:crossAx val="194595072"/>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95072384"/>
        <c:axId val="195073920"/>
      </c:barChart>
      <c:catAx>
        <c:axId val="195072384"/>
        <c:scaling>
          <c:orientation val="minMax"/>
        </c:scaling>
        <c:delete val="0"/>
        <c:axPos val="b"/>
        <c:numFmt formatCode="General" sourceLinked="0"/>
        <c:majorTickMark val="out"/>
        <c:minorTickMark val="none"/>
        <c:tickLblPos val="nextTo"/>
        <c:crossAx val="195073920"/>
        <c:crosses val="autoZero"/>
        <c:auto val="1"/>
        <c:lblAlgn val="ctr"/>
        <c:lblOffset val="100"/>
        <c:noMultiLvlLbl val="0"/>
      </c:catAx>
      <c:valAx>
        <c:axId val="195073920"/>
        <c:scaling>
          <c:orientation val="minMax"/>
        </c:scaling>
        <c:delete val="0"/>
        <c:axPos val="l"/>
        <c:majorGridlines/>
        <c:numFmt formatCode="General" sourceLinked="1"/>
        <c:majorTickMark val="out"/>
        <c:minorTickMark val="none"/>
        <c:tickLblPos val="nextTo"/>
        <c:crossAx val="195072384"/>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1/11/2021</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1/11/2021</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Dẫn</a:t>
            </a:r>
            <a:r>
              <a:rPr lang="en-US" baseline="0" dirty="0" smtClean="0"/>
              <a:t> chứng website thương mại điện tử, web xem phim, web du </a:t>
            </a:r>
            <a:r>
              <a:rPr lang="en-US" baseline="0" dirty="0" err="1" smtClean="0"/>
              <a:t>lịch.v.v</a:t>
            </a:r>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5</a:t>
            </a:fld>
            <a:endParaRPr lang="en-US" dirty="0"/>
          </a:p>
        </p:txBody>
      </p:sp>
    </p:spTree>
    <p:extLst>
      <p:ext uri="{BB962C8B-B14F-4D97-AF65-F5344CB8AC3E}">
        <p14:creationId xmlns:p14="http://schemas.microsoft.com/office/powerpoint/2010/main" val="161612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20</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32</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30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7"/>
                                        </p:tgtEl>
                                        <p:attrNameLst>
                                          <p:attrName>r</p:attrName>
                                        </p:attrNameLst>
                                      </p:cBhvr>
                                    </p:animRot>
                                    <p:animRot by="-240000">
                                      <p:cBhvr>
                                        <p:cTn id="55" dur="200" fill="hold">
                                          <p:stCondLst>
                                            <p:cond delay="200"/>
                                          </p:stCondLst>
                                        </p:cTn>
                                        <p:tgtEl>
                                          <p:spTgt spid="47"/>
                                        </p:tgtEl>
                                        <p:attrNameLst>
                                          <p:attrName>r</p:attrName>
                                        </p:attrNameLst>
                                      </p:cBhvr>
                                    </p:animRot>
                                    <p:animRot by="240000">
                                      <p:cBhvr>
                                        <p:cTn id="56" dur="200" fill="hold">
                                          <p:stCondLst>
                                            <p:cond delay="400"/>
                                          </p:stCondLst>
                                        </p:cTn>
                                        <p:tgtEl>
                                          <p:spTgt spid="47"/>
                                        </p:tgtEl>
                                        <p:attrNameLst>
                                          <p:attrName>r</p:attrName>
                                        </p:attrNameLst>
                                      </p:cBhvr>
                                    </p:animRot>
                                    <p:animRot by="-240000">
                                      <p:cBhvr>
                                        <p:cTn id="57" dur="200" fill="hold">
                                          <p:stCondLst>
                                            <p:cond delay="600"/>
                                          </p:stCondLst>
                                        </p:cTn>
                                        <p:tgtEl>
                                          <p:spTgt spid="47"/>
                                        </p:tgtEl>
                                        <p:attrNameLst>
                                          <p:attrName>r</p:attrName>
                                        </p:attrNameLst>
                                      </p:cBhvr>
                                    </p:animRot>
                                    <p:animRot by="120000">
                                      <p:cBhvr>
                                        <p:cTn id="58" dur="200" fill="hold">
                                          <p:stCondLst>
                                            <p:cond delay="800"/>
                                          </p:stCondLst>
                                        </p:cTn>
                                        <p:tgtEl>
                                          <p:spTgt spid="47"/>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1"/>
                                        </p:tgtEl>
                                        <p:attrNameLst>
                                          <p:attrName>r</p:attrName>
                                        </p:attrNameLst>
                                      </p:cBhvr>
                                    </p:animRot>
                                    <p:animRot by="-240000">
                                      <p:cBhvr>
                                        <p:cTn id="61" dur="200" fill="hold">
                                          <p:stCondLst>
                                            <p:cond delay="200"/>
                                          </p:stCondLst>
                                        </p:cTn>
                                        <p:tgtEl>
                                          <p:spTgt spid="51"/>
                                        </p:tgtEl>
                                        <p:attrNameLst>
                                          <p:attrName>r</p:attrName>
                                        </p:attrNameLst>
                                      </p:cBhvr>
                                    </p:animRot>
                                    <p:animRot by="240000">
                                      <p:cBhvr>
                                        <p:cTn id="62" dur="200" fill="hold">
                                          <p:stCondLst>
                                            <p:cond delay="400"/>
                                          </p:stCondLst>
                                        </p:cTn>
                                        <p:tgtEl>
                                          <p:spTgt spid="51"/>
                                        </p:tgtEl>
                                        <p:attrNameLst>
                                          <p:attrName>r</p:attrName>
                                        </p:attrNameLst>
                                      </p:cBhvr>
                                    </p:animRot>
                                    <p:animRot by="-240000">
                                      <p:cBhvr>
                                        <p:cTn id="63" dur="200" fill="hold">
                                          <p:stCondLst>
                                            <p:cond delay="600"/>
                                          </p:stCondLst>
                                        </p:cTn>
                                        <p:tgtEl>
                                          <p:spTgt spid="51"/>
                                        </p:tgtEl>
                                        <p:attrNameLst>
                                          <p:attrName>r</p:attrName>
                                        </p:attrNameLst>
                                      </p:cBhvr>
                                    </p:animRot>
                                    <p:animRot by="120000">
                                      <p:cBhvr>
                                        <p:cTn id="64"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2991567867"/>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17/01/2021.</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8"/>
                                        </p:tgtEl>
                                        <p:attrNameLst>
                                          <p:attrName>r</p:attrName>
                                        </p:attrNameLst>
                                      </p:cBhvr>
                                    </p:animRot>
                                    <p:animRot by="-240000">
                                      <p:cBhvr>
                                        <p:cTn id="55" dur="200" fill="hold">
                                          <p:stCondLst>
                                            <p:cond delay="200"/>
                                          </p:stCondLst>
                                        </p:cTn>
                                        <p:tgtEl>
                                          <p:spTgt spid="48"/>
                                        </p:tgtEl>
                                        <p:attrNameLst>
                                          <p:attrName>r</p:attrName>
                                        </p:attrNameLst>
                                      </p:cBhvr>
                                    </p:animRot>
                                    <p:animRot by="240000">
                                      <p:cBhvr>
                                        <p:cTn id="56" dur="200" fill="hold">
                                          <p:stCondLst>
                                            <p:cond delay="400"/>
                                          </p:stCondLst>
                                        </p:cTn>
                                        <p:tgtEl>
                                          <p:spTgt spid="48"/>
                                        </p:tgtEl>
                                        <p:attrNameLst>
                                          <p:attrName>r</p:attrName>
                                        </p:attrNameLst>
                                      </p:cBhvr>
                                    </p:animRot>
                                    <p:animRot by="-240000">
                                      <p:cBhvr>
                                        <p:cTn id="57" dur="200" fill="hold">
                                          <p:stCondLst>
                                            <p:cond delay="600"/>
                                          </p:stCondLst>
                                        </p:cTn>
                                        <p:tgtEl>
                                          <p:spTgt spid="48"/>
                                        </p:tgtEl>
                                        <p:attrNameLst>
                                          <p:attrName>r</p:attrName>
                                        </p:attrNameLst>
                                      </p:cBhvr>
                                    </p:animRot>
                                    <p:animRot by="120000">
                                      <p:cBhvr>
                                        <p:cTn id="58" dur="200" fill="hold">
                                          <p:stCondLst>
                                            <p:cond delay="800"/>
                                          </p:stCondLst>
                                        </p:cTn>
                                        <p:tgtEl>
                                          <p:spTgt spid="48"/>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2"/>
                                        </p:tgtEl>
                                        <p:attrNameLst>
                                          <p:attrName>r</p:attrName>
                                        </p:attrNameLst>
                                      </p:cBhvr>
                                    </p:animRot>
                                    <p:animRot by="-240000">
                                      <p:cBhvr>
                                        <p:cTn id="61" dur="200" fill="hold">
                                          <p:stCondLst>
                                            <p:cond delay="200"/>
                                          </p:stCondLst>
                                        </p:cTn>
                                        <p:tgtEl>
                                          <p:spTgt spid="52"/>
                                        </p:tgtEl>
                                        <p:attrNameLst>
                                          <p:attrName>r</p:attrName>
                                        </p:attrNameLst>
                                      </p:cBhvr>
                                    </p:animRot>
                                    <p:animRot by="240000">
                                      <p:cBhvr>
                                        <p:cTn id="62" dur="200" fill="hold">
                                          <p:stCondLst>
                                            <p:cond delay="400"/>
                                          </p:stCondLst>
                                        </p:cTn>
                                        <p:tgtEl>
                                          <p:spTgt spid="52"/>
                                        </p:tgtEl>
                                        <p:attrNameLst>
                                          <p:attrName>r</p:attrName>
                                        </p:attrNameLst>
                                      </p:cBhvr>
                                    </p:animRot>
                                    <p:animRot by="-240000">
                                      <p:cBhvr>
                                        <p:cTn id="63" dur="200" fill="hold">
                                          <p:stCondLst>
                                            <p:cond delay="600"/>
                                          </p:stCondLst>
                                        </p:cTn>
                                        <p:tgtEl>
                                          <p:spTgt spid="52"/>
                                        </p:tgtEl>
                                        <p:attrNameLst>
                                          <p:attrName>r</p:attrName>
                                        </p:attrNameLst>
                                      </p:cBhvr>
                                    </p:animRot>
                                    <p:animRot by="120000">
                                      <p:cBhvr>
                                        <p:cTn id="6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
        <p:nvSpPr>
          <p:cNvPr id="22" name="TextBox 35"/>
          <p:cNvSpPr txBox="1">
            <a:spLocks noChangeArrowheads="1"/>
          </p:cNvSpPr>
          <p:nvPr/>
        </p:nvSpPr>
        <p:spPr bwMode="auto">
          <a:xfrm>
            <a:off x="1518897" y="53921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23" name="Rectangle 39"/>
          <p:cNvSpPr>
            <a:spLocks noChangeArrowheads="1"/>
          </p:cNvSpPr>
          <p:nvPr/>
        </p:nvSpPr>
        <p:spPr bwMode="auto">
          <a:xfrm>
            <a:off x="2563972" y="54041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3"/>
                                        </p:tgtEl>
                                        <p:attrNameLst>
                                          <p:attrName>r</p:attrName>
                                        </p:attrNameLst>
                                      </p:cBhvr>
                                    </p:animRot>
                                    <p:animRot by="-240000">
                                      <p:cBhvr>
                                        <p:cTn id="55" dur="200" fill="hold">
                                          <p:stCondLst>
                                            <p:cond delay="200"/>
                                          </p:stCondLst>
                                        </p:cTn>
                                        <p:tgtEl>
                                          <p:spTgt spid="33"/>
                                        </p:tgtEl>
                                        <p:attrNameLst>
                                          <p:attrName>r</p:attrName>
                                        </p:attrNameLst>
                                      </p:cBhvr>
                                    </p:animRot>
                                    <p:animRot by="240000">
                                      <p:cBhvr>
                                        <p:cTn id="56" dur="200" fill="hold">
                                          <p:stCondLst>
                                            <p:cond delay="400"/>
                                          </p:stCondLst>
                                        </p:cTn>
                                        <p:tgtEl>
                                          <p:spTgt spid="33"/>
                                        </p:tgtEl>
                                        <p:attrNameLst>
                                          <p:attrName>r</p:attrName>
                                        </p:attrNameLst>
                                      </p:cBhvr>
                                    </p:animRot>
                                    <p:animRot by="-240000">
                                      <p:cBhvr>
                                        <p:cTn id="57" dur="200" fill="hold">
                                          <p:stCondLst>
                                            <p:cond delay="600"/>
                                          </p:stCondLst>
                                        </p:cTn>
                                        <p:tgtEl>
                                          <p:spTgt spid="33"/>
                                        </p:tgtEl>
                                        <p:attrNameLst>
                                          <p:attrName>r</p:attrName>
                                        </p:attrNameLst>
                                      </p:cBhvr>
                                    </p:animRot>
                                    <p:animRot by="120000">
                                      <p:cBhvr>
                                        <p:cTn id="58" dur="200" fill="hold">
                                          <p:stCondLst>
                                            <p:cond delay="800"/>
                                          </p:stCondLst>
                                        </p:cTn>
                                        <p:tgtEl>
                                          <p:spTgt spid="33"/>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4"/>
                                        </p:tgtEl>
                                        <p:attrNameLst>
                                          <p:attrName>r</p:attrName>
                                        </p:attrNameLst>
                                      </p:cBhvr>
                                    </p:animRot>
                                    <p:animRot by="-240000">
                                      <p:cBhvr>
                                        <p:cTn id="61" dur="200" fill="hold">
                                          <p:stCondLst>
                                            <p:cond delay="200"/>
                                          </p:stCondLst>
                                        </p:cTn>
                                        <p:tgtEl>
                                          <p:spTgt spid="34"/>
                                        </p:tgtEl>
                                        <p:attrNameLst>
                                          <p:attrName>r</p:attrName>
                                        </p:attrNameLst>
                                      </p:cBhvr>
                                    </p:animRot>
                                    <p:animRot by="240000">
                                      <p:cBhvr>
                                        <p:cTn id="62" dur="200" fill="hold">
                                          <p:stCondLst>
                                            <p:cond delay="400"/>
                                          </p:stCondLst>
                                        </p:cTn>
                                        <p:tgtEl>
                                          <p:spTgt spid="34"/>
                                        </p:tgtEl>
                                        <p:attrNameLst>
                                          <p:attrName>r</p:attrName>
                                        </p:attrNameLst>
                                      </p:cBhvr>
                                    </p:animRot>
                                    <p:animRot by="-240000">
                                      <p:cBhvr>
                                        <p:cTn id="63" dur="200" fill="hold">
                                          <p:stCondLst>
                                            <p:cond delay="600"/>
                                          </p:stCondLst>
                                        </p:cTn>
                                        <p:tgtEl>
                                          <p:spTgt spid="34"/>
                                        </p:tgtEl>
                                        <p:attrNameLst>
                                          <p:attrName>r</p:attrName>
                                        </p:attrNameLst>
                                      </p:cBhvr>
                                    </p:animRot>
                                    <p:animRot by="120000">
                                      <p:cBhvr>
                                        <p:cTn id="64" dur="200" fill="hold">
                                          <p:stCondLst>
                                            <p:cond delay="800"/>
                                          </p:stCondLst>
                                        </p:cTn>
                                        <p:tgtEl>
                                          <p:spTgt spid="34"/>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5"/>
                                        </p:tgtEl>
                                        <p:attrNameLst>
                                          <p:attrName>r</p:attrName>
                                        </p:attrNameLst>
                                      </p:cBhvr>
                                    </p:animRot>
                                    <p:animRot by="-240000">
                                      <p:cBhvr>
                                        <p:cTn id="67" dur="200" fill="hold">
                                          <p:stCondLst>
                                            <p:cond delay="200"/>
                                          </p:stCondLst>
                                        </p:cTn>
                                        <p:tgtEl>
                                          <p:spTgt spid="45"/>
                                        </p:tgtEl>
                                        <p:attrNameLst>
                                          <p:attrName>r</p:attrName>
                                        </p:attrNameLst>
                                      </p:cBhvr>
                                    </p:animRot>
                                    <p:animRot by="240000">
                                      <p:cBhvr>
                                        <p:cTn id="68" dur="200" fill="hold">
                                          <p:stCondLst>
                                            <p:cond delay="400"/>
                                          </p:stCondLst>
                                        </p:cTn>
                                        <p:tgtEl>
                                          <p:spTgt spid="45"/>
                                        </p:tgtEl>
                                        <p:attrNameLst>
                                          <p:attrName>r</p:attrName>
                                        </p:attrNameLst>
                                      </p:cBhvr>
                                    </p:animRot>
                                    <p:animRot by="-240000">
                                      <p:cBhvr>
                                        <p:cTn id="69" dur="200" fill="hold">
                                          <p:stCondLst>
                                            <p:cond delay="600"/>
                                          </p:stCondLst>
                                        </p:cTn>
                                        <p:tgtEl>
                                          <p:spTgt spid="45"/>
                                        </p:tgtEl>
                                        <p:attrNameLst>
                                          <p:attrName>r</p:attrName>
                                        </p:attrNameLst>
                                      </p:cBhvr>
                                    </p:animRot>
                                    <p:animRot by="120000">
                                      <p:cBhvr>
                                        <p:cTn id="70" dur="200" fill="hold">
                                          <p:stCondLst>
                                            <p:cond delay="800"/>
                                          </p:stCondLst>
                                        </p:cTn>
                                        <p:tgtEl>
                                          <p:spTgt spid="45"/>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par>
                                <p:cTn id="77" presetID="2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down)">
                                      <p:cBhvr>
                                        <p:cTn id="8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smtClean="0">
                <a:solidFill>
                  <a:schemeClr val="bg1"/>
                </a:solidFill>
                <a:latin typeface="Times New Roman" pitchFamily="18" charset="0"/>
                <a:cs typeface="Times New Roman" pitchFamily="18" charset="0"/>
              </a:rPr>
              <a:t>Giới Thiệu 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5"/>
                                        </p:tgtEl>
                                        <p:attrNameLst>
                                          <p:attrName>r</p:attrName>
                                        </p:attrNameLst>
                                      </p:cBhvr>
                                    </p:animRot>
                                    <p:animRot by="-240000">
                                      <p:cBhvr>
                                        <p:cTn id="55" dur="200" fill="hold">
                                          <p:stCondLst>
                                            <p:cond delay="200"/>
                                          </p:stCondLst>
                                        </p:cTn>
                                        <p:tgtEl>
                                          <p:spTgt spid="35"/>
                                        </p:tgtEl>
                                        <p:attrNameLst>
                                          <p:attrName>r</p:attrName>
                                        </p:attrNameLst>
                                      </p:cBhvr>
                                    </p:animRot>
                                    <p:animRot by="240000">
                                      <p:cBhvr>
                                        <p:cTn id="56" dur="200" fill="hold">
                                          <p:stCondLst>
                                            <p:cond delay="400"/>
                                          </p:stCondLst>
                                        </p:cTn>
                                        <p:tgtEl>
                                          <p:spTgt spid="35"/>
                                        </p:tgtEl>
                                        <p:attrNameLst>
                                          <p:attrName>r</p:attrName>
                                        </p:attrNameLst>
                                      </p:cBhvr>
                                    </p:animRot>
                                    <p:animRot by="-240000">
                                      <p:cBhvr>
                                        <p:cTn id="57" dur="200" fill="hold">
                                          <p:stCondLst>
                                            <p:cond delay="600"/>
                                          </p:stCondLst>
                                        </p:cTn>
                                        <p:tgtEl>
                                          <p:spTgt spid="35"/>
                                        </p:tgtEl>
                                        <p:attrNameLst>
                                          <p:attrName>r</p:attrName>
                                        </p:attrNameLst>
                                      </p:cBhvr>
                                    </p:animRot>
                                    <p:animRot by="120000">
                                      <p:cBhvr>
                                        <p:cTn id="58" dur="200" fill="hold">
                                          <p:stCondLst>
                                            <p:cond delay="800"/>
                                          </p:stCondLst>
                                        </p:cTn>
                                        <p:tgtEl>
                                          <p:spTgt spid="35"/>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9"/>
                                        </p:tgtEl>
                                        <p:attrNameLst>
                                          <p:attrName>r</p:attrName>
                                        </p:attrNameLst>
                                      </p:cBhvr>
                                    </p:animRot>
                                    <p:animRot by="-240000">
                                      <p:cBhvr>
                                        <p:cTn id="61" dur="200" fill="hold">
                                          <p:stCondLst>
                                            <p:cond delay="200"/>
                                          </p:stCondLst>
                                        </p:cTn>
                                        <p:tgtEl>
                                          <p:spTgt spid="39"/>
                                        </p:tgtEl>
                                        <p:attrNameLst>
                                          <p:attrName>r</p:attrName>
                                        </p:attrNameLst>
                                      </p:cBhvr>
                                    </p:animRot>
                                    <p:animRot by="240000">
                                      <p:cBhvr>
                                        <p:cTn id="62" dur="200" fill="hold">
                                          <p:stCondLst>
                                            <p:cond delay="400"/>
                                          </p:stCondLst>
                                        </p:cTn>
                                        <p:tgtEl>
                                          <p:spTgt spid="39"/>
                                        </p:tgtEl>
                                        <p:attrNameLst>
                                          <p:attrName>r</p:attrName>
                                        </p:attrNameLst>
                                      </p:cBhvr>
                                    </p:animRot>
                                    <p:animRot by="-240000">
                                      <p:cBhvr>
                                        <p:cTn id="63" dur="200" fill="hold">
                                          <p:stCondLst>
                                            <p:cond delay="600"/>
                                          </p:stCondLst>
                                        </p:cTn>
                                        <p:tgtEl>
                                          <p:spTgt spid="39"/>
                                        </p:tgtEl>
                                        <p:attrNameLst>
                                          <p:attrName>r</p:attrName>
                                        </p:attrNameLst>
                                      </p:cBhvr>
                                    </p:animRot>
                                    <p:animRot by="120000">
                                      <p:cBhvr>
                                        <p:cTn id="64" dur="200" fill="hold">
                                          <p:stCondLst>
                                            <p:cond delay="800"/>
                                          </p:stCondLst>
                                        </p:cTn>
                                        <p:tgtEl>
                                          <p:spTgt spid="39"/>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50"/>
                                        </p:tgtEl>
                                        <p:attrNameLst>
                                          <p:attrName>r</p:attrName>
                                        </p:attrNameLst>
                                      </p:cBhvr>
                                    </p:animRot>
                                    <p:animRot by="-240000">
                                      <p:cBhvr>
                                        <p:cTn id="73" dur="200" fill="hold">
                                          <p:stCondLst>
                                            <p:cond delay="200"/>
                                          </p:stCondLst>
                                        </p:cTn>
                                        <p:tgtEl>
                                          <p:spTgt spid="50"/>
                                        </p:tgtEl>
                                        <p:attrNameLst>
                                          <p:attrName>r</p:attrName>
                                        </p:attrNameLst>
                                      </p:cBhvr>
                                    </p:animRot>
                                    <p:animRot by="240000">
                                      <p:cBhvr>
                                        <p:cTn id="74" dur="200" fill="hold">
                                          <p:stCondLst>
                                            <p:cond delay="400"/>
                                          </p:stCondLst>
                                        </p:cTn>
                                        <p:tgtEl>
                                          <p:spTgt spid="50"/>
                                        </p:tgtEl>
                                        <p:attrNameLst>
                                          <p:attrName>r</p:attrName>
                                        </p:attrNameLst>
                                      </p:cBhvr>
                                    </p:animRot>
                                    <p:animRot by="-240000">
                                      <p:cBhvr>
                                        <p:cTn id="75" dur="200" fill="hold">
                                          <p:stCondLst>
                                            <p:cond delay="600"/>
                                          </p:stCondLst>
                                        </p:cTn>
                                        <p:tgtEl>
                                          <p:spTgt spid="50"/>
                                        </p:tgtEl>
                                        <p:attrNameLst>
                                          <p:attrName>r</p:attrName>
                                        </p:attrNameLst>
                                      </p:cBhvr>
                                    </p:animRot>
                                    <p:animRot by="120000">
                                      <p:cBhvr>
                                        <p:cTn id="76"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5567</TotalTime>
  <Words>1975</Words>
  <Application>Microsoft Office PowerPoint</Application>
  <PresentationFormat>On-screen Show (4:3)</PresentationFormat>
  <Paragraphs>409</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QVM0161195</cp:lastModifiedBy>
  <cp:revision>540</cp:revision>
  <cp:lastPrinted>2018-09-29T03:41:54Z</cp:lastPrinted>
  <dcterms:created xsi:type="dcterms:W3CDTF">2006-08-16T00:00:00Z</dcterms:created>
  <dcterms:modified xsi:type="dcterms:W3CDTF">2021-01-11T09:52:31Z</dcterms:modified>
</cp:coreProperties>
</file>