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32" r:id="rId2"/>
    <p:sldId id="564" r:id="rId3"/>
    <p:sldId id="565" r:id="rId4"/>
    <p:sldId id="569" r:id="rId5"/>
    <p:sldId id="630" r:id="rId6"/>
    <p:sldId id="656" r:id="rId7"/>
    <p:sldId id="659" r:id="rId8"/>
    <p:sldId id="655" r:id="rId9"/>
    <p:sldId id="636" r:id="rId10"/>
    <p:sldId id="657" r:id="rId11"/>
    <p:sldId id="658" r:id="rId12"/>
    <p:sldId id="566" r:id="rId13"/>
    <p:sldId id="637" r:id="rId14"/>
    <p:sldId id="645" r:id="rId15"/>
    <p:sldId id="587" r:id="rId16"/>
    <p:sldId id="54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B9D7"/>
    <a:srgbClr val="808080"/>
    <a:srgbClr val="969696"/>
    <a:srgbClr val="FF7F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1" d="100"/>
          <a:sy n="61" d="100"/>
        </p:scale>
        <p:origin x="1401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A3FB5-EC2E-4983-8D64-5D4723B0D339}" type="doc">
      <dgm:prSet loTypeId="urn:microsoft.com/office/officeart/2005/8/layout/chevron2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0B83C5-FB89-4DEC-9039-9960545FAAFC}">
      <dgm:prSet phldrT="[Text]" custT="1"/>
      <dgm:spPr/>
      <dgm:t>
        <a:bodyPr lIns="0" tIns="548640" rIns="0" bIns="0" anchor="b" anchorCtr="0"/>
        <a:lstStyle/>
        <a:p>
          <a:r>
            <a:rPr lang="en-US" sz="3600" dirty="0" smtClean="0">
              <a:latin typeface="Arial" pitchFamily="34" charset="0"/>
              <a:cs typeface="Arial" pitchFamily="34" charset="0"/>
            </a:rPr>
            <a:t>1</a:t>
          </a:r>
          <a:endParaRPr lang="en-US" sz="3600" dirty="0">
            <a:latin typeface="Arial" pitchFamily="34" charset="0"/>
            <a:cs typeface="Arial" pitchFamily="34" charset="0"/>
          </a:endParaRPr>
        </a:p>
      </dgm:t>
    </dgm:pt>
    <dgm:pt modelId="{B58D2977-61F0-4289-9161-9B0B2599E20F}" type="parTrans" cxnId="{138FA0F0-3A8A-489D-8888-3468BC9B23C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481E9B4-5897-4277-A3CD-9E8AC8BA9C21}" type="sibTrans" cxnId="{138FA0F0-3A8A-489D-8888-3468BC9B23C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7AEF8A6-7FC5-4512-8214-026FBFB2096C}">
      <dgm:prSet phldrT="[Text]" custT="1"/>
      <dgm:spPr/>
      <dgm:t>
        <a:bodyPr/>
        <a:lstStyle/>
        <a:p>
          <a:r>
            <a:rPr kumimoji="1" lang="en-US" altLang="ja-JP" sz="2000" dirty="0" err="1" smtClean="0"/>
            <a:t>Hiểu</a:t>
          </a:r>
          <a:r>
            <a:rPr kumimoji="1" lang="en-US" altLang="ja-JP" sz="2000" dirty="0" smtClean="0"/>
            <a:t> </a:t>
          </a:r>
          <a:r>
            <a:rPr kumimoji="1" lang="en-US" altLang="ja-JP" sz="2000" dirty="0" err="1" smtClean="0"/>
            <a:t>được</a:t>
          </a:r>
          <a:r>
            <a:rPr kumimoji="1" lang="en-US" altLang="ja-JP" sz="2000" dirty="0" smtClean="0"/>
            <a:t> </a:t>
          </a:r>
          <a:r>
            <a:rPr kumimoji="1" lang="en-US" altLang="ja-JP" sz="2000" dirty="0" err="1" smtClean="0"/>
            <a:t>cách</a:t>
          </a:r>
          <a:r>
            <a:rPr kumimoji="1" lang="en-US" altLang="ja-JP" sz="2000" dirty="0" smtClean="0"/>
            <a:t> </a:t>
          </a:r>
          <a:r>
            <a:rPr kumimoji="1" lang="en-US" altLang="ja-JP" sz="2000" dirty="0" err="1" smtClean="0"/>
            <a:t>hoạt</a:t>
          </a:r>
          <a:r>
            <a:rPr kumimoji="1" lang="en-US" altLang="ja-JP" sz="2000" dirty="0" smtClean="0"/>
            <a:t> </a:t>
          </a:r>
          <a:r>
            <a:rPr kumimoji="1" lang="en-US" altLang="ja-JP" sz="2000" dirty="0" err="1" smtClean="0"/>
            <a:t>động</a:t>
          </a:r>
          <a:r>
            <a:rPr kumimoji="1" lang="en-US" altLang="ja-JP" sz="2000" dirty="0" smtClean="0"/>
            <a:t> </a:t>
          </a:r>
          <a:r>
            <a:rPr kumimoji="1" lang="en-US" altLang="ja-JP" sz="2000" dirty="0" err="1" smtClean="0"/>
            <a:t>của</a:t>
          </a:r>
          <a:r>
            <a:rPr kumimoji="1" lang="en-US" altLang="ja-JP" sz="2000" dirty="0" smtClean="0"/>
            <a:t> </a:t>
          </a:r>
          <a:r>
            <a:rPr kumimoji="1" lang="en-US" altLang="ja-JP" sz="2000" dirty="0" err="1" smtClean="0"/>
            <a:t>Sping</a:t>
          </a:r>
          <a:r>
            <a:rPr kumimoji="1" lang="en-US" altLang="ja-JP" sz="2000" dirty="0" smtClean="0"/>
            <a:t> </a:t>
          </a:r>
          <a:r>
            <a:rPr kumimoji="1" lang="en-US" altLang="ja-JP" sz="2000" smtClean="0"/>
            <a:t>- React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5C80211-5C7B-4081-9B36-C805ED697AF2}" type="parTrans" cxnId="{A592710F-4E29-4D69-93A8-BEF7B5AD352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F221CC4-5429-4D72-A579-08BD6747E6FA}" type="sibTrans" cxnId="{A592710F-4E29-4D69-93A8-BEF7B5AD352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E8D7766-A7C2-4B6D-B261-E66309F92C15}">
      <dgm:prSet phldrT="[Text]" custT="1"/>
      <dgm:spPr/>
      <dgm:t>
        <a:bodyPr lIns="0" tIns="548640" rIns="0" bIns="0" anchor="b" anchorCtr="0"/>
        <a:lstStyle/>
        <a:p>
          <a:r>
            <a:rPr lang="en-US" sz="3600" dirty="0" smtClean="0">
              <a:latin typeface="Arial" pitchFamily="34" charset="0"/>
              <a:cs typeface="Arial" pitchFamily="34" charset="0"/>
            </a:rPr>
            <a:t>2</a:t>
          </a:r>
          <a:endParaRPr lang="en-US" sz="3600" dirty="0">
            <a:latin typeface="Arial" pitchFamily="34" charset="0"/>
            <a:cs typeface="Arial" pitchFamily="34" charset="0"/>
          </a:endParaRPr>
        </a:p>
      </dgm:t>
    </dgm:pt>
    <dgm:pt modelId="{78B99D9E-1A0A-4505-A65C-DE12A163E06B}" type="parTrans" cxnId="{3AE64DEB-9B84-4914-93F7-A0BB85E908E9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86DBCFF-14DA-45C9-A879-B6305D7AF8F7}" type="sibTrans" cxnId="{3AE64DEB-9B84-4914-93F7-A0BB85E908E9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194BC40-AF45-4E52-9F96-65ABCF96DF0C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Đáp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ứng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được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chức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năng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cơ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bản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dùng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C4440606-2731-47D7-A483-47C3760D0A9F}" type="sibTrans" cxnId="{16A5F238-D9B3-471C-8C56-13C203FD49D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767DFEE-F471-4340-8B6E-F9213DB86CB7}" type="parTrans" cxnId="{16A5F238-D9B3-471C-8C56-13C203FD49D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008C808-7E0D-4A1F-A2C4-0DC113F5539E}" type="pres">
      <dgm:prSet presAssocID="{35CA3FB5-EC2E-4983-8D64-5D4723B0D3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3F94E9-4A56-4501-9FCD-B723E34F41BD}" type="pres">
      <dgm:prSet presAssocID="{AB0B83C5-FB89-4DEC-9039-9960545FAAFC}" presName="composite" presStyleCnt="0"/>
      <dgm:spPr/>
      <dgm:t>
        <a:bodyPr/>
        <a:lstStyle/>
        <a:p>
          <a:endParaRPr lang="en-US"/>
        </a:p>
      </dgm:t>
    </dgm:pt>
    <dgm:pt modelId="{62DFEF69-5570-4AAE-80E7-FD7F21FDEBD4}" type="pres">
      <dgm:prSet presAssocID="{AB0B83C5-FB89-4DEC-9039-9960545FAAFC}" presName="parentText" presStyleLbl="alignNode1" presStyleIdx="0" presStyleCnt="2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E39BD-DB5B-4377-B255-ABBFE5B487B8}" type="pres">
      <dgm:prSet presAssocID="{AB0B83C5-FB89-4DEC-9039-9960545FAAFC}" presName="descendantText" presStyleLbl="alignAcc1" presStyleIdx="0" presStyleCnt="2" custScaleX="99650" custScaleY="100192" custLinFactNeighborX="0" custLinFactNeighborY="-2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C1A79-E801-48B2-8792-56699C16751A}" type="pres">
      <dgm:prSet presAssocID="{0481E9B4-5897-4277-A3CD-9E8AC8BA9C21}" presName="sp" presStyleCnt="0"/>
      <dgm:spPr/>
      <dgm:t>
        <a:bodyPr/>
        <a:lstStyle/>
        <a:p>
          <a:endParaRPr lang="en-US"/>
        </a:p>
      </dgm:t>
    </dgm:pt>
    <dgm:pt modelId="{D350EBD6-6EE7-449B-ACAE-256671F4FA1A}" type="pres">
      <dgm:prSet presAssocID="{0E8D7766-A7C2-4B6D-B261-E66309F92C15}" presName="composite" presStyleCnt="0"/>
      <dgm:spPr/>
      <dgm:t>
        <a:bodyPr/>
        <a:lstStyle/>
        <a:p>
          <a:endParaRPr lang="en-US"/>
        </a:p>
      </dgm:t>
    </dgm:pt>
    <dgm:pt modelId="{762E8953-8565-4C98-895F-DA4FCE740FF0}" type="pres">
      <dgm:prSet presAssocID="{0E8D7766-A7C2-4B6D-B261-E66309F92C1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9F291-94A3-427A-B809-7ABA8DDF752C}" type="pres">
      <dgm:prSet presAssocID="{0E8D7766-A7C2-4B6D-B261-E66309F92C15}" presName="descendantText" presStyleLbl="alignAcc1" presStyleIdx="1" presStyleCnt="2" custLinFactNeighborX="482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8FA0F0-3A8A-489D-8888-3468BC9B23C0}" srcId="{35CA3FB5-EC2E-4983-8D64-5D4723B0D339}" destId="{AB0B83C5-FB89-4DEC-9039-9960545FAAFC}" srcOrd="0" destOrd="0" parTransId="{B58D2977-61F0-4289-9161-9B0B2599E20F}" sibTransId="{0481E9B4-5897-4277-A3CD-9E8AC8BA9C21}"/>
    <dgm:cxn modelId="{3AE64DEB-9B84-4914-93F7-A0BB85E908E9}" srcId="{35CA3FB5-EC2E-4983-8D64-5D4723B0D339}" destId="{0E8D7766-A7C2-4B6D-B261-E66309F92C15}" srcOrd="1" destOrd="0" parTransId="{78B99D9E-1A0A-4505-A65C-DE12A163E06B}" sibTransId="{B86DBCFF-14DA-45C9-A879-B6305D7AF8F7}"/>
    <dgm:cxn modelId="{01F2BCB8-84BF-4EA3-B93F-EB08F21C4EED}" type="presOf" srcId="{0E8D7766-A7C2-4B6D-B261-E66309F92C15}" destId="{762E8953-8565-4C98-895F-DA4FCE740FF0}" srcOrd="0" destOrd="0" presId="urn:microsoft.com/office/officeart/2005/8/layout/chevron2"/>
    <dgm:cxn modelId="{96FADFC5-3B78-4587-A646-A1B866B5100D}" type="presOf" srcId="{AB0B83C5-FB89-4DEC-9039-9960545FAAFC}" destId="{62DFEF69-5570-4AAE-80E7-FD7F21FDEBD4}" srcOrd="0" destOrd="0" presId="urn:microsoft.com/office/officeart/2005/8/layout/chevron2"/>
    <dgm:cxn modelId="{624824E6-24CB-4754-A034-6234BE18873E}" type="presOf" srcId="{8194BC40-AF45-4E52-9F96-65ABCF96DF0C}" destId="{E3B9F291-94A3-427A-B809-7ABA8DDF752C}" srcOrd="0" destOrd="0" presId="urn:microsoft.com/office/officeart/2005/8/layout/chevron2"/>
    <dgm:cxn modelId="{C99D74FA-5210-4B69-A62E-063C68DBB782}" type="presOf" srcId="{35CA3FB5-EC2E-4983-8D64-5D4723B0D339}" destId="{6008C808-7E0D-4A1F-A2C4-0DC113F5539E}" srcOrd="0" destOrd="0" presId="urn:microsoft.com/office/officeart/2005/8/layout/chevron2"/>
    <dgm:cxn modelId="{16A5F238-D9B3-471C-8C56-13C203FD49DD}" srcId="{0E8D7766-A7C2-4B6D-B261-E66309F92C15}" destId="{8194BC40-AF45-4E52-9F96-65ABCF96DF0C}" srcOrd="0" destOrd="0" parTransId="{2767DFEE-F471-4340-8B6E-F9213DB86CB7}" sibTransId="{C4440606-2731-47D7-A483-47C3760D0A9F}"/>
    <dgm:cxn modelId="{A592710F-4E29-4D69-93A8-BEF7B5AD3521}" srcId="{AB0B83C5-FB89-4DEC-9039-9960545FAAFC}" destId="{C7AEF8A6-7FC5-4512-8214-026FBFB2096C}" srcOrd="0" destOrd="0" parTransId="{35C80211-5C7B-4081-9B36-C805ED697AF2}" sibTransId="{CF221CC4-5429-4D72-A579-08BD6747E6FA}"/>
    <dgm:cxn modelId="{CBE98312-6CA0-41C2-BF34-6D02A6370361}" type="presOf" srcId="{C7AEF8A6-7FC5-4512-8214-026FBFB2096C}" destId="{501E39BD-DB5B-4377-B255-ABBFE5B487B8}" srcOrd="0" destOrd="0" presId="urn:microsoft.com/office/officeart/2005/8/layout/chevron2"/>
    <dgm:cxn modelId="{5DB1AFAC-27DE-4A6B-A434-40FC1DFABD7C}" type="presParOf" srcId="{6008C808-7E0D-4A1F-A2C4-0DC113F5539E}" destId="{143F94E9-4A56-4501-9FCD-B723E34F41BD}" srcOrd="0" destOrd="0" presId="urn:microsoft.com/office/officeart/2005/8/layout/chevron2"/>
    <dgm:cxn modelId="{B103F26F-121D-495F-BC35-9E7FAA6D3CF3}" type="presParOf" srcId="{143F94E9-4A56-4501-9FCD-B723E34F41BD}" destId="{62DFEF69-5570-4AAE-80E7-FD7F21FDEBD4}" srcOrd="0" destOrd="0" presId="urn:microsoft.com/office/officeart/2005/8/layout/chevron2"/>
    <dgm:cxn modelId="{83B026B4-B8BC-44D5-BAAA-12007E27F9CB}" type="presParOf" srcId="{143F94E9-4A56-4501-9FCD-B723E34F41BD}" destId="{501E39BD-DB5B-4377-B255-ABBFE5B487B8}" srcOrd="1" destOrd="0" presId="urn:microsoft.com/office/officeart/2005/8/layout/chevron2"/>
    <dgm:cxn modelId="{1DE7BE58-6289-41A3-A184-467973F3769E}" type="presParOf" srcId="{6008C808-7E0D-4A1F-A2C4-0DC113F5539E}" destId="{214C1A79-E801-48B2-8792-56699C16751A}" srcOrd="1" destOrd="0" presId="urn:microsoft.com/office/officeart/2005/8/layout/chevron2"/>
    <dgm:cxn modelId="{47E4D118-6DB5-4111-AA87-935AFE0B3F85}" type="presParOf" srcId="{6008C808-7E0D-4A1F-A2C4-0DC113F5539E}" destId="{D350EBD6-6EE7-449B-ACAE-256671F4FA1A}" srcOrd="2" destOrd="0" presId="urn:microsoft.com/office/officeart/2005/8/layout/chevron2"/>
    <dgm:cxn modelId="{3F2AE968-660D-4639-A090-C81FBA7653CF}" type="presParOf" srcId="{D350EBD6-6EE7-449B-ACAE-256671F4FA1A}" destId="{762E8953-8565-4C98-895F-DA4FCE740FF0}" srcOrd="0" destOrd="0" presId="urn:microsoft.com/office/officeart/2005/8/layout/chevron2"/>
    <dgm:cxn modelId="{ADA1C8B6-4EB3-4600-AB5F-E89F823D8602}" type="presParOf" srcId="{D350EBD6-6EE7-449B-ACAE-256671F4FA1A}" destId="{E3B9F291-94A3-427A-B809-7ABA8DDF75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A3FB5-EC2E-4983-8D64-5D4723B0D339}" type="doc">
      <dgm:prSet loTypeId="urn:microsoft.com/office/officeart/2005/8/layout/chevron2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0B83C5-FB89-4DEC-9039-9960545FAAFC}">
      <dgm:prSet phldrT="[Text]" custT="1"/>
      <dgm:spPr/>
      <dgm:t>
        <a:bodyPr lIns="0" tIns="548640" rIns="0" bIns="0" anchor="b" anchorCtr="0"/>
        <a:lstStyle/>
        <a:p>
          <a:r>
            <a:rPr lang="en-US" sz="2400" dirty="0" smtClean="0">
              <a:latin typeface="+mn-lt"/>
              <a:cs typeface="Arial" pitchFamily="34" charset="0"/>
            </a:rPr>
            <a:t>1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B58D2977-61F0-4289-9161-9B0B2599E20F}" type="parTrans" cxnId="{138FA0F0-3A8A-489D-8888-3468BC9B23C0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481E9B4-5897-4277-A3CD-9E8AC8BA9C21}" type="sibTrans" cxnId="{138FA0F0-3A8A-489D-8888-3468BC9B23C0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C7AEF8A6-7FC5-4512-8214-026FBFB2096C}">
      <dgm:prSet phldrT="[Text]" custT="1"/>
      <dgm:spPr/>
      <dgm:t>
        <a:bodyPr/>
        <a:lstStyle/>
        <a:p>
          <a:r>
            <a:rPr lang="en-US" sz="2400" dirty="0" err="1" smtClean="0">
              <a:latin typeface="+mn-lt"/>
              <a:cs typeface="Arial" pitchFamily="34" charset="0"/>
            </a:rPr>
            <a:t>Giao</a:t>
          </a:r>
          <a:r>
            <a:rPr lang="en-US" sz="2400" baseline="0" dirty="0" smtClean="0">
              <a:latin typeface="+mn-lt"/>
              <a:cs typeface="Arial" pitchFamily="34" charset="0"/>
            </a:rPr>
            <a:t> </a:t>
          </a:r>
          <a:r>
            <a:rPr lang="en-US" sz="2400" baseline="0" dirty="0" err="1" smtClean="0">
              <a:latin typeface="+mn-lt"/>
              <a:cs typeface="Arial" pitchFamily="34" charset="0"/>
            </a:rPr>
            <a:t>diện</a:t>
          </a:r>
          <a:r>
            <a:rPr lang="en-US" sz="2400" baseline="0" dirty="0" smtClean="0">
              <a:latin typeface="+mn-lt"/>
              <a:cs typeface="Arial" pitchFamily="34" charset="0"/>
            </a:rPr>
            <a:t> </a:t>
          </a:r>
          <a:r>
            <a:rPr lang="en-US" sz="2400" baseline="0" dirty="0" err="1" smtClean="0">
              <a:latin typeface="+mn-lt"/>
              <a:cs typeface="Arial" pitchFamily="34" charset="0"/>
            </a:rPr>
            <a:t>còn</a:t>
          </a:r>
          <a:r>
            <a:rPr lang="en-US" sz="2400" baseline="0" dirty="0" smtClean="0">
              <a:latin typeface="+mn-lt"/>
              <a:cs typeface="Arial" pitchFamily="34" charset="0"/>
            </a:rPr>
            <a:t> </a:t>
          </a:r>
          <a:r>
            <a:rPr lang="en-US" sz="2400" baseline="0" dirty="0" err="1" smtClean="0">
              <a:latin typeface="+mn-lt"/>
              <a:cs typeface="Arial" pitchFamily="34" charset="0"/>
            </a:rPr>
            <a:t>nhiều</a:t>
          </a:r>
          <a:r>
            <a:rPr lang="en-US" sz="2400" baseline="0" dirty="0" smtClean="0">
              <a:latin typeface="+mn-lt"/>
              <a:cs typeface="Arial" pitchFamily="34" charset="0"/>
            </a:rPr>
            <a:t> </a:t>
          </a:r>
          <a:r>
            <a:rPr lang="en-US" sz="2400" baseline="0" dirty="0" err="1" smtClean="0">
              <a:latin typeface="+mn-lt"/>
              <a:cs typeface="Arial" pitchFamily="34" charset="0"/>
            </a:rPr>
            <a:t>bất</a:t>
          </a:r>
          <a:r>
            <a:rPr lang="en-US" sz="2400" baseline="0" dirty="0" smtClean="0">
              <a:latin typeface="+mn-lt"/>
              <a:cs typeface="Arial" pitchFamily="34" charset="0"/>
            </a:rPr>
            <a:t> </a:t>
          </a:r>
          <a:r>
            <a:rPr lang="en-US" sz="2400" baseline="0" dirty="0" err="1" smtClean="0">
              <a:latin typeface="+mn-lt"/>
              <a:cs typeface="Arial" pitchFamily="34" charset="0"/>
            </a:rPr>
            <a:t>cập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35C80211-5C7B-4081-9B36-C805ED697AF2}" type="parTrans" cxnId="{A592710F-4E29-4D69-93A8-BEF7B5AD3521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CF221CC4-5429-4D72-A579-08BD6747E6FA}" type="sibTrans" cxnId="{A592710F-4E29-4D69-93A8-BEF7B5AD3521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9218C68-2F7B-4994-92DA-0304A9956852}">
      <dgm:prSet phldrT="[Text]" custT="1"/>
      <dgm:spPr/>
      <dgm:t>
        <a:bodyPr lIns="0" tIns="548640" rIns="0" bIns="0" anchor="b" anchorCtr="0"/>
        <a:lstStyle/>
        <a:p>
          <a:r>
            <a:rPr lang="en-US" sz="2400" dirty="0" smtClean="0">
              <a:latin typeface="+mn-lt"/>
              <a:cs typeface="Arial" pitchFamily="34" charset="0"/>
            </a:rPr>
            <a:t>2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834AB8F0-4A9A-4DB6-9A4D-69A35E4E9247}" type="parTrans" cxnId="{1AF362C0-86BD-4AAC-9AF9-B398702EE003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F23F837F-FD21-4B4E-A5F8-3AD2C99B7E67}" type="sibTrans" cxnId="{1AF362C0-86BD-4AAC-9AF9-B398702EE003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DE8CA39-333E-4904-8E28-A954B17A6F6B}">
      <dgm:prSet phldrT="[Text]" custT="1"/>
      <dgm:spPr/>
      <dgm:t>
        <a:bodyPr/>
        <a:lstStyle/>
        <a:p>
          <a:r>
            <a:rPr lang="en-US" sz="2400" dirty="0" err="1" smtClean="0">
              <a:latin typeface="+mn-lt"/>
              <a:cs typeface="Arial" pitchFamily="34" charset="0"/>
            </a:rPr>
            <a:t>Bảo</a:t>
          </a:r>
          <a:r>
            <a:rPr lang="en-US" sz="2400" dirty="0" smtClean="0">
              <a:latin typeface="+mn-lt"/>
              <a:cs typeface="Arial" pitchFamily="34" charset="0"/>
            </a:rPr>
            <a:t> </a:t>
          </a:r>
          <a:r>
            <a:rPr lang="en-US" sz="2400" dirty="0" err="1" smtClean="0">
              <a:latin typeface="+mn-lt"/>
              <a:cs typeface="Arial" pitchFamily="34" charset="0"/>
            </a:rPr>
            <a:t>mật</a:t>
          </a:r>
          <a:r>
            <a:rPr lang="en-US" sz="2400" dirty="0" smtClean="0">
              <a:latin typeface="+mn-lt"/>
              <a:cs typeface="Arial" pitchFamily="34" charset="0"/>
            </a:rPr>
            <a:t> </a:t>
          </a:r>
          <a:r>
            <a:rPr lang="en-US" sz="2400" dirty="0" err="1" smtClean="0">
              <a:latin typeface="+mn-lt"/>
              <a:cs typeface="Arial" pitchFamily="34" charset="0"/>
            </a:rPr>
            <a:t>của</a:t>
          </a:r>
          <a:r>
            <a:rPr lang="en-US" sz="2400" dirty="0" smtClean="0">
              <a:latin typeface="+mn-lt"/>
              <a:cs typeface="Arial" pitchFamily="34" charset="0"/>
            </a:rPr>
            <a:t> </a:t>
          </a:r>
          <a:r>
            <a:rPr lang="en-US" sz="2400" dirty="0" err="1" smtClean="0">
              <a:latin typeface="+mn-lt"/>
              <a:cs typeface="Arial" pitchFamily="34" charset="0"/>
            </a:rPr>
            <a:t>ứng</a:t>
          </a:r>
          <a:r>
            <a:rPr lang="en-US" sz="2400" dirty="0" smtClean="0">
              <a:latin typeface="+mn-lt"/>
              <a:cs typeface="Arial" pitchFamily="34" charset="0"/>
            </a:rPr>
            <a:t> </a:t>
          </a:r>
          <a:r>
            <a:rPr lang="en-US" sz="2400" dirty="0" err="1" smtClean="0">
              <a:latin typeface="+mn-lt"/>
              <a:cs typeface="Arial" pitchFamily="34" charset="0"/>
            </a:rPr>
            <a:t>dụng</a:t>
          </a:r>
          <a:r>
            <a:rPr lang="en-US" sz="2400" dirty="0" smtClean="0">
              <a:latin typeface="+mn-lt"/>
              <a:cs typeface="Arial" pitchFamily="34" charset="0"/>
            </a:rPr>
            <a:t> </a:t>
          </a:r>
          <a:r>
            <a:rPr lang="en-US" sz="2400" dirty="0" err="1" smtClean="0">
              <a:latin typeface="+mn-lt"/>
              <a:cs typeface="Arial" pitchFamily="34" charset="0"/>
            </a:rPr>
            <a:t>chưa</a:t>
          </a:r>
          <a:r>
            <a:rPr lang="en-US" sz="2400" dirty="0" smtClean="0">
              <a:latin typeface="+mn-lt"/>
              <a:cs typeface="Arial" pitchFamily="34" charset="0"/>
            </a:rPr>
            <a:t> </a:t>
          </a:r>
          <a:r>
            <a:rPr lang="en-US" sz="2400" dirty="0" err="1" smtClean="0">
              <a:latin typeface="+mn-lt"/>
              <a:cs typeface="Arial" pitchFamily="34" charset="0"/>
            </a:rPr>
            <a:t>tốt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38578C08-C05C-49F1-AE10-943C27F77570}" type="parTrans" cxnId="{C8FFD080-7186-4168-BCEE-F9CDA4818DF8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102DA166-0408-435C-A1D0-3FF03B3446B8}" type="sibTrans" cxnId="{C8FFD080-7186-4168-BCEE-F9CDA4818DF8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0E8D7766-A7C2-4B6D-B261-E66309F92C15}">
      <dgm:prSet phldrT="[Text]" custT="1"/>
      <dgm:spPr/>
      <dgm:t>
        <a:bodyPr lIns="0" tIns="548640" rIns="0" bIns="0" anchor="b" anchorCtr="0"/>
        <a:lstStyle/>
        <a:p>
          <a:r>
            <a:rPr lang="en-US" sz="2400" dirty="0" smtClean="0">
              <a:latin typeface="+mn-lt"/>
              <a:cs typeface="Arial" pitchFamily="34" charset="0"/>
            </a:rPr>
            <a:t>3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78B99D9E-1A0A-4505-A65C-DE12A163E06B}" type="parTrans" cxnId="{3AE64DEB-9B84-4914-93F7-A0BB85E908E9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B86DBCFF-14DA-45C9-A879-B6305D7AF8F7}" type="sibTrans" cxnId="{3AE64DEB-9B84-4914-93F7-A0BB85E908E9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8194BC40-AF45-4E52-9F96-65ABCF96DF0C}">
      <dgm:prSet phldrT="[Text]" custT="1"/>
      <dgm:spPr/>
      <dgm:t>
        <a:bodyPr/>
        <a:lstStyle/>
        <a:p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Chưa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đủ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đầy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đủ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các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chức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năng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nghiệp</a:t>
          </a:r>
          <a:r>
            <a:rPr lang="en-US" altLang="ja-JP" sz="24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dirty="0" err="1" smtClean="0">
              <a:latin typeface="+mn-lt"/>
              <a:ea typeface="ＭＳ Ｐゴシック" pitchFamily="34" charset="-128"/>
              <a:cs typeface="Arial" pitchFamily="34" charset="0"/>
            </a:rPr>
            <a:t>vụ</a:t>
          </a:r>
          <a:endParaRPr lang="en-US" sz="2400" dirty="0">
            <a:latin typeface="+mn-lt"/>
            <a:cs typeface="Arial" pitchFamily="34" charset="0"/>
          </a:endParaRPr>
        </a:p>
      </dgm:t>
    </dgm:pt>
    <dgm:pt modelId="{C4440606-2731-47D7-A483-47C3760D0A9F}" type="sibTrans" cxnId="{16A5F238-D9B3-471C-8C56-13C203FD49D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767DFEE-F471-4340-8B6E-F9213DB86CB7}" type="parTrans" cxnId="{16A5F238-D9B3-471C-8C56-13C203FD49DD}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6008C808-7E0D-4A1F-A2C4-0DC113F5539E}" type="pres">
      <dgm:prSet presAssocID="{35CA3FB5-EC2E-4983-8D64-5D4723B0D3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3F94E9-4A56-4501-9FCD-B723E34F41BD}" type="pres">
      <dgm:prSet presAssocID="{AB0B83C5-FB89-4DEC-9039-9960545FAAFC}" presName="composite" presStyleCnt="0"/>
      <dgm:spPr/>
      <dgm:t>
        <a:bodyPr/>
        <a:lstStyle/>
        <a:p>
          <a:endParaRPr lang="en-US"/>
        </a:p>
      </dgm:t>
    </dgm:pt>
    <dgm:pt modelId="{62DFEF69-5570-4AAE-80E7-FD7F21FDEBD4}" type="pres">
      <dgm:prSet presAssocID="{AB0B83C5-FB89-4DEC-9039-9960545FAAF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E39BD-DB5B-4377-B255-ABBFE5B487B8}" type="pres">
      <dgm:prSet presAssocID="{AB0B83C5-FB89-4DEC-9039-9960545FAAFC}" presName="descendantText" presStyleLbl="alignAcc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C1A79-E801-48B2-8792-56699C16751A}" type="pres">
      <dgm:prSet presAssocID="{0481E9B4-5897-4277-A3CD-9E8AC8BA9C21}" presName="sp" presStyleCnt="0"/>
      <dgm:spPr/>
      <dgm:t>
        <a:bodyPr/>
        <a:lstStyle/>
        <a:p>
          <a:endParaRPr lang="en-US"/>
        </a:p>
      </dgm:t>
    </dgm:pt>
    <dgm:pt modelId="{85E796BB-9E69-441A-8B2C-7DC547B521E3}" type="pres">
      <dgm:prSet presAssocID="{A9218C68-2F7B-4994-92DA-0304A9956852}" presName="composite" presStyleCnt="0"/>
      <dgm:spPr/>
      <dgm:t>
        <a:bodyPr/>
        <a:lstStyle/>
        <a:p>
          <a:endParaRPr lang="en-US"/>
        </a:p>
      </dgm:t>
    </dgm:pt>
    <dgm:pt modelId="{7C9E8A44-624E-4FF4-89DB-35C85D7D63A2}" type="pres">
      <dgm:prSet presAssocID="{A9218C68-2F7B-4994-92DA-0304A995685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C0456-6034-485E-B8DA-4DC206B3E039}" type="pres">
      <dgm:prSet presAssocID="{A9218C68-2F7B-4994-92DA-0304A9956852}" presName="descendantText" presStyleLbl="alignAcc1" presStyleIdx="1" presStyleCnt="3" custLinFactNeighborX="964" custLinFactNeighborY="3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5DA44-37CD-44E5-A1F1-FBF67B69056C}" type="pres">
      <dgm:prSet presAssocID="{F23F837F-FD21-4B4E-A5F8-3AD2C99B7E67}" presName="sp" presStyleCnt="0"/>
      <dgm:spPr/>
      <dgm:t>
        <a:bodyPr/>
        <a:lstStyle/>
        <a:p>
          <a:endParaRPr lang="en-US"/>
        </a:p>
      </dgm:t>
    </dgm:pt>
    <dgm:pt modelId="{D350EBD6-6EE7-449B-ACAE-256671F4FA1A}" type="pres">
      <dgm:prSet presAssocID="{0E8D7766-A7C2-4B6D-B261-E66309F92C15}" presName="composite" presStyleCnt="0"/>
      <dgm:spPr/>
      <dgm:t>
        <a:bodyPr/>
        <a:lstStyle/>
        <a:p>
          <a:endParaRPr lang="en-US"/>
        </a:p>
      </dgm:t>
    </dgm:pt>
    <dgm:pt modelId="{762E8953-8565-4C98-895F-DA4FCE740FF0}" type="pres">
      <dgm:prSet presAssocID="{0E8D7766-A7C2-4B6D-B261-E66309F92C1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9F291-94A3-427A-B809-7ABA8DDF752C}" type="pres">
      <dgm:prSet presAssocID="{0E8D7766-A7C2-4B6D-B261-E66309F92C15}" presName="descendantText" presStyleLbl="alignAcc1" presStyleIdx="2" presStyleCnt="3" custLinFactNeighborX="482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54E848-536E-4EE5-B52E-FD71F47CCA48}" type="presOf" srcId="{8194BC40-AF45-4E52-9F96-65ABCF96DF0C}" destId="{E3B9F291-94A3-427A-B809-7ABA8DDF752C}" srcOrd="0" destOrd="0" presId="urn:microsoft.com/office/officeart/2005/8/layout/chevron2"/>
    <dgm:cxn modelId="{16A5F238-D9B3-471C-8C56-13C203FD49DD}" srcId="{0E8D7766-A7C2-4B6D-B261-E66309F92C15}" destId="{8194BC40-AF45-4E52-9F96-65ABCF96DF0C}" srcOrd="0" destOrd="0" parTransId="{2767DFEE-F471-4340-8B6E-F9213DB86CB7}" sibTransId="{C4440606-2731-47D7-A483-47C3760D0A9F}"/>
    <dgm:cxn modelId="{2D203EC7-C559-481F-B633-3F66D8B7856B}" type="presOf" srcId="{C7AEF8A6-7FC5-4512-8214-026FBFB2096C}" destId="{501E39BD-DB5B-4377-B255-ABBFE5B487B8}" srcOrd="0" destOrd="0" presId="urn:microsoft.com/office/officeart/2005/8/layout/chevron2"/>
    <dgm:cxn modelId="{8A5FC695-B451-465F-9DA0-4025F9253B4C}" type="presOf" srcId="{AB0B83C5-FB89-4DEC-9039-9960545FAAFC}" destId="{62DFEF69-5570-4AAE-80E7-FD7F21FDEBD4}" srcOrd="0" destOrd="0" presId="urn:microsoft.com/office/officeart/2005/8/layout/chevron2"/>
    <dgm:cxn modelId="{95E8A536-65E8-4367-A42E-B168B06750EE}" type="presOf" srcId="{A9218C68-2F7B-4994-92DA-0304A9956852}" destId="{7C9E8A44-624E-4FF4-89DB-35C85D7D63A2}" srcOrd="0" destOrd="0" presId="urn:microsoft.com/office/officeart/2005/8/layout/chevron2"/>
    <dgm:cxn modelId="{3AE64DEB-9B84-4914-93F7-A0BB85E908E9}" srcId="{35CA3FB5-EC2E-4983-8D64-5D4723B0D339}" destId="{0E8D7766-A7C2-4B6D-B261-E66309F92C15}" srcOrd="2" destOrd="0" parTransId="{78B99D9E-1A0A-4505-A65C-DE12A163E06B}" sibTransId="{B86DBCFF-14DA-45C9-A879-B6305D7AF8F7}"/>
    <dgm:cxn modelId="{3E146049-E389-4EEA-85D0-77BE9E310B50}" type="presOf" srcId="{35CA3FB5-EC2E-4983-8D64-5D4723B0D339}" destId="{6008C808-7E0D-4A1F-A2C4-0DC113F5539E}" srcOrd="0" destOrd="0" presId="urn:microsoft.com/office/officeart/2005/8/layout/chevron2"/>
    <dgm:cxn modelId="{1AF362C0-86BD-4AAC-9AF9-B398702EE003}" srcId="{35CA3FB5-EC2E-4983-8D64-5D4723B0D339}" destId="{A9218C68-2F7B-4994-92DA-0304A9956852}" srcOrd="1" destOrd="0" parTransId="{834AB8F0-4A9A-4DB6-9A4D-69A35E4E9247}" sibTransId="{F23F837F-FD21-4B4E-A5F8-3AD2C99B7E67}"/>
    <dgm:cxn modelId="{F34AB18B-A068-41DE-8E4E-706EC913F3B1}" type="presOf" srcId="{3DE8CA39-333E-4904-8E28-A954B17A6F6B}" destId="{BDCC0456-6034-485E-B8DA-4DC206B3E039}" srcOrd="0" destOrd="0" presId="urn:microsoft.com/office/officeart/2005/8/layout/chevron2"/>
    <dgm:cxn modelId="{C8FFD080-7186-4168-BCEE-F9CDA4818DF8}" srcId="{A9218C68-2F7B-4994-92DA-0304A9956852}" destId="{3DE8CA39-333E-4904-8E28-A954B17A6F6B}" srcOrd="0" destOrd="0" parTransId="{38578C08-C05C-49F1-AE10-943C27F77570}" sibTransId="{102DA166-0408-435C-A1D0-3FF03B3446B8}"/>
    <dgm:cxn modelId="{138FA0F0-3A8A-489D-8888-3468BC9B23C0}" srcId="{35CA3FB5-EC2E-4983-8D64-5D4723B0D339}" destId="{AB0B83C5-FB89-4DEC-9039-9960545FAAFC}" srcOrd="0" destOrd="0" parTransId="{B58D2977-61F0-4289-9161-9B0B2599E20F}" sibTransId="{0481E9B4-5897-4277-A3CD-9E8AC8BA9C21}"/>
    <dgm:cxn modelId="{3C4CFF7E-6B41-46EC-A494-7159EE2AF021}" type="presOf" srcId="{0E8D7766-A7C2-4B6D-B261-E66309F92C15}" destId="{762E8953-8565-4C98-895F-DA4FCE740FF0}" srcOrd="0" destOrd="0" presId="urn:microsoft.com/office/officeart/2005/8/layout/chevron2"/>
    <dgm:cxn modelId="{A592710F-4E29-4D69-93A8-BEF7B5AD3521}" srcId="{AB0B83C5-FB89-4DEC-9039-9960545FAAFC}" destId="{C7AEF8A6-7FC5-4512-8214-026FBFB2096C}" srcOrd="0" destOrd="0" parTransId="{35C80211-5C7B-4081-9B36-C805ED697AF2}" sibTransId="{CF221CC4-5429-4D72-A579-08BD6747E6FA}"/>
    <dgm:cxn modelId="{65E2A916-8512-4243-9462-101994A5CB80}" type="presParOf" srcId="{6008C808-7E0D-4A1F-A2C4-0DC113F5539E}" destId="{143F94E9-4A56-4501-9FCD-B723E34F41BD}" srcOrd="0" destOrd="0" presId="urn:microsoft.com/office/officeart/2005/8/layout/chevron2"/>
    <dgm:cxn modelId="{16FCF709-D9AE-4236-BB46-786E03E17179}" type="presParOf" srcId="{143F94E9-4A56-4501-9FCD-B723E34F41BD}" destId="{62DFEF69-5570-4AAE-80E7-FD7F21FDEBD4}" srcOrd="0" destOrd="0" presId="urn:microsoft.com/office/officeart/2005/8/layout/chevron2"/>
    <dgm:cxn modelId="{6700028C-E5CD-4845-A4AB-47C927C28507}" type="presParOf" srcId="{143F94E9-4A56-4501-9FCD-B723E34F41BD}" destId="{501E39BD-DB5B-4377-B255-ABBFE5B487B8}" srcOrd="1" destOrd="0" presId="urn:microsoft.com/office/officeart/2005/8/layout/chevron2"/>
    <dgm:cxn modelId="{7F285792-AC81-4D3D-9DC7-478A27E12011}" type="presParOf" srcId="{6008C808-7E0D-4A1F-A2C4-0DC113F5539E}" destId="{214C1A79-E801-48B2-8792-56699C16751A}" srcOrd="1" destOrd="0" presId="urn:microsoft.com/office/officeart/2005/8/layout/chevron2"/>
    <dgm:cxn modelId="{768B27DC-BB80-4A01-A841-B21BAA74A949}" type="presParOf" srcId="{6008C808-7E0D-4A1F-A2C4-0DC113F5539E}" destId="{85E796BB-9E69-441A-8B2C-7DC547B521E3}" srcOrd="2" destOrd="0" presId="urn:microsoft.com/office/officeart/2005/8/layout/chevron2"/>
    <dgm:cxn modelId="{E89AABD5-CF32-46BB-BB35-5ED6F9A7E2D8}" type="presParOf" srcId="{85E796BB-9E69-441A-8B2C-7DC547B521E3}" destId="{7C9E8A44-624E-4FF4-89DB-35C85D7D63A2}" srcOrd="0" destOrd="0" presId="urn:microsoft.com/office/officeart/2005/8/layout/chevron2"/>
    <dgm:cxn modelId="{2F989039-AA51-4525-A1D9-621DD62BEE24}" type="presParOf" srcId="{85E796BB-9E69-441A-8B2C-7DC547B521E3}" destId="{BDCC0456-6034-485E-B8DA-4DC206B3E039}" srcOrd="1" destOrd="0" presId="urn:microsoft.com/office/officeart/2005/8/layout/chevron2"/>
    <dgm:cxn modelId="{813AEE2A-59E2-4EE7-9164-C2EE164D9E9A}" type="presParOf" srcId="{6008C808-7E0D-4A1F-A2C4-0DC113F5539E}" destId="{E255DA44-37CD-44E5-A1F1-FBF67B69056C}" srcOrd="3" destOrd="0" presId="urn:microsoft.com/office/officeart/2005/8/layout/chevron2"/>
    <dgm:cxn modelId="{D6CC8120-491D-4D70-B671-225D65648785}" type="presParOf" srcId="{6008C808-7E0D-4A1F-A2C4-0DC113F5539E}" destId="{D350EBD6-6EE7-449B-ACAE-256671F4FA1A}" srcOrd="4" destOrd="0" presId="urn:microsoft.com/office/officeart/2005/8/layout/chevron2"/>
    <dgm:cxn modelId="{4AE63CB6-8095-43D6-94C9-7A0D0758FD16}" type="presParOf" srcId="{D350EBD6-6EE7-449B-ACAE-256671F4FA1A}" destId="{762E8953-8565-4C98-895F-DA4FCE740FF0}" srcOrd="0" destOrd="0" presId="urn:microsoft.com/office/officeart/2005/8/layout/chevron2"/>
    <dgm:cxn modelId="{82F59079-99E2-4C81-AE54-CAE23AEAB18D}" type="presParOf" srcId="{D350EBD6-6EE7-449B-ACAE-256671F4FA1A}" destId="{E3B9F291-94A3-427A-B809-7ABA8DDF75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A3FB5-EC2E-4983-8D64-5D4723B0D339}" type="doc">
      <dgm:prSet loTypeId="urn:microsoft.com/office/officeart/2005/8/layout/chevron2" loCatId="list" qsTypeId="urn:microsoft.com/office/officeart/2005/8/quickstyle/3d3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B0B83C5-FB89-4DEC-9039-9960545FAAFC}">
      <dgm:prSet phldrT="[Text]" custT="1"/>
      <dgm:spPr/>
      <dgm:t>
        <a:bodyPr lIns="0" tIns="548640" rIns="0" bIns="0" anchor="b" anchorCtr="0"/>
        <a:lstStyle/>
        <a:p>
          <a:r>
            <a:rPr lang="en-US" sz="3600" dirty="0" smtClean="0">
              <a:latin typeface="Arial" pitchFamily="34" charset="0"/>
              <a:cs typeface="Arial" pitchFamily="34" charset="0"/>
            </a:rPr>
            <a:t>1</a:t>
          </a:r>
          <a:endParaRPr lang="en-US" sz="3600" dirty="0">
            <a:latin typeface="Arial" pitchFamily="34" charset="0"/>
            <a:cs typeface="Arial" pitchFamily="34" charset="0"/>
          </a:endParaRPr>
        </a:p>
      </dgm:t>
    </dgm:pt>
    <dgm:pt modelId="{B58D2977-61F0-4289-9161-9B0B2599E20F}" type="parTrans" cxnId="{138FA0F0-3A8A-489D-8888-3468BC9B23C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481E9B4-5897-4277-A3CD-9E8AC8BA9C21}" type="sibTrans" cxnId="{138FA0F0-3A8A-489D-8888-3468BC9B23C0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7AEF8A6-7FC5-4512-8214-026FBFB2096C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Thiết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kế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giao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diện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35C80211-5C7B-4081-9B36-C805ED697AF2}" type="parTrans" cxnId="{A592710F-4E29-4D69-93A8-BEF7B5AD352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F221CC4-5429-4D72-A579-08BD6747E6FA}" type="sibTrans" cxnId="{A592710F-4E29-4D69-93A8-BEF7B5AD3521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E8D7766-A7C2-4B6D-B261-E66309F92C15}">
      <dgm:prSet phldrT="[Text]" custT="1"/>
      <dgm:spPr/>
      <dgm:t>
        <a:bodyPr lIns="0" tIns="548640" rIns="0" bIns="0" anchor="b" anchorCtr="0"/>
        <a:lstStyle/>
        <a:p>
          <a:r>
            <a:rPr lang="en-US" sz="3600" dirty="0" smtClean="0">
              <a:latin typeface="Arial" pitchFamily="34" charset="0"/>
              <a:cs typeface="Arial" pitchFamily="34" charset="0"/>
            </a:rPr>
            <a:t>2</a:t>
          </a:r>
          <a:endParaRPr lang="en-US" sz="3600" dirty="0">
            <a:latin typeface="Arial" pitchFamily="34" charset="0"/>
            <a:cs typeface="Arial" pitchFamily="34" charset="0"/>
          </a:endParaRPr>
        </a:p>
      </dgm:t>
    </dgm:pt>
    <dgm:pt modelId="{78B99D9E-1A0A-4505-A65C-DE12A163E06B}" type="parTrans" cxnId="{3AE64DEB-9B84-4914-93F7-A0BB85E908E9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B86DBCFF-14DA-45C9-A879-B6305D7AF8F7}" type="sibTrans" cxnId="{3AE64DEB-9B84-4914-93F7-A0BB85E908E9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8194BC40-AF45-4E52-9F96-65ABCF96DF0C}">
      <dgm:prSet phldrT="[Text]" custT="1"/>
      <dgm:spPr/>
      <dgm:t>
        <a:bodyPr/>
        <a:lstStyle/>
        <a:p>
          <a:r>
            <a:rPr lang="en-US" sz="2000" dirty="0" err="1" smtClean="0">
              <a:latin typeface="Arial" pitchFamily="34" charset="0"/>
              <a:cs typeface="Arial" pitchFamily="34" charset="0"/>
            </a:rPr>
            <a:t>Xây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dựng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chức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năng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còn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thiết</a:t>
          </a:r>
          <a:r>
            <a:rPr lang="en-US" sz="20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dirty="0" err="1" smtClean="0">
              <a:latin typeface="Arial" pitchFamily="34" charset="0"/>
              <a:cs typeface="Arial" pitchFamily="34" charset="0"/>
            </a:rPr>
            <a:t>sót</a:t>
          </a:r>
          <a:endParaRPr lang="en-US" sz="2000" dirty="0">
            <a:latin typeface="Arial" pitchFamily="34" charset="0"/>
            <a:cs typeface="Arial" pitchFamily="34" charset="0"/>
          </a:endParaRPr>
        </a:p>
      </dgm:t>
    </dgm:pt>
    <dgm:pt modelId="{C4440606-2731-47D7-A483-47C3760D0A9F}" type="sibTrans" cxnId="{16A5F238-D9B3-471C-8C56-13C203FD49D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2767DFEE-F471-4340-8B6E-F9213DB86CB7}" type="parTrans" cxnId="{16A5F238-D9B3-471C-8C56-13C203FD49DD}">
      <dgm:prSet/>
      <dgm:spPr/>
      <dgm:t>
        <a:bodyPr/>
        <a:lstStyle/>
        <a:p>
          <a:endParaRPr lang="en-US" sz="200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6008C808-7E0D-4A1F-A2C4-0DC113F5539E}" type="pres">
      <dgm:prSet presAssocID="{35CA3FB5-EC2E-4983-8D64-5D4723B0D3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3F94E9-4A56-4501-9FCD-B723E34F41BD}" type="pres">
      <dgm:prSet presAssocID="{AB0B83C5-FB89-4DEC-9039-9960545FAAFC}" presName="composite" presStyleCnt="0"/>
      <dgm:spPr/>
      <dgm:t>
        <a:bodyPr/>
        <a:lstStyle/>
        <a:p>
          <a:endParaRPr lang="en-US"/>
        </a:p>
      </dgm:t>
    </dgm:pt>
    <dgm:pt modelId="{62DFEF69-5570-4AAE-80E7-FD7F21FDEBD4}" type="pres">
      <dgm:prSet presAssocID="{AB0B83C5-FB89-4DEC-9039-9960545FAAFC}" presName="parentText" presStyleLbl="alignNode1" presStyleIdx="0" presStyleCnt="2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E39BD-DB5B-4377-B255-ABBFE5B487B8}" type="pres">
      <dgm:prSet presAssocID="{AB0B83C5-FB89-4DEC-9039-9960545FAAFC}" presName="descendantText" presStyleLbl="alignAcc1" presStyleIdx="0" presStyleCnt="2" custScaleX="99650" custScaleY="100192" custLinFactNeighborX="0" custLinFactNeighborY="-2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C1A79-E801-48B2-8792-56699C16751A}" type="pres">
      <dgm:prSet presAssocID="{0481E9B4-5897-4277-A3CD-9E8AC8BA9C21}" presName="sp" presStyleCnt="0"/>
      <dgm:spPr/>
      <dgm:t>
        <a:bodyPr/>
        <a:lstStyle/>
        <a:p>
          <a:endParaRPr lang="en-US"/>
        </a:p>
      </dgm:t>
    </dgm:pt>
    <dgm:pt modelId="{D350EBD6-6EE7-449B-ACAE-256671F4FA1A}" type="pres">
      <dgm:prSet presAssocID="{0E8D7766-A7C2-4B6D-B261-E66309F92C15}" presName="composite" presStyleCnt="0"/>
      <dgm:spPr/>
      <dgm:t>
        <a:bodyPr/>
        <a:lstStyle/>
        <a:p>
          <a:endParaRPr lang="en-US"/>
        </a:p>
      </dgm:t>
    </dgm:pt>
    <dgm:pt modelId="{762E8953-8565-4C98-895F-DA4FCE740FF0}" type="pres">
      <dgm:prSet presAssocID="{0E8D7766-A7C2-4B6D-B261-E66309F92C15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9F291-94A3-427A-B809-7ABA8DDF752C}" type="pres">
      <dgm:prSet presAssocID="{0E8D7766-A7C2-4B6D-B261-E66309F92C15}" presName="descendantText" presStyleLbl="alignAcc1" presStyleIdx="1" presStyleCnt="2" custLinFactNeighborX="482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8FA0F0-3A8A-489D-8888-3468BC9B23C0}" srcId="{35CA3FB5-EC2E-4983-8D64-5D4723B0D339}" destId="{AB0B83C5-FB89-4DEC-9039-9960545FAAFC}" srcOrd="0" destOrd="0" parTransId="{B58D2977-61F0-4289-9161-9B0B2599E20F}" sibTransId="{0481E9B4-5897-4277-A3CD-9E8AC8BA9C21}"/>
    <dgm:cxn modelId="{3AE64DEB-9B84-4914-93F7-A0BB85E908E9}" srcId="{35CA3FB5-EC2E-4983-8D64-5D4723B0D339}" destId="{0E8D7766-A7C2-4B6D-B261-E66309F92C15}" srcOrd="1" destOrd="0" parTransId="{78B99D9E-1A0A-4505-A65C-DE12A163E06B}" sibTransId="{B86DBCFF-14DA-45C9-A879-B6305D7AF8F7}"/>
    <dgm:cxn modelId="{01F2BCB8-84BF-4EA3-B93F-EB08F21C4EED}" type="presOf" srcId="{0E8D7766-A7C2-4B6D-B261-E66309F92C15}" destId="{762E8953-8565-4C98-895F-DA4FCE740FF0}" srcOrd="0" destOrd="0" presId="urn:microsoft.com/office/officeart/2005/8/layout/chevron2"/>
    <dgm:cxn modelId="{96FADFC5-3B78-4587-A646-A1B866B5100D}" type="presOf" srcId="{AB0B83C5-FB89-4DEC-9039-9960545FAAFC}" destId="{62DFEF69-5570-4AAE-80E7-FD7F21FDEBD4}" srcOrd="0" destOrd="0" presId="urn:microsoft.com/office/officeart/2005/8/layout/chevron2"/>
    <dgm:cxn modelId="{624824E6-24CB-4754-A034-6234BE18873E}" type="presOf" srcId="{8194BC40-AF45-4E52-9F96-65ABCF96DF0C}" destId="{E3B9F291-94A3-427A-B809-7ABA8DDF752C}" srcOrd="0" destOrd="0" presId="urn:microsoft.com/office/officeart/2005/8/layout/chevron2"/>
    <dgm:cxn modelId="{C99D74FA-5210-4B69-A62E-063C68DBB782}" type="presOf" srcId="{35CA3FB5-EC2E-4983-8D64-5D4723B0D339}" destId="{6008C808-7E0D-4A1F-A2C4-0DC113F5539E}" srcOrd="0" destOrd="0" presId="urn:microsoft.com/office/officeart/2005/8/layout/chevron2"/>
    <dgm:cxn modelId="{16A5F238-D9B3-471C-8C56-13C203FD49DD}" srcId="{0E8D7766-A7C2-4B6D-B261-E66309F92C15}" destId="{8194BC40-AF45-4E52-9F96-65ABCF96DF0C}" srcOrd="0" destOrd="0" parTransId="{2767DFEE-F471-4340-8B6E-F9213DB86CB7}" sibTransId="{C4440606-2731-47D7-A483-47C3760D0A9F}"/>
    <dgm:cxn modelId="{A592710F-4E29-4D69-93A8-BEF7B5AD3521}" srcId="{AB0B83C5-FB89-4DEC-9039-9960545FAAFC}" destId="{C7AEF8A6-7FC5-4512-8214-026FBFB2096C}" srcOrd="0" destOrd="0" parTransId="{35C80211-5C7B-4081-9B36-C805ED697AF2}" sibTransId="{CF221CC4-5429-4D72-A579-08BD6747E6FA}"/>
    <dgm:cxn modelId="{CBE98312-6CA0-41C2-BF34-6D02A6370361}" type="presOf" srcId="{C7AEF8A6-7FC5-4512-8214-026FBFB2096C}" destId="{501E39BD-DB5B-4377-B255-ABBFE5B487B8}" srcOrd="0" destOrd="0" presId="urn:microsoft.com/office/officeart/2005/8/layout/chevron2"/>
    <dgm:cxn modelId="{5DB1AFAC-27DE-4A6B-A434-40FC1DFABD7C}" type="presParOf" srcId="{6008C808-7E0D-4A1F-A2C4-0DC113F5539E}" destId="{143F94E9-4A56-4501-9FCD-B723E34F41BD}" srcOrd="0" destOrd="0" presId="urn:microsoft.com/office/officeart/2005/8/layout/chevron2"/>
    <dgm:cxn modelId="{B103F26F-121D-495F-BC35-9E7FAA6D3CF3}" type="presParOf" srcId="{143F94E9-4A56-4501-9FCD-B723E34F41BD}" destId="{62DFEF69-5570-4AAE-80E7-FD7F21FDEBD4}" srcOrd="0" destOrd="0" presId="urn:microsoft.com/office/officeart/2005/8/layout/chevron2"/>
    <dgm:cxn modelId="{83B026B4-B8BC-44D5-BAAA-12007E27F9CB}" type="presParOf" srcId="{143F94E9-4A56-4501-9FCD-B723E34F41BD}" destId="{501E39BD-DB5B-4377-B255-ABBFE5B487B8}" srcOrd="1" destOrd="0" presId="urn:microsoft.com/office/officeart/2005/8/layout/chevron2"/>
    <dgm:cxn modelId="{1DE7BE58-6289-41A3-A184-467973F3769E}" type="presParOf" srcId="{6008C808-7E0D-4A1F-A2C4-0DC113F5539E}" destId="{214C1A79-E801-48B2-8792-56699C16751A}" srcOrd="1" destOrd="0" presId="urn:microsoft.com/office/officeart/2005/8/layout/chevron2"/>
    <dgm:cxn modelId="{47E4D118-6DB5-4111-AA87-935AFE0B3F85}" type="presParOf" srcId="{6008C808-7E0D-4A1F-A2C4-0DC113F5539E}" destId="{D350EBD6-6EE7-449B-ACAE-256671F4FA1A}" srcOrd="2" destOrd="0" presId="urn:microsoft.com/office/officeart/2005/8/layout/chevron2"/>
    <dgm:cxn modelId="{3F2AE968-660D-4639-A090-C81FBA7653CF}" type="presParOf" srcId="{D350EBD6-6EE7-449B-ACAE-256671F4FA1A}" destId="{762E8953-8565-4C98-895F-DA4FCE740FF0}" srcOrd="0" destOrd="0" presId="urn:microsoft.com/office/officeart/2005/8/layout/chevron2"/>
    <dgm:cxn modelId="{ADA1C8B6-4EB3-4600-AB5F-E89F823D8602}" type="presParOf" srcId="{D350EBD6-6EE7-449B-ACAE-256671F4FA1A}" destId="{E3B9F291-94A3-427A-B809-7ABA8DDF75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FEF69-5570-4AAE-80E7-FD7F21FDEBD4}">
      <dsp:nvSpPr>
        <dsp:cNvPr id="0" name=""/>
        <dsp:cNvSpPr/>
      </dsp:nvSpPr>
      <dsp:spPr>
        <a:xfrm rot="5400000">
          <a:off x="-289831" y="293429"/>
          <a:ext cx="1932207" cy="1352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itchFamily="34" charset="0"/>
              <a:cs typeface="Arial" pitchFamily="34" charset="0"/>
            </a:rPr>
            <a:t>1</a:t>
          </a:r>
          <a:endParaRPr lang="en-US" sz="36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679869"/>
        <a:ext cx="1352544" cy="579663"/>
      </dsp:txXfrm>
    </dsp:sp>
    <dsp:sp modelId="{501E39BD-DB5B-4377-B255-ABBFE5B487B8}">
      <dsp:nvSpPr>
        <dsp:cNvPr id="0" name=""/>
        <dsp:cNvSpPr/>
      </dsp:nvSpPr>
      <dsp:spPr>
        <a:xfrm rot="5400000">
          <a:off x="3666268" y="-2303422"/>
          <a:ext cx="1259007" cy="5865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000" kern="1200" dirty="0" err="1" smtClean="0"/>
            <a:t>Hiểu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dirty="0" err="1" smtClean="0"/>
            <a:t>được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dirty="0" err="1" smtClean="0"/>
            <a:t>cách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dirty="0" err="1" smtClean="0"/>
            <a:t>hoạt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dirty="0" err="1" smtClean="0"/>
            <a:t>động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dirty="0" err="1" smtClean="0"/>
            <a:t>của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dirty="0" err="1" smtClean="0"/>
            <a:t>Sping</a:t>
          </a:r>
          <a:r>
            <a:rPr kumimoji="1" lang="en-US" altLang="ja-JP" sz="2000" kern="1200" dirty="0" smtClean="0"/>
            <a:t> </a:t>
          </a:r>
          <a:r>
            <a:rPr kumimoji="1" lang="en-US" altLang="ja-JP" sz="2000" kern="1200" smtClean="0"/>
            <a:t>- React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362846" y="61460"/>
        <a:ext cx="5804392" cy="1136087"/>
      </dsp:txXfrm>
    </dsp:sp>
    <dsp:sp modelId="{762E8953-8565-4C98-895F-DA4FCE740FF0}">
      <dsp:nvSpPr>
        <dsp:cNvPr id="0" name=""/>
        <dsp:cNvSpPr/>
      </dsp:nvSpPr>
      <dsp:spPr>
        <a:xfrm rot="5400000">
          <a:off x="-289831" y="1936631"/>
          <a:ext cx="1932207" cy="1352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itchFamily="34" charset="0"/>
              <a:cs typeface="Arial" pitchFamily="34" charset="0"/>
            </a:rPr>
            <a:t>2</a:t>
          </a:r>
          <a:endParaRPr lang="en-US" sz="36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323071"/>
        <a:ext cx="1352544" cy="579663"/>
      </dsp:txXfrm>
    </dsp:sp>
    <dsp:sp modelId="{E3B9F291-94A3-427A-B809-7ABA8DDF752C}">
      <dsp:nvSpPr>
        <dsp:cNvPr id="0" name=""/>
        <dsp:cNvSpPr/>
      </dsp:nvSpPr>
      <dsp:spPr>
        <a:xfrm rot="5400000">
          <a:off x="3667805" y="-668459"/>
          <a:ext cx="1255934" cy="58864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Đáp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ứng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được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chức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năng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cơ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bản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của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người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dùng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352545" y="1708111"/>
        <a:ext cx="5825145" cy="1133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FEF69-5570-4AAE-80E7-FD7F21FDEBD4}">
      <dsp:nvSpPr>
        <dsp:cNvPr id="0" name=""/>
        <dsp:cNvSpPr/>
      </dsp:nvSpPr>
      <dsp:spPr>
        <a:xfrm rot="5400000">
          <a:off x="-209746" y="212457"/>
          <a:ext cx="1398310" cy="9788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1</a:t>
          </a:r>
          <a:endParaRPr lang="en-US" sz="2400" kern="1200" dirty="0">
            <a:latin typeface="+mn-lt"/>
            <a:cs typeface="Arial" pitchFamily="34" charset="0"/>
          </a:endParaRPr>
        </a:p>
      </dsp:txBody>
      <dsp:txXfrm rot="-5400000">
        <a:off x="1" y="492120"/>
        <a:ext cx="978817" cy="419493"/>
      </dsp:txXfrm>
    </dsp:sp>
    <dsp:sp modelId="{501E39BD-DB5B-4377-B255-ABBFE5B487B8}">
      <dsp:nvSpPr>
        <dsp:cNvPr id="0" name=""/>
        <dsp:cNvSpPr/>
      </dsp:nvSpPr>
      <dsp:spPr>
        <a:xfrm rot="5400000">
          <a:off x="3997118" y="-3015590"/>
          <a:ext cx="909379" cy="6945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+mn-lt"/>
              <a:cs typeface="Arial" pitchFamily="34" charset="0"/>
            </a:rPr>
            <a:t>Giao</a:t>
          </a:r>
          <a:r>
            <a:rPr lang="en-US" sz="2400" kern="1200" baseline="0" dirty="0" smtClean="0">
              <a:latin typeface="+mn-lt"/>
              <a:cs typeface="Arial" pitchFamily="34" charset="0"/>
            </a:rPr>
            <a:t> </a:t>
          </a:r>
          <a:r>
            <a:rPr lang="en-US" sz="2400" kern="1200" baseline="0" dirty="0" err="1" smtClean="0">
              <a:latin typeface="+mn-lt"/>
              <a:cs typeface="Arial" pitchFamily="34" charset="0"/>
            </a:rPr>
            <a:t>diện</a:t>
          </a:r>
          <a:r>
            <a:rPr lang="en-US" sz="2400" kern="1200" baseline="0" dirty="0" smtClean="0">
              <a:latin typeface="+mn-lt"/>
              <a:cs typeface="Arial" pitchFamily="34" charset="0"/>
            </a:rPr>
            <a:t> </a:t>
          </a:r>
          <a:r>
            <a:rPr lang="en-US" sz="2400" kern="1200" baseline="0" dirty="0" err="1" smtClean="0">
              <a:latin typeface="+mn-lt"/>
              <a:cs typeface="Arial" pitchFamily="34" charset="0"/>
            </a:rPr>
            <a:t>còn</a:t>
          </a:r>
          <a:r>
            <a:rPr lang="en-US" sz="2400" kern="1200" baseline="0" dirty="0" smtClean="0">
              <a:latin typeface="+mn-lt"/>
              <a:cs typeface="Arial" pitchFamily="34" charset="0"/>
            </a:rPr>
            <a:t> </a:t>
          </a:r>
          <a:r>
            <a:rPr lang="en-US" sz="2400" kern="1200" baseline="0" dirty="0" err="1" smtClean="0">
              <a:latin typeface="+mn-lt"/>
              <a:cs typeface="Arial" pitchFamily="34" charset="0"/>
            </a:rPr>
            <a:t>nhiều</a:t>
          </a:r>
          <a:r>
            <a:rPr lang="en-US" sz="2400" kern="1200" baseline="0" dirty="0" smtClean="0">
              <a:latin typeface="+mn-lt"/>
              <a:cs typeface="Arial" pitchFamily="34" charset="0"/>
            </a:rPr>
            <a:t> </a:t>
          </a:r>
          <a:r>
            <a:rPr lang="en-US" sz="2400" kern="1200" baseline="0" dirty="0" err="1" smtClean="0">
              <a:latin typeface="+mn-lt"/>
              <a:cs typeface="Arial" pitchFamily="34" charset="0"/>
            </a:rPr>
            <a:t>bất</a:t>
          </a:r>
          <a:r>
            <a:rPr lang="en-US" sz="2400" kern="1200" baseline="0" dirty="0" smtClean="0">
              <a:latin typeface="+mn-lt"/>
              <a:cs typeface="Arial" pitchFamily="34" charset="0"/>
            </a:rPr>
            <a:t> </a:t>
          </a:r>
          <a:r>
            <a:rPr lang="en-US" sz="2400" kern="1200" baseline="0" dirty="0" err="1" smtClean="0">
              <a:latin typeface="+mn-lt"/>
              <a:cs typeface="Arial" pitchFamily="34" charset="0"/>
            </a:rPr>
            <a:t>cập</a:t>
          </a:r>
          <a:endParaRPr lang="en-US" sz="2400" kern="1200" dirty="0">
            <a:latin typeface="+mn-lt"/>
            <a:cs typeface="Arial" pitchFamily="34" charset="0"/>
          </a:endParaRPr>
        </a:p>
      </dsp:txBody>
      <dsp:txXfrm rot="-5400000">
        <a:off x="978817" y="47103"/>
        <a:ext cx="6901590" cy="820595"/>
      </dsp:txXfrm>
    </dsp:sp>
    <dsp:sp modelId="{7C9E8A44-624E-4FF4-89DB-35C85D7D63A2}">
      <dsp:nvSpPr>
        <dsp:cNvPr id="0" name=""/>
        <dsp:cNvSpPr/>
      </dsp:nvSpPr>
      <dsp:spPr>
        <a:xfrm rot="5400000">
          <a:off x="-209746" y="1414003"/>
          <a:ext cx="1398310" cy="9788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2</a:t>
          </a:r>
          <a:endParaRPr lang="en-US" sz="2400" kern="1200" dirty="0">
            <a:latin typeface="+mn-lt"/>
            <a:cs typeface="Arial" pitchFamily="34" charset="0"/>
          </a:endParaRPr>
        </a:p>
      </dsp:txBody>
      <dsp:txXfrm rot="-5400000">
        <a:off x="1" y="1693666"/>
        <a:ext cx="978817" cy="419493"/>
      </dsp:txXfrm>
    </dsp:sp>
    <dsp:sp modelId="{BDCC0456-6034-485E-B8DA-4DC206B3E039}">
      <dsp:nvSpPr>
        <dsp:cNvPr id="0" name=""/>
        <dsp:cNvSpPr/>
      </dsp:nvSpPr>
      <dsp:spPr>
        <a:xfrm rot="5400000">
          <a:off x="3997357" y="-1779363"/>
          <a:ext cx="908901" cy="6945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>
              <a:latin typeface="+mn-lt"/>
              <a:cs typeface="Arial" pitchFamily="34" charset="0"/>
            </a:rPr>
            <a:t>Bảo</a:t>
          </a:r>
          <a:r>
            <a:rPr lang="en-US" sz="2400" kern="1200" dirty="0" smtClean="0">
              <a:latin typeface="+mn-lt"/>
              <a:cs typeface="Arial" pitchFamily="34" charset="0"/>
            </a:rPr>
            <a:t> </a:t>
          </a:r>
          <a:r>
            <a:rPr lang="en-US" sz="2400" kern="1200" dirty="0" err="1" smtClean="0">
              <a:latin typeface="+mn-lt"/>
              <a:cs typeface="Arial" pitchFamily="34" charset="0"/>
            </a:rPr>
            <a:t>mật</a:t>
          </a:r>
          <a:r>
            <a:rPr lang="en-US" sz="2400" kern="1200" dirty="0" smtClean="0">
              <a:latin typeface="+mn-lt"/>
              <a:cs typeface="Arial" pitchFamily="34" charset="0"/>
            </a:rPr>
            <a:t> </a:t>
          </a:r>
          <a:r>
            <a:rPr lang="en-US" sz="2400" kern="1200" dirty="0" err="1" smtClean="0">
              <a:latin typeface="+mn-lt"/>
              <a:cs typeface="Arial" pitchFamily="34" charset="0"/>
            </a:rPr>
            <a:t>của</a:t>
          </a:r>
          <a:r>
            <a:rPr lang="en-US" sz="2400" kern="1200" dirty="0" smtClean="0">
              <a:latin typeface="+mn-lt"/>
              <a:cs typeface="Arial" pitchFamily="34" charset="0"/>
            </a:rPr>
            <a:t> </a:t>
          </a:r>
          <a:r>
            <a:rPr lang="en-US" sz="2400" kern="1200" dirty="0" err="1" smtClean="0">
              <a:latin typeface="+mn-lt"/>
              <a:cs typeface="Arial" pitchFamily="34" charset="0"/>
            </a:rPr>
            <a:t>ứng</a:t>
          </a:r>
          <a:r>
            <a:rPr lang="en-US" sz="2400" kern="1200" dirty="0" smtClean="0">
              <a:latin typeface="+mn-lt"/>
              <a:cs typeface="Arial" pitchFamily="34" charset="0"/>
            </a:rPr>
            <a:t> </a:t>
          </a:r>
          <a:r>
            <a:rPr lang="en-US" sz="2400" kern="1200" dirty="0" err="1" smtClean="0">
              <a:latin typeface="+mn-lt"/>
              <a:cs typeface="Arial" pitchFamily="34" charset="0"/>
            </a:rPr>
            <a:t>dụng</a:t>
          </a:r>
          <a:r>
            <a:rPr lang="en-US" sz="2400" kern="1200" dirty="0" smtClean="0">
              <a:latin typeface="+mn-lt"/>
              <a:cs typeface="Arial" pitchFamily="34" charset="0"/>
            </a:rPr>
            <a:t> </a:t>
          </a:r>
          <a:r>
            <a:rPr lang="en-US" sz="2400" kern="1200" dirty="0" err="1" smtClean="0">
              <a:latin typeface="+mn-lt"/>
              <a:cs typeface="Arial" pitchFamily="34" charset="0"/>
            </a:rPr>
            <a:t>chưa</a:t>
          </a:r>
          <a:r>
            <a:rPr lang="en-US" sz="2400" kern="1200" dirty="0" smtClean="0">
              <a:latin typeface="+mn-lt"/>
              <a:cs typeface="Arial" pitchFamily="34" charset="0"/>
            </a:rPr>
            <a:t> </a:t>
          </a:r>
          <a:r>
            <a:rPr lang="en-US" sz="2400" kern="1200" dirty="0" err="1" smtClean="0">
              <a:latin typeface="+mn-lt"/>
              <a:cs typeface="Arial" pitchFamily="34" charset="0"/>
            </a:rPr>
            <a:t>tốt</a:t>
          </a:r>
          <a:endParaRPr lang="en-US" sz="2400" kern="1200" dirty="0">
            <a:latin typeface="+mn-lt"/>
            <a:cs typeface="Arial" pitchFamily="34" charset="0"/>
          </a:endParaRPr>
        </a:p>
      </dsp:txBody>
      <dsp:txXfrm rot="-5400000">
        <a:off x="978817" y="1283546"/>
        <a:ext cx="6901613" cy="820163"/>
      </dsp:txXfrm>
    </dsp:sp>
    <dsp:sp modelId="{762E8953-8565-4C98-895F-DA4FCE740FF0}">
      <dsp:nvSpPr>
        <dsp:cNvPr id="0" name=""/>
        <dsp:cNvSpPr/>
      </dsp:nvSpPr>
      <dsp:spPr>
        <a:xfrm rot="5400000">
          <a:off x="-209746" y="2615550"/>
          <a:ext cx="1398310" cy="9788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+mn-lt"/>
              <a:cs typeface="Arial" pitchFamily="34" charset="0"/>
            </a:rPr>
            <a:t>3</a:t>
          </a:r>
          <a:endParaRPr lang="en-US" sz="2400" kern="1200" dirty="0">
            <a:latin typeface="+mn-lt"/>
            <a:cs typeface="Arial" pitchFamily="34" charset="0"/>
          </a:endParaRPr>
        </a:p>
      </dsp:txBody>
      <dsp:txXfrm rot="-5400000">
        <a:off x="1" y="2895213"/>
        <a:ext cx="978817" cy="419493"/>
      </dsp:txXfrm>
    </dsp:sp>
    <dsp:sp modelId="{E3B9F291-94A3-427A-B809-7ABA8DDF752C}">
      <dsp:nvSpPr>
        <dsp:cNvPr id="0" name=""/>
        <dsp:cNvSpPr/>
      </dsp:nvSpPr>
      <dsp:spPr>
        <a:xfrm rot="5400000">
          <a:off x="3997357" y="-612736"/>
          <a:ext cx="908901" cy="69459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Chưa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đủ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đầy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đủ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các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chức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năng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nghiệp</a:t>
          </a:r>
          <a:r>
            <a:rPr lang="en-US" altLang="ja-JP" sz="2400" kern="1200" dirty="0" smtClean="0">
              <a:latin typeface="+mn-lt"/>
              <a:ea typeface="ＭＳ Ｐゴシック" pitchFamily="34" charset="-128"/>
              <a:cs typeface="Arial" pitchFamily="34" charset="0"/>
            </a:rPr>
            <a:t> </a:t>
          </a:r>
          <a:r>
            <a:rPr lang="en-US" altLang="ja-JP" sz="2400" kern="1200" dirty="0" err="1" smtClean="0">
              <a:latin typeface="+mn-lt"/>
              <a:ea typeface="ＭＳ Ｐゴシック" pitchFamily="34" charset="-128"/>
              <a:cs typeface="Arial" pitchFamily="34" charset="0"/>
            </a:rPr>
            <a:t>vụ</a:t>
          </a:r>
          <a:endParaRPr lang="en-US" sz="2400" kern="1200" dirty="0">
            <a:latin typeface="+mn-lt"/>
            <a:cs typeface="Arial" pitchFamily="34" charset="0"/>
          </a:endParaRPr>
        </a:p>
      </dsp:txBody>
      <dsp:txXfrm rot="-5400000">
        <a:off x="978817" y="2450173"/>
        <a:ext cx="6901613" cy="820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FEF69-5570-4AAE-80E7-FD7F21FDEBD4}">
      <dsp:nvSpPr>
        <dsp:cNvPr id="0" name=""/>
        <dsp:cNvSpPr/>
      </dsp:nvSpPr>
      <dsp:spPr>
        <a:xfrm rot="5400000">
          <a:off x="-289831" y="293429"/>
          <a:ext cx="1932207" cy="1352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itchFamily="34" charset="0"/>
              <a:cs typeface="Arial" pitchFamily="34" charset="0"/>
            </a:rPr>
            <a:t>1</a:t>
          </a:r>
          <a:endParaRPr lang="en-US" sz="36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679869"/>
        <a:ext cx="1352544" cy="579663"/>
      </dsp:txXfrm>
    </dsp:sp>
    <dsp:sp modelId="{501E39BD-DB5B-4377-B255-ABBFE5B487B8}">
      <dsp:nvSpPr>
        <dsp:cNvPr id="0" name=""/>
        <dsp:cNvSpPr/>
      </dsp:nvSpPr>
      <dsp:spPr>
        <a:xfrm rot="5400000">
          <a:off x="3666268" y="-2303422"/>
          <a:ext cx="1259007" cy="5865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Thiết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kế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lại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giao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diện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362846" y="61460"/>
        <a:ext cx="5804392" cy="1136087"/>
      </dsp:txXfrm>
    </dsp:sp>
    <dsp:sp modelId="{762E8953-8565-4C98-895F-DA4FCE740FF0}">
      <dsp:nvSpPr>
        <dsp:cNvPr id="0" name=""/>
        <dsp:cNvSpPr/>
      </dsp:nvSpPr>
      <dsp:spPr>
        <a:xfrm rot="5400000">
          <a:off x="-289831" y="1936631"/>
          <a:ext cx="1932207" cy="13525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0" rIns="0" bIns="0" numCol="1" spcCol="1270" anchor="b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ial" pitchFamily="34" charset="0"/>
              <a:cs typeface="Arial" pitchFamily="34" charset="0"/>
            </a:rPr>
            <a:t>2</a:t>
          </a:r>
          <a:endParaRPr lang="en-US" sz="36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323071"/>
        <a:ext cx="1352544" cy="579663"/>
      </dsp:txXfrm>
    </dsp:sp>
    <dsp:sp modelId="{E3B9F291-94A3-427A-B809-7ABA8DDF752C}">
      <dsp:nvSpPr>
        <dsp:cNvPr id="0" name=""/>
        <dsp:cNvSpPr/>
      </dsp:nvSpPr>
      <dsp:spPr>
        <a:xfrm rot="5400000">
          <a:off x="3667805" y="-668459"/>
          <a:ext cx="1255934" cy="58864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Xây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dựng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các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chức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năng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còn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thiết</a:t>
          </a:r>
          <a:r>
            <a:rPr lang="en-US" sz="20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2000" kern="1200" dirty="0" err="1" smtClean="0">
              <a:latin typeface="Arial" pitchFamily="34" charset="0"/>
              <a:cs typeface="Arial" pitchFamily="34" charset="0"/>
            </a:rPr>
            <a:t>sót</a:t>
          </a:r>
          <a:endParaRPr lang="en-US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352545" y="1708111"/>
        <a:ext cx="5825145" cy="113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A6EBB8-C3C3-477F-ABF4-D0820E44B2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6EBB8-C3C3-477F-ABF4-D0820E44B2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7561263" y="5476875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solidFill>
                  <a:srgbClr val="FF7F00"/>
                </a:solidFill>
                <a:latin typeface="Arial Black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6618288" y="5781675"/>
            <a:ext cx="2139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3AFFCEE-1CDF-4061-8AAB-3BD47F53EA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7F776-5071-40C7-B1D7-A342602555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258FE-9336-4858-8E9D-DAA8C56972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0D343009-9D70-44F7-90C1-C385C18EC4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B9AFD-797B-428F-B5CB-420F96B212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69020-EF95-43DF-809B-02C6A25F70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ABD82-2625-40EA-88DC-1FF4516A7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E6DBF-F6A5-4C81-BB9F-4150E3CE25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BB07E-9BB0-4B35-9BD6-72727430B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B28BE-7B86-4A17-961A-52D49AD66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08C69-A944-41E9-BB98-E6E801FCAA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0E362-6DB1-4F5B-90CF-3C8F796C8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679C22-402D-4D5D-A6BD-8AFACDA4C5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12" descr="mocup nam 1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15" y="0"/>
            <a:ext cx="9801005" cy="7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-152400" y="2253844"/>
            <a:ext cx="9601200" cy="1079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vi-VN" altLang="ja-JP" sz="3200" b="1" cap="all" dirty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XÂY DỰNG HỆ THỐNG HỖ TRỢ QUẢN LÝ </a:t>
            </a:r>
            <a:br>
              <a:rPr lang="vi-VN" altLang="ja-JP" sz="3200" b="1" cap="all" dirty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rPr>
            </a:br>
            <a:r>
              <a:rPr lang="vi-VN" altLang="ja-JP" sz="3200" b="1" cap="all" dirty="0">
                <a:solidFill>
                  <a:srgbClr val="FFFFFF"/>
                </a:solidFill>
                <a:latin typeface="+mj-lt"/>
                <a:ea typeface="ＭＳ Ｐゴシック" pitchFamily="34" charset="-128"/>
                <a:cs typeface="Arial" pitchFamily="34" charset="0"/>
              </a:rPr>
              <a:t>CHO TRUNG TÂM ANH NGỮ MR.BEAN</a:t>
            </a:r>
            <a:endParaRPr lang="en-US" sz="3200" b="1" cap="all" dirty="0">
              <a:solidFill>
                <a:srgbClr val="FFFFFF"/>
              </a:solidFill>
              <a:latin typeface="+mj-lt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gray">
          <a:xfrm>
            <a:off x="76200" y="717542"/>
            <a:ext cx="8813240" cy="92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b="1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  <a:p>
            <a:pPr marL="0" indent="0" algn="ctr">
              <a:buNone/>
            </a:pPr>
            <a:r>
              <a:rPr lang="en-US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800" kern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800" kern="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4648200"/>
            <a:ext cx="53115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  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GV.ThS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MAI VĂN HÀ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VÕ MINH TRÍ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:   102140103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:   14T2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914400" y="685800"/>
            <a:ext cx="6019800" cy="655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ja-JP" sz="4000" dirty="0" err="1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Phân</a:t>
            </a:r>
            <a:r>
              <a:rPr lang="en-US" altLang="ja-JP" sz="4000" dirty="0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tích</a:t>
            </a:r>
            <a:r>
              <a:rPr lang="en-US" altLang="ja-JP" sz="40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thiết</a:t>
            </a:r>
            <a:r>
              <a:rPr lang="en-US" altLang="ja-JP" sz="40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kế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altLang="ja-JP" sz="4000" dirty="0" err="1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hệ</a:t>
            </a:r>
            <a:r>
              <a:rPr lang="en-US" altLang="ja-JP" sz="4000" dirty="0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thống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0281" y="2240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19600" y="1697272"/>
            <a:ext cx="2514600" cy="5747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599" y="2659824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599" y="4444605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19599" y="5261447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914400" y="1984630"/>
            <a:ext cx="2163763" cy="3160713"/>
            <a:chOff x="2208" y="1299"/>
            <a:chExt cx="1363" cy="1991"/>
          </a:xfrm>
        </p:grpSpPr>
        <p:sp>
          <p:nvSpPr>
            <p:cNvPr id="28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gray">
            <a:xfrm>
              <a:off x="2677" y="1335"/>
              <a:ext cx="405" cy="327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4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5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6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gray">
            <a:xfrm>
              <a:off x="2763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/>
                <a:t>2</a:t>
              </a:r>
            </a:p>
          </p:txBody>
        </p:sp>
        <p:sp>
          <p:nvSpPr>
            <p:cNvPr id="38" name="Text Box 29"/>
            <p:cNvSpPr txBox="1">
              <a:spLocks noChangeArrowheads="1"/>
            </p:cNvSpPr>
            <p:nvPr/>
          </p:nvSpPr>
          <p:spPr bwMode="gray">
            <a:xfrm>
              <a:off x="2245" y="1909"/>
              <a:ext cx="1296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ja-JP" sz="4400" b="1" dirty="0" err="1" smtClean="0">
                  <a:solidFill>
                    <a:srgbClr val="FFFFFF"/>
                  </a:solidFill>
                </a:rPr>
                <a:t>Giáo</a:t>
              </a:r>
              <a:r>
                <a:rPr lang="en-US" altLang="ja-JP" sz="4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</a:rPr>
                <a:t>viên</a:t>
              </a:r>
              <a:endParaRPr lang="en-US" altLang="ja-JP" sz="4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390291" y="3518999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914400" y="685800"/>
            <a:ext cx="6019800" cy="655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ja-JP" sz="4000" dirty="0" err="1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Phân</a:t>
            </a:r>
            <a:r>
              <a:rPr lang="en-US" altLang="ja-JP" sz="4000" dirty="0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tích</a:t>
            </a:r>
            <a:r>
              <a:rPr lang="en-US" altLang="ja-JP" sz="40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thiết</a:t>
            </a:r>
            <a:r>
              <a:rPr lang="en-US" altLang="ja-JP" sz="40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kế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altLang="ja-JP" sz="4000" dirty="0" err="1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hệ</a:t>
            </a:r>
            <a:r>
              <a:rPr lang="en-US" altLang="ja-JP" sz="4000" dirty="0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thống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0281" y="2240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599" y="2381983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31322" y="3422529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31322" y="4475634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1066800" y="2100734"/>
            <a:ext cx="2163763" cy="3160713"/>
            <a:chOff x="3696" y="1299"/>
            <a:chExt cx="1363" cy="1991"/>
          </a:xfrm>
        </p:grpSpPr>
        <p:sp>
          <p:nvSpPr>
            <p:cNvPr id="22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2" name="Group 37"/>
            <p:cNvGrpSpPr>
              <a:grpSpLocks/>
            </p:cNvGrpSpPr>
            <p:nvPr/>
          </p:nvGrpSpPr>
          <p:grpSpPr bwMode="auto">
            <a:xfrm>
              <a:off x="4165" y="1299"/>
              <a:ext cx="405" cy="392"/>
              <a:chOff x="1289" y="587"/>
              <a:chExt cx="668" cy="647"/>
            </a:xfrm>
          </p:grpSpPr>
          <p:sp>
            <p:nvSpPr>
              <p:cNvPr id="45" name="Oval 38"/>
              <p:cNvSpPr>
                <a:spLocks noChangeArrowheads="1"/>
              </p:cNvSpPr>
              <p:nvPr/>
            </p:nvSpPr>
            <p:spPr bwMode="gray">
              <a:xfrm>
                <a:off x="1289" y="646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/>
                <a:t>3</a:t>
              </a: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gray">
            <a:xfrm>
              <a:off x="3734" y="1924"/>
              <a:ext cx="1296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Học</a:t>
              </a:r>
              <a:r>
                <a:rPr lang="en-US" altLang="ja-JP" sz="44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viên</a:t>
              </a:r>
              <a:endParaRPr lang="en-US" sz="44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816553" y="381000"/>
            <a:ext cx="6302375" cy="1143000"/>
          </a:xfrm>
        </p:spPr>
        <p:txBody>
          <a:bodyPr/>
          <a:lstStyle/>
          <a:p>
            <a:pPr lvl="0" eaLnBrk="0" hangingPunct="0"/>
            <a:r>
              <a:rPr lang="en-US" sz="4000" b="0" dirty="0" err="1" smtClean="0">
                <a:ea typeface="ＭＳ Ｐゴシック" pitchFamily="34" charset="-128"/>
              </a:rPr>
              <a:t>Kết</a:t>
            </a:r>
            <a:r>
              <a:rPr lang="en-US" sz="4000" b="0" dirty="0" smtClean="0">
                <a:ea typeface="ＭＳ Ｐゴシック" pitchFamily="34" charset="-128"/>
              </a:rPr>
              <a:t> </a:t>
            </a:r>
            <a:r>
              <a:rPr lang="en-US" sz="4000" b="0" dirty="0" err="1">
                <a:ea typeface="ＭＳ Ｐゴシック" pitchFamily="34" charset="-128"/>
              </a:rPr>
              <a:t>quả</a:t>
            </a:r>
            <a:r>
              <a:rPr lang="en-US" sz="4000" b="0" dirty="0">
                <a:ea typeface="ＭＳ Ｐゴシック" pitchFamily="34" charset="-128"/>
              </a:rPr>
              <a:t> </a:t>
            </a:r>
            <a:r>
              <a:rPr lang="en-US" sz="4000" b="0" dirty="0" err="1">
                <a:ea typeface="ＭＳ Ｐゴシック" pitchFamily="34" charset="-128"/>
              </a:rPr>
              <a:t>thực</a:t>
            </a:r>
            <a:r>
              <a:rPr lang="en-US" sz="4000" b="0" dirty="0">
                <a:ea typeface="ＭＳ Ｐゴシック" pitchFamily="34" charset="-128"/>
              </a:rPr>
              <a:t> </a:t>
            </a:r>
            <a:r>
              <a:rPr lang="en-US" sz="4000" b="0" dirty="0" err="1" smtClean="0">
                <a:ea typeface="ＭＳ Ｐゴシック" pitchFamily="34" charset="-128"/>
              </a:rPr>
              <a:t>hiện</a:t>
            </a:r>
            <a:endParaRPr lang="en-US" sz="4000" b="0" dirty="0">
              <a:ea typeface="ＭＳ Ｐゴシック" pitchFamily="34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1600" y="2819400"/>
            <a:ext cx="6453124" cy="1799809"/>
            <a:chOff x="762000" y="1763712"/>
            <a:chExt cx="3657600" cy="2655887"/>
          </a:xfrm>
        </p:grpSpPr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762000" y="1763712"/>
              <a:ext cx="3657600" cy="2655887"/>
              <a:chOff x="1388" y="1159"/>
              <a:chExt cx="2952" cy="228"/>
            </a:xfrm>
          </p:grpSpPr>
          <p:sp>
            <p:nvSpPr>
              <p:cNvPr id="13" name="AutoShape 17"/>
              <p:cNvSpPr>
                <a:spLocks noChangeArrowheads="1"/>
              </p:cNvSpPr>
              <p:nvPr/>
            </p:nvSpPr>
            <p:spPr bwMode="ltGray">
              <a:xfrm>
                <a:off x="1388" y="1159"/>
                <a:ext cx="2952" cy="228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1395" y="1166"/>
                <a:ext cx="2941" cy="211"/>
                <a:chOff x="1395" y="1166"/>
                <a:chExt cx="2941" cy="211"/>
              </a:xfrm>
            </p:grpSpPr>
            <p:sp>
              <p:nvSpPr>
                <p:cNvPr id="15" name="AutoShape 19"/>
                <p:cNvSpPr>
                  <a:spLocks noChangeArrowheads="1"/>
                </p:cNvSpPr>
                <p:nvPr/>
              </p:nvSpPr>
              <p:spPr bwMode="ltGray">
                <a:xfrm>
                  <a:off x="1395" y="1322"/>
                  <a:ext cx="2941" cy="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2000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AutoShape 20"/>
                <p:cNvSpPr>
                  <a:spLocks noChangeArrowheads="1"/>
                </p:cNvSpPr>
                <p:nvPr/>
              </p:nvSpPr>
              <p:spPr bwMode="ltGray">
                <a:xfrm>
                  <a:off x="1395" y="1166"/>
                  <a:ext cx="2941" cy="5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2235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" name="Rectangle 21"/>
            <p:cNvSpPr>
              <a:spLocks noChangeArrowheads="1"/>
            </p:cNvSpPr>
            <p:nvPr/>
          </p:nvSpPr>
          <p:spPr bwMode="black">
            <a:xfrm>
              <a:off x="1489376" y="2599038"/>
              <a:ext cx="220284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en-US" sz="4800" b="1" dirty="0">
                  <a:solidFill>
                    <a:srgbClr val="FFFFFF"/>
                  </a:solidFill>
                </a:rPr>
                <a:t> </a:t>
              </a:r>
              <a:r>
                <a:rPr lang="en-US" sz="4800" b="1" dirty="0" smtClean="0">
                  <a:solidFill>
                    <a:srgbClr val="FFFFFF"/>
                  </a:solidFill>
                </a:rPr>
                <a:t>DEMO</a:t>
              </a:r>
              <a:endParaRPr lang="en-US" sz="48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23784" y="382954"/>
            <a:ext cx="5715000" cy="7298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dirty="0" err="1" smtClean="0">
                <a:ea typeface="ＭＳ Ｐゴシック" pitchFamily="34" charset="-128"/>
              </a:rPr>
              <a:t>Kết</a:t>
            </a:r>
            <a:r>
              <a:rPr lang="en-US" sz="4400" dirty="0" smtClean="0">
                <a:ea typeface="ＭＳ Ｐゴシック" pitchFamily="34" charset="-128"/>
              </a:rPr>
              <a:t> </a:t>
            </a:r>
            <a:r>
              <a:rPr lang="en-US" sz="4400" dirty="0" err="1" smtClean="0">
                <a:ea typeface="ＭＳ Ｐゴシック" pitchFamily="34" charset="-128"/>
              </a:rPr>
              <a:t>luận</a:t>
            </a:r>
            <a:r>
              <a:rPr lang="en-US" sz="4400" dirty="0" smtClean="0">
                <a:ea typeface="ＭＳ Ｐゴシック" pitchFamily="34" charset="-128"/>
              </a:rPr>
              <a:t> </a:t>
            </a:r>
            <a:r>
              <a:rPr lang="en-US" sz="4400" dirty="0" err="1" smtClean="0">
                <a:ea typeface="ＭＳ Ｐゴシック" pitchFamily="34" charset="-128"/>
              </a:rPr>
              <a:t>và</a:t>
            </a:r>
            <a:r>
              <a:rPr lang="en-US" sz="4400" dirty="0" smtClean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sz="4400" dirty="0" err="1" smtClean="0">
                <a:ea typeface="ＭＳ Ｐゴシック" pitchFamily="34" charset="-128"/>
              </a:rPr>
              <a:t>hướng</a:t>
            </a:r>
            <a:r>
              <a:rPr lang="en-US" sz="4400" dirty="0" smtClean="0">
                <a:ea typeface="ＭＳ Ｐゴシック" pitchFamily="34" charset="-128"/>
              </a:rPr>
              <a:t> </a:t>
            </a:r>
            <a:r>
              <a:rPr lang="en-US" sz="4400" dirty="0" err="1" smtClean="0">
                <a:ea typeface="ＭＳ Ｐゴシック" pitchFamily="34" charset="-128"/>
              </a:rPr>
              <a:t>phát</a:t>
            </a:r>
            <a:r>
              <a:rPr lang="en-US" sz="4400" dirty="0" smtClean="0">
                <a:ea typeface="ＭＳ Ｐゴシック" pitchFamily="34" charset="-128"/>
              </a:rPr>
              <a:t> </a:t>
            </a:r>
            <a:r>
              <a:rPr lang="en-US" sz="4400" dirty="0" err="1" smtClean="0">
                <a:ea typeface="ＭＳ Ｐゴシック" pitchFamily="34" charset="-128"/>
              </a:rPr>
              <a:t>triển</a:t>
            </a:r>
            <a:endParaRPr lang="en-US" altLang="ja-JP" sz="44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9805894"/>
              </p:ext>
            </p:extLst>
          </p:nvPr>
        </p:nvGraphicFramePr>
        <p:xfrm>
          <a:off x="1028700" y="2743200"/>
          <a:ext cx="7239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1295400" y="1447800"/>
            <a:ext cx="3352800" cy="70830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vi-VN" sz="2800" dirty="0"/>
              <a:t>Kết quả đạt được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38200" y="381000"/>
            <a:ext cx="6019800" cy="655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000" dirty="0" err="1">
                <a:ea typeface="ＭＳ Ｐゴシック" pitchFamily="34" charset="-128"/>
              </a:rPr>
              <a:t>Kết</a:t>
            </a:r>
            <a:r>
              <a:rPr lang="en-US" sz="4000" dirty="0">
                <a:ea typeface="ＭＳ Ｐゴシック" pitchFamily="34" charset="-128"/>
              </a:rPr>
              <a:t> </a:t>
            </a:r>
            <a:r>
              <a:rPr lang="en-US" sz="4000" dirty="0" err="1">
                <a:ea typeface="ＭＳ Ｐゴシック" pitchFamily="34" charset="-128"/>
              </a:rPr>
              <a:t>luận</a:t>
            </a:r>
            <a:r>
              <a:rPr lang="en-US" sz="4000" dirty="0">
                <a:ea typeface="ＭＳ Ｐゴシック" pitchFamily="34" charset="-128"/>
              </a:rPr>
              <a:t> </a:t>
            </a:r>
            <a:r>
              <a:rPr lang="en-US" sz="4000" dirty="0" err="1">
                <a:ea typeface="ＭＳ Ｐゴシック" pitchFamily="34" charset="-128"/>
              </a:rPr>
              <a:t>và</a:t>
            </a:r>
            <a:r>
              <a:rPr lang="en-US" sz="4000" dirty="0">
                <a:ea typeface="ＭＳ Ｐゴシック" pitchFamily="34" charset="-128"/>
              </a:rPr>
              <a:t> </a:t>
            </a:r>
          </a:p>
          <a:p>
            <a:pPr>
              <a:defRPr/>
            </a:pPr>
            <a:r>
              <a:rPr lang="en-US" sz="4000" dirty="0" err="1">
                <a:ea typeface="ＭＳ Ｐゴシック" pitchFamily="34" charset="-128"/>
              </a:rPr>
              <a:t>hướng</a:t>
            </a:r>
            <a:r>
              <a:rPr lang="en-US" sz="4000" dirty="0">
                <a:ea typeface="ＭＳ Ｐゴシック" pitchFamily="34" charset="-128"/>
              </a:rPr>
              <a:t> </a:t>
            </a:r>
            <a:r>
              <a:rPr lang="en-US" sz="4000" dirty="0" err="1">
                <a:ea typeface="ＭＳ Ｐゴシック" pitchFamily="34" charset="-128"/>
              </a:rPr>
              <a:t>phát</a:t>
            </a:r>
            <a:r>
              <a:rPr lang="en-US" sz="4000" dirty="0">
                <a:ea typeface="ＭＳ Ｐゴシック" pitchFamily="34" charset="-128"/>
              </a:rPr>
              <a:t> </a:t>
            </a:r>
            <a:r>
              <a:rPr lang="en-US" sz="4000" dirty="0" err="1">
                <a:ea typeface="ＭＳ Ｐゴシック" pitchFamily="34" charset="-128"/>
              </a:rPr>
              <a:t>triển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67806589"/>
              </p:ext>
            </p:extLst>
          </p:nvPr>
        </p:nvGraphicFramePr>
        <p:xfrm>
          <a:off x="838200" y="2365375"/>
          <a:ext cx="7924800" cy="380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1219200" y="1447800"/>
            <a:ext cx="3581400" cy="67310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hạn</a:t>
            </a:r>
            <a:r>
              <a:rPr lang="en-US" sz="3200" dirty="0" smtClean="0"/>
              <a:t> </a:t>
            </a:r>
            <a:r>
              <a:rPr lang="en-US" sz="3200" dirty="0" err="1" smtClean="0"/>
              <a:t>chế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vi-VN" altLang="ja-JP" sz="4400" b="0" dirty="0">
                <a:ea typeface="ＭＳ Ｐゴシック" pitchFamily="34" charset="-128"/>
                <a:cs typeface="Arial" pitchFamily="34" charset="0"/>
              </a:rPr>
              <a:t>Kết luận và </a:t>
            </a:r>
            <a:br>
              <a:rPr lang="vi-VN" altLang="ja-JP" sz="4400" b="0" dirty="0">
                <a:ea typeface="ＭＳ Ｐゴシック" pitchFamily="34" charset="-128"/>
                <a:cs typeface="Arial" pitchFamily="34" charset="0"/>
              </a:rPr>
            </a:br>
            <a:r>
              <a:rPr lang="vi-VN" altLang="ja-JP" sz="4400" b="0" dirty="0">
                <a:ea typeface="ＭＳ Ｐゴシック" pitchFamily="34" charset="-128"/>
                <a:cs typeface="Arial" pitchFamily="34" charset="0"/>
              </a:rPr>
              <a:t>hướng phát triển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gray">
          <a:xfrm>
            <a:off x="1066800" y="1600200"/>
            <a:ext cx="3581400" cy="67310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vi-VN" sz="3200" dirty="0"/>
              <a:t>Hướng phát triển</a:t>
            </a: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20954502"/>
              </p:ext>
            </p:extLst>
          </p:nvPr>
        </p:nvGraphicFramePr>
        <p:xfrm>
          <a:off x="1028700" y="2743200"/>
          <a:ext cx="7239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WordArt 3"/>
          <p:cNvSpPr>
            <a:spLocks noChangeArrowheads="1" noChangeShapeType="1" noTextEdit="1"/>
          </p:cNvSpPr>
          <p:nvPr/>
        </p:nvSpPr>
        <p:spPr bwMode="gray">
          <a:xfrm>
            <a:off x="1676400" y="2689654"/>
            <a:ext cx="5791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BE4AE"/>
                    </a:gs>
                    <a:gs pos="13000">
                      <a:srgbClr val="BD922A"/>
                    </a:gs>
                    <a:gs pos="21001">
                      <a:srgbClr val="BD922A"/>
                    </a:gs>
                    <a:gs pos="63000">
                      <a:srgbClr val="FBE4AE"/>
                    </a:gs>
                    <a:gs pos="67000">
                      <a:srgbClr val="BD922A"/>
                    </a:gs>
                    <a:gs pos="69000">
                      <a:srgbClr val="835E17"/>
                    </a:gs>
                    <a:gs pos="82001">
                      <a:srgbClr val="A28949"/>
                    </a:gs>
                    <a:gs pos="100000">
                      <a:srgbClr val="FAE3B7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Arial Black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8BE-7B86-4A17-961A-52D49AD66F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71996" y="2392560"/>
            <a:ext cx="5105399" cy="464979"/>
            <a:chOff x="2133601" y="2895600"/>
            <a:chExt cx="5105399" cy="464979"/>
          </a:xfrm>
        </p:grpSpPr>
        <p:grpSp>
          <p:nvGrpSpPr>
            <p:cNvPr id="400390" name="Group 6"/>
            <p:cNvGrpSpPr>
              <a:grpSpLocks/>
            </p:cNvGrpSpPr>
            <p:nvPr/>
          </p:nvGrpSpPr>
          <p:grpSpPr bwMode="auto">
            <a:xfrm>
              <a:off x="2133601" y="2895600"/>
              <a:ext cx="4876800" cy="457200"/>
              <a:chOff x="1344" y="1872"/>
              <a:chExt cx="3072" cy="288"/>
            </a:xfrm>
          </p:grpSpPr>
          <p:sp>
            <p:nvSpPr>
              <p:cNvPr id="400391" name="Rectangle 7"/>
              <p:cNvSpPr>
                <a:spLocks noChangeArrowheads="1"/>
              </p:cNvSpPr>
              <p:nvPr/>
            </p:nvSpPr>
            <p:spPr bwMode="gray">
              <a:xfrm>
                <a:off x="1680" y="187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DCE2FF"/>
                  </a:gs>
                  <a:gs pos="100000">
                    <a:srgbClr val="9EB0FE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5F6A98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92" name="Rectangle 8"/>
              <p:cNvSpPr>
                <a:spLocks noChangeArrowheads="1"/>
              </p:cNvSpPr>
              <p:nvPr/>
            </p:nvSpPr>
            <p:spPr bwMode="gray">
              <a:xfrm>
                <a:off x="1344" y="187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573A7A"/>
                  </a:gs>
                  <a:gs pos="50000">
                    <a:srgbClr val="A971ED"/>
                  </a:gs>
                  <a:gs pos="100000">
                    <a:srgbClr val="573A7A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65448E"/>
                </a:prst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/>
                  <a:t>2</a:t>
                </a:r>
              </a:p>
            </p:txBody>
          </p:sp>
        </p:grpSp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3200400" y="2960469"/>
              <a:ext cx="40386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eaLnBrk="0" hangingPunct="0"/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Cơ</a:t>
              </a:r>
              <a:r>
                <a:rPr lang="en-US" sz="2000" dirty="0" smtClean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sở</a:t>
              </a:r>
              <a:r>
                <a:rPr lang="en-US" sz="2000" dirty="0" smtClean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lý</a:t>
              </a:r>
              <a:r>
                <a:rPr lang="en-US" sz="2000" dirty="0" smtClean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thuyết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1996" y="3518939"/>
            <a:ext cx="5105400" cy="457200"/>
            <a:chOff x="2133600" y="3962400"/>
            <a:chExt cx="5105400" cy="457200"/>
          </a:xfrm>
        </p:grpSpPr>
        <p:grpSp>
          <p:nvGrpSpPr>
            <p:cNvPr id="400393" name="Group 9"/>
            <p:cNvGrpSpPr>
              <a:grpSpLocks/>
            </p:cNvGrpSpPr>
            <p:nvPr/>
          </p:nvGrpSpPr>
          <p:grpSpPr bwMode="auto">
            <a:xfrm>
              <a:off x="2133600" y="3962400"/>
              <a:ext cx="4876800" cy="457200"/>
              <a:chOff x="1344" y="1392"/>
              <a:chExt cx="3072" cy="288"/>
            </a:xfrm>
          </p:grpSpPr>
          <p:sp>
            <p:nvSpPr>
              <p:cNvPr id="400394" name="Rectangle 10"/>
              <p:cNvSpPr>
                <a:spLocks noChangeArrowheads="1"/>
              </p:cNvSpPr>
              <p:nvPr/>
            </p:nvSpPr>
            <p:spPr bwMode="gray">
              <a:xfrm>
                <a:off x="1680" y="139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C8F1FA"/>
                  </a:gs>
                  <a:gs pos="100000">
                    <a:srgbClr val="68D8F2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3E8291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95" name="Rectangle 11"/>
              <p:cNvSpPr>
                <a:spLocks noChangeArrowheads="1"/>
              </p:cNvSpPr>
              <p:nvPr/>
            </p:nvSpPr>
            <p:spPr bwMode="gray">
              <a:xfrm>
                <a:off x="1344" y="139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284E75"/>
                  </a:gs>
                  <a:gs pos="50000">
                    <a:srgbClr val="4D98E3"/>
                  </a:gs>
                  <a:gs pos="100000">
                    <a:srgbClr val="284E75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2E5B88"/>
                </a:prst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/>
                  <a:t>3</a:t>
                </a:r>
              </a:p>
            </p:txBody>
          </p:sp>
        </p:grpSp>
        <p:sp>
          <p:nvSpPr>
            <p:cNvPr id="400404" name="Rectangle 20"/>
            <p:cNvSpPr>
              <a:spLocks noChangeArrowheads="1"/>
            </p:cNvSpPr>
            <p:nvPr/>
          </p:nvSpPr>
          <p:spPr bwMode="auto">
            <a:xfrm>
              <a:off x="3200400" y="4012981"/>
              <a:ext cx="40386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14400" lvl="0" indent="-914400"/>
              <a:r>
                <a:rPr lang="en-US" altLang="ja-JP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Phân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tích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thiết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kế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hệ</a:t>
              </a:r>
              <a:r>
                <a:rPr lang="en-US" altLang="ja-JP" sz="2000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2000" dirty="0" err="1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thống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2457" y="4693532"/>
            <a:ext cx="5105400" cy="457200"/>
            <a:chOff x="2133600" y="5029200"/>
            <a:chExt cx="5105400" cy="457200"/>
          </a:xfrm>
        </p:grpSpPr>
        <p:grpSp>
          <p:nvGrpSpPr>
            <p:cNvPr id="400396" name="Group 12"/>
            <p:cNvGrpSpPr>
              <a:grpSpLocks/>
            </p:cNvGrpSpPr>
            <p:nvPr/>
          </p:nvGrpSpPr>
          <p:grpSpPr bwMode="auto">
            <a:xfrm>
              <a:off x="2133600" y="5029200"/>
              <a:ext cx="4851400" cy="457200"/>
              <a:chOff x="1344" y="1872"/>
              <a:chExt cx="3056" cy="288"/>
            </a:xfrm>
          </p:grpSpPr>
          <p:sp>
            <p:nvSpPr>
              <p:cNvPr id="400397" name="Rectangle 13"/>
              <p:cNvSpPr>
                <a:spLocks noChangeArrowheads="1"/>
              </p:cNvSpPr>
              <p:nvPr/>
            </p:nvSpPr>
            <p:spPr bwMode="gray">
              <a:xfrm>
                <a:off x="1664" y="1872"/>
                <a:ext cx="2736" cy="288"/>
              </a:xfrm>
              <a:prstGeom prst="rect">
                <a:avLst/>
              </a:prstGeom>
              <a:gradFill rotWithShape="1">
                <a:gsLst>
                  <a:gs pos="0">
                    <a:srgbClr val="DCE2FF"/>
                  </a:gs>
                  <a:gs pos="100000">
                    <a:srgbClr val="9EB0FE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5F6A98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98" name="Rectangle 14"/>
              <p:cNvSpPr>
                <a:spLocks noChangeArrowheads="1"/>
              </p:cNvSpPr>
              <p:nvPr/>
            </p:nvSpPr>
            <p:spPr bwMode="gray">
              <a:xfrm>
                <a:off x="1344" y="187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573A7A"/>
                  </a:gs>
                  <a:gs pos="50000">
                    <a:srgbClr val="A971ED"/>
                  </a:gs>
                  <a:gs pos="100000">
                    <a:srgbClr val="573A7A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65448E"/>
                </a:prst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/>
                  <a:t>4</a:t>
                </a:r>
              </a:p>
            </p:txBody>
          </p:sp>
        </p:grpSp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3200400" y="5068669"/>
              <a:ext cx="40386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eaLnBrk="0" hangingPunct="0"/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Kết</a:t>
              </a:r>
              <a:r>
                <a:rPr lang="en-US" sz="2000" dirty="0" smtClean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quả</a:t>
              </a:r>
              <a:r>
                <a:rPr lang="en-US" sz="2000" dirty="0" smtClean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thực</a:t>
              </a:r>
              <a:r>
                <a:rPr lang="en-US" sz="2000" dirty="0" smtClean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ea typeface="ＭＳ Ｐゴシック" pitchFamily="34" charset="-128"/>
                </a:rPr>
                <a:t>hiện</a:t>
              </a:r>
              <a:endParaRPr lang="en-US" sz="2000" dirty="0" smtClean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52457" y="5696440"/>
            <a:ext cx="5105400" cy="457200"/>
            <a:chOff x="2133600" y="3962400"/>
            <a:chExt cx="5105400" cy="457200"/>
          </a:xfrm>
        </p:grpSpPr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2133600" y="3962400"/>
              <a:ext cx="4849813" cy="457200"/>
              <a:chOff x="1344" y="1392"/>
              <a:chExt cx="3055" cy="288"/>
            </a:xfrm>
          </p:grpSpPr>
          <p:sp>
            <p:nvSpPr>
              <p:cNvPr id="46" name="Rectangle 10"/>
              <p:cNvSpPr>
                <a:spLocks noChangeArrowheads="1"/>
              </p:cNvSpPr>
              <p:nvPr/>
            </p:nvSpPr>
            <p:spPr bwMode="gray">
              <a:xfrm>
                <a:off x="1649" y="1392"/>
                <a:ext cx="2750" cy="288"/>
              </a:xfrm>
              <a:prstGeom prst="rect">
                <a:avLst/>
              </a:prstGeom>
              <a:gradFill rotWithShape="1">
                <a:gsLst>
                  <a:gs pos="0">
                    <a:srgbClr val="C8F1FA"/>
                  </a:gs>
                  <a:gs pos="100000">
                    <a:srgbClr val="68D8F2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3E8291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gray">
              <a:xfrm>
                <a:off x="1344" y="139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284E75"/>
                  </a:gs>
                  <a:gs pos="50000">
                    <a:srgbClr val="4D98E3"/>
                  </a:gs>
                  <a:gs pos="100000">
                    <a:srgbClr val="284E75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2E5B88"/>
                </a:prst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/>
                  <a:t>5</a:t>
                </a:r>
              </a:p>
            </p:txBody>
          </p:sp>
        </p:grp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3200400" y="4012981"/>
              <a:ext cx="40386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14400" lvl="0" indent="-914400"/>
              <a:r>
                <a:rPr lang="en-US" sz="2000" dirty="0" err="1" smtClean="0">
                  <a:solidFill>
                    <a:srgbClr val="000000"/>
                  </a:solidFill>
                </a:rPr>
                <a:t>Kết</a:t>
              </a:r>
              <a:r>
                <a:rPr lang="en-US" sz="2000" dirty="0" smtClean="0">
                  <a:solidFill>
                    <a:srgbClr val="000000"/>
                  </a:solidFill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luận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8BE-7B86-4A17-961A-52D49AD66F1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887838" y="1377365"/>
            <a:ext cx="5105400" cy="457200"/>
            <a:chOff x="2133600" y="3962400"/>
            <a:chExt cx="5105400" cy="457200"/>
          </a:xfrm>
        </p:grpSpPr>
        <p:grpSp>
          <p:nvGrpSpPr>
            <p:cNvPr id="39" name="Group 9"/>
            <p:cNvGrpSpPr>
              <a:grpSpLocks/>
            </p:cNvGrpSpPr>
            <p:nvPr/>
          </p:nvGrpSpPr>
          <p:grpSpPr bwMode="auto">
            <a:xfrm>
              <a:off x="2133600" y="3962400"/>
              <a:ext cx="4849813" cy="457200"/>
              <a:chOff x="1344" y="1392"/>
              <a:chExt cx="3055" cy="288"/>
            </a:xfrm>
          </p:grpSpPr>
          <p:sp>
            <p:nvSpPr>
              <p:cNvPr id="41" name="Rectangle 10"/>
              <p:cNvSpPr>
                <a:spLocks noChangeArrowheads="1"/>
              </p:cNvSpPr>
              <p:nvPr/>
            </p:nvSpPr>
            <p:spPr bwMode="gray">
              <a:xfrm>
                <a:off x="1649" y="1392"/>
                <a:ext cx="2750" cy="288"/>
              </a:xfrm>
              <a:prstGeom prst="rect">
                <a:avLst/>
              </a:prstGeom>
              <a:gradFill rotWithShape="1">
                <a:gsLst>
                  <a:gs pos="0">
                    <a:srgbClr val="C8F1FA"/>
                  </a:gs>
                  <a:gs pos="100000">
                    <a:srgbClr val="68D8F2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3E8291"/>
                </a:prst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1"/>
              <p:cNvSpPr>
                <a:spLocks noChangeArrowheads="1"/>
              </p:cNvSpPr>
              <p:nvPr/>
            </p:nvSpPr>
            <p:spPr bwMode="gray">
              <a:xfrm>
                <a:off x="1344" y="1392"/>
                <a:ext cx="384" cy="288"/>
              </a:xfrm>
              <a:prstGeom prst="rect">
                <a:avLst/>
              </a:prstGeom>
              <a:gradFill rotWithShape="1">
                <a:gsLst>
                  <a:gs pos="0">
                    <a:srgbClr val="284E75"/>
                  </a:gs>
                  <a:gs pos="50000">
                    <a:srgbClr val="4D98E3"/>
                  </a:gs>
                  <a:gs pos="100000">
                    <a:srgbClr val="284E75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prstShdw prst="shdw17" dist="63500" dir="5400000">
                  <a:srgbClr val="2E5B88"/>
                </a:prstShdw>
              </a:effectLst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/>
                  <a:t>1</a:t>
                </a:r>
              </a:p>
            </p:txBody>
          </p:sp>
        </p:grp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00400" y="4012981"/>
              <a:ext cx="40386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eaLnBrk="0" hangingPunct="0"/>
              <a:r>
                <a:rPr lang="en-US" altLang="ja-JP" sz="2000" dirty="0" err="1">
                  <a:solidFill>
                    <a:srgbClr val="000000"/>
                  </a:solidFill>
                  <a:ea typeface="ＭＳ Ｐゴシック" pitchFamily="34" charset="-128"/>
                </a:rPr>
                <a:t>Đặt</a:t>
              </a:r>
              <a:r>
                <a:rPr lang="en-US" altLang="ja-JP" sz="2000" dirty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2000" dirty="0" err="1">
                  <a:solidFill>
                    <a:srgbClr val="000000"/>
                  </a:solidFill>
                  <a:ea typeface="ＭＳ Ｐゴシック" pitchFamily="34" charset="-128"/>
                </a:rPr>
                <a:t>vấn</a:t>
              </a:r>
              <a:r>
                <a:rPr lang="en-US" altLang="ja-JP" sz="2000" dirty="0">
                  <a:solidFill>
                    <a:srgbClr val="000000"/>
                  </a:solidFill>
                  <a:ea typeface="ＭＳ Ｐゴシック" pitchFamily="34" charset="-128"/>
                </a:rPr>
                <a:t> </a:t>
              </a:r>
              <a:r>
                <a:rPr lang="en-US" altLang="ja-JP" sz="2000" dirty="0" err="1">
                  <a:solidFill>
                    <a:srgbClr val="000000"/>
                  </a:solidFill>
                  <a:ea typeface="ＭＳ Ｐゴシック" pitchFamily="34" charset="-128"/>
                </a:rPr>
                <a:t>đề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2916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eaLnBrk="0" hangingPunct="0"/>
            <a:r>
              <a:rPr lang="en-US" sz="4400" dirty="0" err="1">
                <a:ea typeface="ＭＳ Ｐゴシック" pitchFamily="34" charset="-128"/>
                <a:cs typeface="Arial" pitchFamily="34" charset="0"/>
              </a:rPr>
              <a:t>Đặt</a:t>
            </a:r>
            <a:r>
              <a:rPr lang="en-US" sz="4400" dirty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4400" dirty="0" err="1">
                <a:ea typeface="ＭＳ Ｐゴシック" pitchFamily="34" charset="-128"/>
                <a:cs typeface="Arial" pitchFamily="34" charset="0"/>
              </a:rPr>
              <a:t>vấn</a:t>
            </a:r>
            <a:r>
              <a:rPr lang="en-US" sz="4400" dirty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4400" dirty="0" err="1">
                <a:ea typeface="ＭＳ Ｐゴシック" pitchFamily="34" charset="-128"/>
                <a:cs typeface="Arial" pitchFamily="34" charset="0"/>
              </a:rPr>
              <a:t>đề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34401" cy="3429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28BE-7B86-4A17-961A-52D49AD66F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altLang="ja-JP" sz="4400" b="0" dirty="0" err="1" smtClean="0">
                <a:ea typeface="ＭＳ Ｐゴシック" pitchFamily="34" charset="-128"/>
                <a:cs typeface="Arial" pitchFamily="34" charset="0"/>
              </a:rPr>
              <a:t>Cơ</a:t>
            </a:r>
            <a:r>
              <a:rPr lang="en-US" altLang="ja-JP" sz="4400" b="0" dirty="0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4400" b="0" dirty="0" err="1" smtClean="0">
                <a:ea typeface="ＭＳ Ｐゴシック" pitchFamily="34" charset="-128"/>
                <a:cs typeface="Arial" pitchFamily="34" charset="0"/>
              </a:rPr>
              <a:t>sở</a:t>
            </a:r>
            <a:r>
              <a:rPr lang="en-US" altLang="ja-JP" sz="4400" b="0" dirty="0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4400" b="0" dirty="0" err="1" smtClean="0">
                <a:ea typeface="ＭＳ Ｐゴシック" pitchFamily="34" charset="-128"/>
                <a:cs typeface="Arial" pitchFamily="34" charset="0"/>
              </a:rPr>
              <a:t>lý</a:t>
            </a:r>
            <a:r>
              <a:rPr lang="en-US" altLang="ja-JP" sz="4400" b="0" dirty="0" smtClean="0"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4400" b="0" dirty="0" err="1" smtClean="0">
                <a:ea typeface="ＭＳ Ｐゴシック" pitchFamily="34" charset="-128"/>
                <a:cs typeface="Arial" pitchFamily="34" charset="0"/>
              </a:rPr>
              <a:t>thuyết</a:t>
            </a:r>
            <a:endParaRPr lang="en-US" sz="4400" b="0" dirty="0"/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6" y="2590799"/>
            <a:ext cx="3458767" cy="2667001"/>
          </a:xfr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02" y="2397003"/>
            <a:ext cx="3013198" cy="30131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3000" y="1792692"/>
            <a:ext cx="1702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Spring</a:t>
            </a:r>
            <a:endParaRPr lang="en-US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2563" y="1819107"/>
            <a:ext cx="1685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React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07" y="2743200"/>
            <a:ext cx="2286000" cy="2286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5105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Phân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tích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thiết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kế</a:t>
            </a:r>
            <a:r>
              <a:rPr lang="en-US" altLang="ja-JP" sz="44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hệ</a:t>
            </a:r>
            <a:r>
              <a:rPr lang="en-US" altLang="ja-JP" sz="44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thống</a:t>
            </a:r>
            <a:endParaRPr lang="en-US" altLang="ja-JP" sz="4400" dirty="0">
              <a:solidFill>
                <a:schemeClr val="bg1">
                  <a:lumMod val="1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0" y="1828800"/>
            <a:ext cx="8920799" cy="449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5105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Phân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tích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thiết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kế</a:t>
            </a:r>
            <a:r>
              <a:rPr lang="en-US" altLang="ja-JP" sz="44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hệ</a:t>
            </a:r>
            <a:r>
              <a:rPr lang="en-US" altLang="ja-JP" sz="44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thống</a:t>
            </a:r>
            <a:endParaRPr lang="en-US" altLang="ja-JP" sz="4400" dirty="0">
              <a:solidFill>
                <a:schemeClr val="bg1">
                  <a:lumMod val="1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9400"/>
            <a:ext cx="8610600" cy="1828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8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5105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Phân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tích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thiết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kế</a:t>
            </a:r>
            <a:r>
              <a:rPr lang="en-US" altLang="ja-JP" sz="44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hệ</a:t>
            </a:r>
            <a:r>
              <a:rPr lang="en-US" altLang="ja-JP" sz="44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thống</a:t>
            </a:r>
            <a:endParaRPr lang="en-US" altLang="ja-JP" sz="4400" dirty="0">
              <a:solidFill>
                <a:schemeClr val="bg1">
                  <a:lumMod val="1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0" y="2590800"/>
            <a:ext cx="8556859" cy="2286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66800" y="1833563"/>
            <a:ext cx="2163763" cy="3557588"/>
            <a:chOff x="720" y="1299"/>
            <a:chExt cx="1363" cy="224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189" y="1299"/>
              <a:ext cx="405" cy="392"/>
              <a:chOff x="1289" y="587"/>
              <a:chExt cx="668" cy="647"/>
            </a:xfrm>
          </p:grpSpPr>
          <p:sp>
            <p:nvSpPr>
              <p:cNvPr id="15" name="Oval 11"/>
              <p:cNvSpPr>
                <a:spLocks noChangeArrowheads="1"/>
              </p:cNvSpPr>
              <p:nvPr/>
            </p:nvSpPr>
            <p:spPr bwMode="gray">
              <a:xfrm>
                <a:off x="1289" y="646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/>
                <a:t>1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7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Người</a:t>
              </a:r>
              <a:r>
                <a:rPr lang="en-US" altLang="ja-JP" sz="4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altLang="ja-JP" sz="4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lý</a:t>
              </a:r>
              <a:endParaRPr lang="en-US" altLang="ja-JP" sz="4400" b="1" dirty="0" smtClean="0">
                <a:solidFill>
                  <a:srgbClr val="FFFFFF"/>
                </a:solidFill>
              </a:endParaRPr>
            </a:p>
            <a:p>
              <a:pPr algn="ctr" eaLnBrk="0" hangingPunct="0"/>
              <a:endParaRPr lang="en-US" sz="4400" b="1" dirty="0">
                <a:latin typeface="Verdana" pitchFamily="34" charset="0"/>
              </a:endParaRPr>
            </a:p>
          </p:txBody>
        </p: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3429000" y="1833563"/>
            <a:ext cx="2163763" cy="3160713"/>
            <a:chOff x="2208" y="1299"/>
            <a:chExt cx="1363" cy="1991"/>
          </a:xfrm>
        </p:grpSpPr>
        <p:sp>
          <p:nvSpPr>
            <p:cNvPr id="2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677" y="1335"/>
              <a:ext cx="405" cy="327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gray">
            <a:xfrm>
              <a:off x="2763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/>
                <a:t>2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gray">
            <a:xfrm>
              <a:off x="2245" y="1909"/>
              <a:ext cx="1296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/>
              <a:r>
                <a:rPr lang="en-US" altLang="ja-JP" sz="4400" b="1" dirty="0" err="1" smtClean="0">
                  <a:solidFill>
                    <a:srgbClr val="FFFFFF"/>
                  </a:solidFill>
                </a:rPr>
                <a:t>Giáo</a:t>
              </a:r>
              <a:r>
                <a:rPr lang="en-US" altLang="ja-JP" sz="4400" b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</a:rPr>
                <a:t>viên</a:t>
              </a:r>
              <a:endParaRPr lang="en-US" altLang="ja-JP" sz="4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2"/>
          <p:cNvGrpSpPr>
            <a:grpSpLocks/>
          </p:cNvGrpSpPr>
          <p:nvPr/>
        </p:nvGrpSpPr>
        <p:grpSpPr bwMode="auto">
          <a:xfrm>
            <a:off x="5791200" y="1833563"/>
            <a:ext cx="2163763" cy="3160713"/>
            <a:chOff x="3696" y="1299"/>
            <a:chExt cx="1363" cy="1991"/>
          </a:xfrm>
        </p:grpSpPr>
        <p:sp>
          <p:nvSpPr>
            <p:cNvPr id="3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9" name="Group 37"/>
            <p:cNvGrpSpPr>
              <a:grpSpLocks/>
            </p:cNvGrpSpPr>
            <p:nvPr/>
          </p:nvGrpSpPr>
          <p:grpSpPr bwMode="auto">
            <a:xfrm>
              <a:off x="4165" y="1299"/>
              <a:ext cx="405" cy="392"/>
              <a:chOff x="1289" y="587"/>
              <a:chExt cx="668" cy="647"/>
            </a:xfrm>
          </p:grpSpPr>
          <p:sp>
            <p:nvSpPr>
              <p:cNvPr id="44" name="Oval 38"/>
              <p:cNvSpPr>
                <a:spLocks noChangeArrowheads="1"/>
              </p:cNvSpPr>
              <p:nvPr/>
            </p:nvSpPr>
            <p:spPr bwMode="gray">
              <a:xfrm>
                <a:off x="1289" y="646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/>
                <a:t>3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gray">
            <a:xfrm>
              <a:off x="3734" y="1924"/>
              <a:ext cx="1296" cy="9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Học</a:t>
              </a:r>
              <a:r>
                <a:rPr lang="en-US" altLang="ja-JP" sz="44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viên</a:t>
              </a:r>
              <a:endParaRPr lang="en-US" sz="44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914400" y="304800"/>
            <a:ext cx="454964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Phân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tích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thiết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kế</a:t>
            </a:r>
            <a:endParaRPr lang="en-US" altLang="ja-JP" sz="4400" dirty="0" smtClean="0">
              <a:solidFill>
                <a:schemeClr val="bg1">
                  <a:lumMod val="10000"/>
                </a:schemeClr>
              </a:solidFill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hệ</a:t>
            </a:r>
            <a:r>
              <a:rPr lang="en-US" altLang="ja-JP" sz="4400" dirty="0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 </a:t>
            </a:r>
            <a:r>
              <a:rPr lang="en-US" altLang="ja-JP" sz="4400" dirty="0" err="1" smtClean="0">
                <a:solidFill>
                  <a:schemeClr val="bg1">
                    <a:lumMod val="10000"/>
                  </a:schemeClr>
                </a:solidFill>
                <a:ea typeface="+mn-ea"/>
                <a:cs typeface="Arial" pitchFamily="34" charset="0"/>
              </a:rPr>
              <a:t>thống</a:t>
            </a:r>
            <a:endParaRPr lang="en-US" altLang="ja-JP" sz="4400" dirty="0">
              <a:solidFill>
                <a:schemeClr val="bg1">
                  <a:lumMod val="1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3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914400" y="685800"/>
            <a:ext cx="6019800" cy="655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ja-JP" sz="4000" dirty="0" err="1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Phân</a:t>
            </a:r>
            <a:r>
              <a:rPr lang="en-US" altLang="ja-JP" sz="4000" dirty="0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tích</a:t>
            </a:r>
            <a:r>
              <a:rPr lang="en-US" altLang="ja-JP" sz="40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thiết</a:t>
            </a:r>
            <a:r>
              <a:rPr lang="en-US" altLang="ja-JP" sz="4000" dirty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kế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  <a:p>
            <a:pPr>
              <a:defRPr/>
            </a:pPr>
            <a:r>
              <a:rPr lang="en-US" altLang="ja-JP" sz="4000" dirty="0" err="1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hệ</a:t>
            </a:r>
            <a:r>
              <a:rPr lang="en-US" altLang="ja-JP" sz="4000" dirty="0" smtClean="0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 </a:t>
            </a:r>
            <a:r>
              <a:rPr lang="en-US" altLang="ja-JP" sz="4000" dirty="0" err="1">
                <a:solidFill>
                  <a:schemeClr val="bg1">
                    <a:lumMod val="10000"/>
                  </a:schemeClr>
                </a:solidFill>
                <a:cs typeface="Arial" pitchFamily="34" charset="0"/>
              </a:rPr>
              <a:t>thống</a:t>
            </a:r>
            <a:endParaRPr lang="en-US" altLang="ja-JP" sz="4000" dirty="0">
              <a:solidFill>
                <a:schemeClr val="bg1">
                  <a:lumMod val="10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0281" y="22402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838200" y="2133600"/>
            <a:ext cx="2209800" cy="3505200"/>
            <a:chOff x="720" y="1299"/>
            <a:chExt cx="1363" cy="2241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1189" y="1299"/>
              <a:ext cx="405" cy="392"/>
              <a:chOff x="1289" y="587"/>
              <a:chExt cx="668" cy="647"/>
            </a:xfrm>
          </p:grpSpPr>
          <p:sp>
            <p:nvSpPr>
              <p:cNvPr id="18" name="Oval 11"/>
              <p:cNvSpPr>
                <a:spLocks noChangeArrowheads="1"/>
              </p:cNvSpPr>
              <p:nvPr/>
            </p:nvSpPr>
            <p:spPr bwMode="gray">
              <a:xfrm>
                <a:off x="1289" y="646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/>
                <a:t>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7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 eaLnBrk="0" hangingPunct="0"/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Người</a:t>
              </a:r>
              <a:r>
                <a:rPr lang="en-US" altLang="ja-JP" sz="4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altLang="ja-JP" sz="4400" b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ja-JP" sz="4400" b="1" dirty="0" err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lý</a:t>
              </a:r>
              <a:endParaRPr lang="en-US" altLang="ja-JP" sz="4400" b="1" dirty="0" smtClean="0">
                <a:solidFill>
                  <a:srgbClr val="FFFFFF"/>
                </a:solidFill>
              </a:endParaRPr>
            </a:p>
            <a:p>
              <a:pPr algn="ctr" eaLnBrk="0" hangingPunct="0"/>
              <a:endParaRPr lang="en-US" sz="4400" b="1" dirty="0">
                <a:latin typeface="Verdana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19600" y="1697272"/>
            <a:ext cx="2514600" cy="5430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19599" y="2596117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419599" y="3520361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599" y="4444605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19599" y="5261447"/>
            <a:ext cx="2514601" cy="5280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9AFD-797B-428F-B5CB-420F96B212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576TGp_report_light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576TGp_report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6TGp_report_light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6TGp_report_light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2819</TotalTime>
  <Words>301</Words>
  <Application>Microsoft Office PowerPoint</Application>
  <PresentationFormat>On-screen Show 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Arial Black</vt:lpstr>
      <vt:lpstr>Times New Roman</vt:lpstr>
      <vt:lpstr>Verdana</vt:lpstr>
      <vt:lpstr>576TGp_report_light</vt:lpstr>
      <vt:lpstr>PowerPoint Presentation</vt:lpstr>
      <vt:lpstr>Nội dung</vt:lpstr>
      <vt:lpstr>PowerPoint Presentation</vt:lpstr>
      <vt:lpstr>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thực hiện</vt:lpstr>
      <vt:lpstr>PowerPoint Presentation</vt:lpstr>
      <vt:lpstr>PowerPoint Presentation</vt:lpstr>
      <vt:lpstr>Kết luận và 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Bergy</dc:creator>
  <cp:lastModifiedBy>Tri Minh Vo</cp:lastModifiedBy>
  <cp:revision>241</cp:revision>
  <dcterms:created xsi:type="dcterms:W3CDTF">2009-03-09T10:54:19Z</dcterms:created>
  <dcterms:modified xsi:type="dcterms:W3CDTF">2019-06-14T07:40:12Z</dcterms:modified>
</cp:coreProperties>
</file>