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26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6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34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3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54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9DE1-4753-4E4B-BD9D-7CBB5430216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08D09-63E1-4F6F-8324-126B403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346" y="1526458"/>
            <a:ext cx="11739718" cy="2550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+mn-lt"/>
              </a:rPr>
              <a:t>XÂY DỰNG HỆ THỐNG </a:t>
            </a:r>
            <a:br>
              <a:rPr lang="en-US" dirty="0" smtClean="0">
                <a:solidFill>
                  <a:srgbClr val="C00000"/>
                </a:solidFill>
                <a:latin typeface="+mn-lt"/>
              </a:rPr>
            </a:br>
            <a:r>
              <a:rPr lang="en-US" dirty="0" smtClean="0">
                <a:solidFill>
                  <a:srgbClr val="C00000"/>
                </a:solidFill>
                <a:latin typeface="+mn-lt"/>
              </a:rPr>
              <a:t>HỖ TRỢ QUẢN LÝ CHO </a:t>
            </a:r>
            <a:br>
              <a:rPr lang="en-US" dirty="0" smtClean="0">
                <a:solidFill>
                  <a:srgbClr val="C00000"/>
                </a:solidFill>
                <a:latin typeface="+mn-lt"/>
              </a:rPr>
            </a:br>
            <a:r>
              <a:rPr lang="en-US" dirty="0" smtClean="0">
                <a:solidFill>
                  <a:srgbClr val="C00000"/>
                </a:solidFill>
                <a:latin typeface="+mn-lt"/>
              </a:rPr>
              <a:t>TRUNG TÂM ANH NGỮ MR.BEAN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7560" y="457199"/>
            <a:ext cx="8915399" cy="81546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/>
              <a:t>Đề</a:t>
            </a:r>
            <a:r>
              <a:rPr lang="en-US" sz="6600" dirty="0" smtClean="0"/>
              <a:t> </a:t>
            </a:r>
            <a:r>
              <a:rPr lang="en-US" sz="6600" dirty="0" err="1" smtClean="0"/>
              <a:t>tài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8797413" y="5427406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Võ</a:t>
            </a:r>
            <a:r>
              <a:rPr lang="en-US" sz="3200" dirty="0" smtClean="0">
                <a:solidFill>
                  <a:srgbClr val="0070C0"/>
                </a:solidFill>
              </a:rPr>
              <a:t> Minh </a:t>
            </a:r>
            <a:r>
              <a:rPr lang="en-US" sz="3200" dirty="0" err="1" smtClean="0">
                <a:solidFill>
                  <a:srgbClr val="0070C0"/>
                </a:solidFill>
              </a:rPr>
              <a:t>Trí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Cơ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sở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lý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thuyết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1755057"/>
            <a:ext cx="4876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Trung</a:t>
            </a:r>
            <a:r>
              <a:rPr lang="en-US" sz="4000" dirty="0" smtClean="0"/>
              <a:t> </a:t>
            </a:r>
            <a:r>
              <a:rPr lang="en-US" sz="4000" dirty="0" err="1" smtClean="0"/>
              <a:t>tâm</a:t>
            </a:r>
            <a:r>
              <a:rPr lang="en-US" sz="4000" dirty="0" smtClean="0"/>
              <a:t> </a:t>
            </a:r>
            <a:r>
              <a:rPr lang="en-US" sz="4000" dirty="0" err="1" smtClean="0"/>
              <a:t>Mr.Bean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0" y="2699633"/>
            <a:ext cx="7270955" cy="3664477"/>
          </a:xfrm>
        </p:spPr>
      </p:pic>
    </p:spTree>
    <p:extLst>
      <p:ext uri="{BB962C8B-B14F-4D97-AF65-F5344CB8AC3E}">
        <p14:creationId xmlns:p14="http://schemas.microsoft.com/office/powerpoint/2010/main" val="35177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Cơ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sở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lý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thuyết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1755057"/>
            <a:ext cx="4876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Trung</a:t>
            </a:r>
            <a:r>
              <a:rPr lang="en-US" sz="4000" dirty="0" smtClean="0"/>
              <a:t> </a:t>
            </a:r>
            <a:r>
              <a:rPr lang="en-US" sz="4000" dirty="0" err="1" smtClean="0"/>
              <a:t>tâm</a:t>
            </a:r>
            <a:r>
              <a:rPr lang="en-US" sz="4000" dirty="0" smtClean="0"/>
              <a:t> </a:t>
            </a:r>
            <a:r>
              <a:rPr lang="en-US" sz="4000" dirty="0" err="1" smtClean="0"/>
              <a:t>Mr.Bean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06" y="3741638"/>
            <a:ext cx="8595146" cy="1369483"/>
          </a:xfrm>
        </p:spPr>
      </p:pic>
    </p:spTree>
    <p:extLst>
      <p:ext uri="{BB962C8B-B14F-4D97-AF65-F5344CB8AC3E}">
        <p14:creationId xmlns:p14="http://schemas.microsoft.com/office/powerpoint/2010/main" val="369664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82762" y="988141"/>
            <a:ext cx="4667864" cy="7684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168445" y="2168626"/>
            <a:ext cx="4537588" cy="84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136922" y="3429612"/>
            <a:ext cx="5899355" cy="1044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,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139813" y="4807972"/>
            <a:ext cx="4564625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73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Phân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tích</a:t>
            </a:r>
            <a:r>
              <a:rPr lang="en-US" sz="4800" dirty="0" smtClean="0">
                <a:solidFill>
                  <a:srgbClr val="FF0000"/>
                </a:solidFill>
              </a:rPr>
              <a:t>, </a:t>
            </a:r>
            <a:r>
              <a:rPr lang="en-US" sz="4800" dirty="0" err="1" smtClean="0">
                <a:solidFill>
                  <a:srgbClr val="FF0000"/>
                </a:solidFill>
              </a:rPr>
              <a:t>thiết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kế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hệ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thống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3603" y="1642005"/>
            <a:ext cx="5428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Chức</a:t>
            </a:r>
            <a:r>
              <a:rPr lang="en-US" sz="4000" dirty="0" smtClean="0"/>
              <a:t> </a:t>
            </a:r>
            <a:r>
              <a:rPr lang="en-US" sz="4000" dirty="0" err="1" smtClean="0"/>
              <a:t>năng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61" y="2299124"/>
            <a:ext cx="5552768" cy="4500941"/>
          </a:xfrm>
        </p:spPr>
      </p:pic>
    </p:spTree>
    <p:extLst>
      <p:ext uri="{BB962C8B-B14F-4D97-AF65-F5344CB8AC3E}">
        <p14:creationId xmlns:p14="http://schemas.microsoft.com/office/powerpoint/2010/main" val="27081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32" y="517268"/>
            <a:ext cx="8284010" cy="6102236"/>
          </a:xfrm>
        </p:spPr>
      </p:pic>
    </p:spTree>
    <p:extLst>
      <p:ext uri="{BB962C8B-B14F-4D97-AF65-F5344CB8AC3E}">
        <p14:creationId xmlns:p14="http://schemas.microsoft.com/office/powerpoint/2010/main" val="384950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7" y="1123997"/>
            <a:ext cx="8133735" cy="5236163"/>
          </a:xfrm>
        </p:spPr>
      </p:pic>
    </p:spTree>
    <p:extLst>
      <p:ext uri="{BB962C8B-B14F-4D97-AF65-F5344CB8AC3E}">
        <p14:creationId xmlns:p14="http://schemas.microsoft.com/office/powerpoint/2010/main" val="1070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82762" y="988141"/>
            <a:ext cx="4667864" cy="7684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168445" y="2168626"/>
            <a:ext cx="4537588" cy="84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136922" y="3429612"/>
            <a:ext cx="5899355" cy="1044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,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139813" y="4807972"/>
            <a:ext cx="4564625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7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841" y="99282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Kết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quả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thực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hiện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50" y="2418735"/>
            <a:ext cx="9096947" cy="36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841" y="99282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Kết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quả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thực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hiện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841" y="2389238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giá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17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687" y="1840852"/>
            <a:ext cx="8911687" cy="128089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Cảm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ơn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mọi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người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đã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theo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dõi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82762" y="988141"/>
            <a:ext cx="4667864" cy="7684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168445" y="2168626"/>
            <a:ext cx="4537588" cy="84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136922" y="3429612"/>
            <a:ext cx="5899355" cy="1044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,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139813" y="4807972"/>
            <a:ext cx="4564625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4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Tổng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quan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đề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tài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7" y="2555535"/>
            <a:ext cx="9040197" cy="363222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06329" y="1629696"/>
            <a:ext cx="346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 smtClean="0"/>
              <a:t> </a:t>
            </a:r>
            <a:r>
              <a:rPr lang="en-US" sz="2800" dirty="0" err="1" smtClean="0"/>
              <a:t>Mr.Bean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1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Tổng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quan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đề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tài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6329" y="1629696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Mục</a:t>
            </a:r>
            <a:r>
              <a:rPr lang="en-US" sz="4000" dirty="0" smtClean="0"/>
              <a:t> </a:t>
            </a:r>
            <a:r>
              <a:rPr lang="en-US" sz="4000" dirty="0" err="1" smtClean="0"/>
              <a:t>đích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232" y="3185576"/>
            <a:ext cx="8915400" cy="582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0B050"/>
                </a:solidFill>
              </a:rPr>
              <a:t>Cải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thiện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hiệu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quả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quản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lý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của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trung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 err="1">
                <a:solidFill>
                  <a:srgbClr val="00B050"/>
                </a:solidFill>
              </a:rPr>
              <a:t>tâm</a:t>
            </a:r>
            <a:endParaRPr lang="en-US" sz="4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998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Tổng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quan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đề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tài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6329" y="1629696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238" y="241066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API </a:t>
            </a:r>
            <a:r>
              <a:rPr lang="en-US" sz="2800" dirty="0" err="1" smtClean="0"/>
              <a:t>dùng</a:t>
            </a:r>
            <a:r>
              <a:rPr lang="en-US" sz="2800" dirty="0" smtClean="0"/>
              <a:t> Java – Spring Framework</a:t>
            </a:r>
          </a:p>
          <a:p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webside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r>
              <a:rPr lang="en-US" sz="2800" dirty="0" smtClean="0"/>
              <a:t> React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1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82762" y="988141"/>
            <a:ext cx="4667864" cy="7684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168445" y="2168626"/>
            <a:ext cx="4537588" cy="848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136922" y="3429612"/>
            <a:ext cx="5899355" cy="10449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,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139813" y="4807972"/>
            <a:ext cx="4564625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0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Cơ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sở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lý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thuyết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681315"/>
            <a:ext cx="170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Spring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86" y="1766925"/>
            <a:ext cx="5928851" cy="4571645"/>
          </a:xfrm>
        </p:spPr>
      </p:pic>
    </p:spTree>
    <p:extLst>
      <p:ext uri="{BB962C8B-B14F-4D97-AF65-F5344CB8AC3E}">
        <p14:creationId xmlns:p14="http://schemas.microsoft.com/office/powerpoint/2010/main" val="41847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Cơ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sở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lý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thuyết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681315"/>
            <a:ext cx="1685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React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9" y="2153265"/>
            <a:ext cx="4185305" cy="4185305"/>
          </a:xfrm>
        </p:spPr>
      </p:pic>
    </p:spTree>
    <p:extLst>
      <p:ext uri="{BB962C8B-B14F-4D97-AF65-F5344CB8AC3E}">
        <p14:creationId xmlns:p14="http://schemas.microsoft.com/office/powerpoint/2010/main" val="291104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22327" cy="754864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>
                <a:solidFill>
                  <a:srgbClr val="FF0000"/>
                </a:solidFill>
              </a:rPr>
              <a:t>Cơ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sở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lý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thuyết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681315"/>
            <a:ext cx="2678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Postgresql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9" y="2153265"/>
            <a:ext cx="4185305" cy="4185305"/>
          </a:xfrm>
        </p:spPr>
      </p:pic>
    </p:spTree>
    <p:extLst>
      <p:ext uri="{BB962C8B-B14F-4D97-AF65-F5344CB8AC3E}">
        <p14:creationId xmlns:p14="http://schemas.microsoft.com/office/powerpoint/2010/main" val="7491114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193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XÂY DỰNG HỆ THỐNG  HỖ TRỢ QUẢN LÝ CHO  TRUNG TÂM ANH NGỮ MR.BEAN</vt:lpstr>
      <vt:lpstr>PowerPoint Presentation</vt:lpstr>
      <vt:lpstr>Tổng quan đề tài</vt:lpstr>
      <vt:lpstr>Tổng quan đề tài</vt:lpstr>
      <vt:lpstr>Tổng quan đề tài</vt:lpstr>
      <vt:lpstr>PowerPoint Presentation</vt:lpstr>
      <vt:lpstr>Cơ sở lý thuyết</vt:lpstr>
      <vt:lpstr>Cơ sở lý thuyết</vt:lpstr>
      <vt:lpstr>Cơ sở lý thuyết</vt:lpstr>
      <vt:lpstr>Cơ sở lý thuyết</vt:lpstr>
      <vt:lpstr>Cơ sở lý thuyết</vt:lpstr>
      <vt:lpstr>PowerPoint Presentation</vt:lpstr>
      <vt:lpstr>Phân tích, thiết kế hệ thống</vt:lpstr>
      <vt:lpstr>PowerPoint Presentation</vt:lpstr>
      <vt:lpstr>PowerPoint Presentation</vt:lpstr>
      <vt:lpstr>PowerPoint Presentation</vt:lpstr>
      <vt:lpstr>Kết quả thực hiện</vt:lpstr>
      <vt:lpstr>Kết quả thực hiện</vt:lpstr>
      <vt:lpstr>Cảm ơn mọi người đã theo dõi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Minh Vo</dc:creator>
  <cp:lastModifiedBy>Tri Minh Vo</cp:lastModifiedBy>
  <cp:revision>64</cp:revision>
  <dcterms:created xsi:type="dcterms:W3CDTF">2019-06-02T23:14:16Z</dcterms:created>
  <dcterms:modified xsi:type="dcterms:W3CDTF">2019-06-03T00:29:47Z</dcterms:modified>
</cp:coreProperties>
</file>