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052735"/>
          </a:xfrm>
        </p:spPr>
        <p:txBody>
          <a:bodyPr/>
          <a:lstStyle/>
          <a:p>
            <a:r>
              <a:rPr lang="en-US" dirty="0" smtClean="0"/>
              <a:t>Hotels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136229"/>
            <a:ext cx="10993546" cy="949538"/>
          </a:xfrm>
        </p:spPr>
        <p:txBody>
          <a:bodyPr>
            <a:normAutofit/>
          </a:bodyPr>
          <a:lstStyle/>
          <a:p>
            <a:r>
              <a:rPr lang="en-US" dirty="0" err="1" smtClean="0"/>
              <a:t>Hajusrakenduse</a:t>
            </a:r>
            <a:r>
              <a:rPr lang="en-US" dirty="0" smtClean="0"/>
              <a:t> </a:t>
            </a:r>
            <a:r>
              <a:rPr lang="en-US" dirty="0" err="1" smtClean="0"/>
              <a:t>alused</a:t>
            </a:r>
            <a:endParaRPr lang="en-US" dirty="0" smtClean="0"/>
          </a:p>
          <a:p>
            <a:r>
              <a:rPr lang="en-US" sz="1100" dirty="0" err="1" smtClean="0"/>
              <a:t>Viktoria</a:t>
            </a:r>
            <a:r>
              <a:rPr lang="en-US" sz="1100" dirty="0" smtClean="0"/>
              <a:t> </a:t>
            </a:r>
            <a:r>
              <a:rPr lang="en-US" sz="1100" dirty="0" err="1" smtClean="0"/>
              <a:t>minaeva</a:t>
            </a:r>
            <a:r>
              <a:rPr lang="en-US" sz="1100" dirty="0"/>
              <a:t> | </a:t>
            </a:r>
            <a:r>
              <a:rPr lang="en-US" sz="1100" dirty="0" err="1"/>
              <a:t>Arseni</a:t>
            </a:r>
            <a:r>
              <a:rPr lang="en-US" sz="1100" dirty="0"/>
              <a:t> </a:t>
            </a:r>
            <a:r>
              <a:rPr lang="en-US" sz="1100" dirty="0" err="1" smtClean="0"/>
              <a:t>Chistyakov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Jptv20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56079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Наша цель дальнейшего развития заключается в реализации новых функций и распрастронении сервиса, чтобы и другие сети отелей могли использовать его.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9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Разделение работы в проекте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разделили работу равномерно, чтобы каждый из нас поработал с той или инной частью нашего проекта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0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Тема проекта</a:t>
            </a:r>
          </a:p>
          <a:p>
            <a:r>
              <a:rPr lang="ru-RU" dirty="0"/>
              <a:t>Используемые технологии</a:t>
            </a:r>
          </a:p>
          <a:p>
            <a:r>
              <a:rPr lang="ru-RU" dirty="0"/>
              <a:t>Что такое REST API запросы?</a:t>
            </a:r>
          </a:p>
          <a:p>
            <a:r>
              <a:rPr lang="ru-RU" dirty="0"/>
              <a:t>Диаграмма базы данных</a:t>
            </a:r>
          </a:p>
          <a:p>
            <a:r>
              <a:rPr lang="ru-RU" dirty="0"/>
              <a:t>Что такое ORM (Sequelize)</a:t>
            </a:r>
          </a:p>
          <a:p>
            <a:r>
              <a:rPr lang="ru-RU" dirty="0"/>
              <a:t>Структура/архитектура проекта</a:t>
            </a:r>
          </a:p>
          <a:p>
            <a:r>
              <a:rPr lang="ru-RU" dirty="0"/>
              <a:t>Примеры </a:t>
            </a:r>
            <a:r>
              <a:rPr lang="ru-RU" dirty="0" smtClean="0"/>
              <a:t>запросов</a:t>
            </a:r>
          </a:p>
          <a:p>
            <a:r>
              <a:rPr lang="ru-RU" dirty="0" smtClean="0"/>
              <a:t>Дальнейшее </a:t>
            </a:r>
            <a:r>
              <a:rPr lang="ru-RU" dirty="0"/>
              <a:t>развитие проекта</a:t>
            </a:r>
          </a:p>
          <a:p>
            <a:r>
              <a:rPr lang="ru-RU" dirty="0"/>
              <a:t>Разделение ролей в </a:t>
            </a:r>
            <a:r>
              <a:rPr lang="ru-RU" dirty="0" smtClean="0"/>
              <a:t>проекте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864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Наш проект создан для визуализации системы работы отеля. У нас есть возможность брони комнаты, предоставляются разные услуги и разные типы комнат. Также вы можете посмотреть какие отзывы оставили пользватели.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0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t-EE" dirty="0">
                <a:ea typeface="Calibri"/>
                <a:cs typeface="Calibri"/>
              </a:rPr>
              <a:t>Node JS</a:t>
            </a:r>
          </a:p>
          <a:p>
            <a:pPr marL="0" indent="0">
              <a:buNone/>
            </a:pPr>
            <a:r>
              <a:rPr lang="et-EE" dirty="0">
                <a:ea typeface="Calibri"/>
                <a:cs typeface="Calibri"/>
              </a:rPr>
              <a:t>Express</a:t>
            </a:r>
          </a:p>
          <a:p>
            <a:pPr marL="0" indent="0">
              <a:buNone/>
            </a:pPr>
            <a:r>
              <a:rPr lang="et-EE" dirty="0">
                <a:ea typeface="Calibri"/>
                <a:cs typeface="Calibri"/>
              </a:rPr>
              <a:t>Sequelize</a:t>
            </a:r>
          </a:p>
          <a:p>
            <a:pPr marL="0" indent="0">
              <a:buNone/>
            </a:pPr>
            <a:r>
              <a:rPr lang="et-EE" dirty="0">
                <a:ea typeface="Calibri"/>
                <a:cs typeface="Calibri"/>
              </a:rPr>
              <a:t>JWT</a:t>
            </a:r>
          </a:p>
          <a:p>
            <a:pPr marL="0" indent="0">
              <a:buNone/>
            </a:pPr>
            <a:r>
              <a:rPr lang="et-EE" dirty="0">
                <a:ea typeface="Calibri"/>
                <a:cs typeface="Calibri"/>
              </a:rPr>
              <a:t>Swagger</a:t>
            </a:r>
          </a:p>
          <a:p>
            <a:pPr marL="0" indent="0">
              <a:buNone/>
            </a:pPr>
            <a:r>
              <a:rPr lang="et-EE" dirty="0" smtClean="0">
                <a:ea typeface="Calibri"/>
                <a:cs typeface="Calibri"/>
              </a:rPr>
              <a:t>MySQL</a:t>
            </a:r>
            <a:endParaRPr lang="et-EE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48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REST API запросы?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API (Application Programming Interface)</a:t>
            </a:r>
            <a:r>
              <a:rPr lang="ru-RU" dirty="0"/>
              <a:t> — это код, который позволяет двум приложениям обмениваться данными с сервера. На русском языке его принято называть программным интерфейсом приложения.</a:t>
            </a:r>
          </a:p>
          <a:p>
            <a:r>
              <a:rPr lang="ru-RU" b="1" dirty="0"/>
              <a:t>REST (Representational State Transfer)</a:t>
            </a:r>
            <a:r>
              <a:rPr lang="ru-RU" dirty="0"/>
              <a:t> — это способ создания API с помощью протокола HTTP. На русском его называют «передачей состояния представления</a:t>
            </a:r>
            <a:r>
              <a:rPr lang="ru-RU" dirty="0" smtClean="0"/>
              <a:t>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19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</a:t>
            </a:r>
            <a:r>
              <a:rPr lang="ru-RU" dirty="0"/>
              <a:t>данных ER диаграмма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157" y="2015685"/>
            <a:ext cx="9725685" cy="462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3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ORM (Sequelize</a:t>
            </a:r>
            <a:r>
              <a:rPr lang="ru-RU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ORM (Object-Relational Mapping, объектно-реляционное отображение) — технология программирования, суть которой заключается в создании «виртуальной объектной базы данных».</a:t>
            </a:r>
            <a:endParaRPr lang="ru-RU" dirty="0" smtClean="0"/>
          </a:p>
          <a:p>
            <a:r>
              <a:rPr lang="ru-RU" dirty="0" smtClean="0"/>
              <a:t>Sequelize </a:t>
            </a:r>
            <a:r>
              <a:rPr lang="ru-RU" dirty="0"/>
              <a:t>— это инструмент для организации взаимодействия между платформой Node.js и реляционными базами данными без использования специального языка запросов SQL.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9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Структура/архитектура проекта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39" y="2223490"/>
            <a:ext cx="2805334" cy="3066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470" y="2089483"/>
            <a:ext cx="2655748" cy="1978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967" y="4725384"/>
            <a:ext cx="2660251" cy="748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7463" y="2089483"/>
            <a:ext cx="2676769" cy="33846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0417" y="3070044"/>
            <a:ext cx="2641708" cy="199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0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запросов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322902"/>
            <a:ext cx="9307224" cy="304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824142"/>
            <a:ext cx="10021699" cy="295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3234691"/>
            <a:ext cx="9307224" cy="381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2" y="3766608"/>
            <a:ext cx="9392961" cy="3429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192" y="4341390"/>
            <a:ext cx="10698068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079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25</TotalTime>
  <Words>187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Corbel</vt:lpstr>
      <vt:lpstr>Gill Sans MT</vt:lpstr>
      <vt:lpstr>Wingdings 2</vt:lpstr>
      <vt:lpstr>Dividend</vt:lpstr>
      <vt:lpstr>Hotels</vt:lpstr>
      <vt:lpstr>Содержание</vt:lpstr>
      <vt:lpstr>Тема проекта</vt:lpstr>
      <vt:lpstr>Используемые технологии</vt:lpstr>
      <vt:lpstr>Что такое REST API запросы?</vt:lpstr>
      <vt:lpstr>База данных ER диаграмма</vt:lpstr>
      <vt:lpstr>Что такое ORM (Sequelize)?</vt:lpstr>
      <vt:lpstr>Структура/архитектура проекта</vt:lpstr>
      <vt:lpstr>Примеры запросов</vt:lpstr>
      <vt:lpstr>Дальнейшее развитие проекта</vt:lpstr>
      <vt:lpstr>Разделение работы в проекте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Hotels</dc:title>
  <dc:creator>pupil</dc:creator>
  <cp:lastModifiedBy>pupil</cp:lastModifiedBy>
  <cp:revision>3</cp:revision>
  <dcterms:created xsi:type="dcterms:W3CDTF">2023-04-14T07:56:23Z</dcterms:created>
  <dcterms:modified xsi:type="dcterms:W3CDTF">2023-04-14T08:22:02Z</dcterms:modified>
</cp:coreProperties>
</file>