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EF141-1A1E-4A7C-9641-C19014601D10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21AEE-2381-4562-92EA-12F777D086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307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F7060E-63DD-4DD4-92DA-7C11B6473D21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68B7-0AB6-44F6-9E75-D0FB51D30E4A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C63C3C-CA34-440E-BABF-F28B8F1A73F5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86E2-F779-4312-B406-ABBC6A8DE491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44FC59-7C24-47FE-8D41-91CF5785150D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A450-A437-4C1C-B9CB-4EFFCEF3DE58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3794-F170-4B9C-B28F-C3E9047DD084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2D40-5D5D-4391-91FB-1F3A7C9A25F4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B9C1-635F-4BFA-AD43-227B2E5D9FE6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283BC3-0B20-4251-AD27-29FB42CE0A27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3ABD-BF67-498B-9590-68AA17487E06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756BAF8-8F1A-40D0-BC4F-F163DC940768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052735"/>
          </a:xfrm>
        </p:spPr>
        <p:txBody>
          <a:bodyPr/>
          <a:lstStyle/>
          <a:p>
            <a:r>
              <a:rPr lang="en-US" dirty="0" smtClean="0"/>
              <a:t>Hotels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136229"/>
            <a:ext cx="10993546" cy="949538"/>
          </a:xfrm>
        </p:spPr>
        <p:txBody>
          <a:bodyPr>
            <a:normAutofit/>
          </a:bodyPr>
          <a:lstStyle/>
          <a:p>
            <a:r>
              <a:rPr lang="en-US" dirty="0" err="1" smtClean="0"/>
              <a:t>Hajusrakenduse</a:t>
            </a:r>
            <a:r>
              <a:rPr lang="en-US" dirty="0" smtClean="0"/>
              <a:t> </a:t>
            </a:r>
            <a:r>
              <a:rPr lang="en-US" dirty="0" err="1" smtClean="0"/>
              <a:t>alused</a:t>
            </a:r>
            <a:endParaRPr lang="en-US" dirty="0" smtClean="0"/>
          </a:p>
          <a:p>
            <a:r>
              <a:rPr lang="en-US" sz="1100" dirty="0" err="1" smtClean="0"/>
              <a:t>Viktoria</a:t>
            </a:r>
            <a:r>
              <a:rPr lang="en-US" sz="1100" dirty="0" smtClean="0"/>
              <a:t> </a:t>
            </a:r>
            <a:r>
              <a:rPr lang="en-US" sz="1100" dirty="0" err="1" smtClean="0"/>
              <a:t>minaeva</a:t>
            </a:r>
            <a:r>
              <a:rPr lang="en-US" sz="1100" dirty="0"/>
              <a:t> | </a:t>
            </a:r>
            <a:r>
              <a:rPr lang="en-US" sz="1100" dirty="0" err="1"/>
              <a:t>Arseni</a:t>
            </a:r>
            <a:r>
              <a:rPr lang="en-US" sz="1100" dirty="0"/>
              <a:t> </a:t>
            </a:r>
            <a:r>
              <a:rPr lang="en-US" sz="1100" dirty="0" err="1" smtClean="0"/>
              <a:t>Chistyakov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Jptv20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7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Дальнейшее развитие проекта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Наша цель дальнейшего развития заключается </a:t>
            </a:r>
            <a:r>
              <a:rPr lang="ru-RU" dirty="0"/>
              <a:t>в исправление нынешних багов </a:t>
            </a:r>
            <a:r>
              <a:rPr lang="ru-RU" dirty="0" smtClean="0"/>
              <a:t>проекта, </a:t>
            </a:r>
            <a:r>
              <a:rPr lang="ru-RU" dirty="0" smtClean="0"/>
              <a:t>реализации новых функций для оптимизации использования проекта.</a:t>
            </a:r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10189819" y="5956137"/>
            <a:ext cx="894735" cy="56289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9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Разделение работы в проекте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Мы разделили работу на двух человек так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Один человек занимался базой данных</a:t>
            </a:r>
            <a:r>
              <a:rPr lang="en-US" dirty="0"/>
              <a:t>;</a:t>
            </a:r>
            <a:endParaRPr lang="ru-RU" dirty="0" smtClean="0"/>
          </a:p>
          <a:p>
            <a:r>
              <a:rPr lang="ru-RU" dirty="0" smtClean="0"/>
              <a:t>Второй человек писал контроллеры и маршруты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10189819" y="5956137"/>
            <a:ext cx="894735" cy="56289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0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hlinkClick r:id="rId2" action="ppaction://hlinksldjump"/>
              </a:rPr>
              <a:t>Тема </a:t>
            </a:r>
            <a:r>
              <a:rPr lang="ru-RU" dirty="0" smtClean="0">
                <a:hlinkClick r:id="rId2" action="ppaction://hlinksldjump"/>
              </a:rPr>
              <a:t>проекта</a:t>
            </a:r>
            <a:r>
              <a:rPr lang="en-US" dirty="0" smtClean="0">
                <a:hlinkClick r:id="rId2" action="ppaction://hlinksldjump"/>
              </a:rPr>
              <a:t> </a:t>
            </a:r>
            <a:endParaRPr lang="ru-RU" dirty="0"/>
          </a:p>
          <a:p>
            <a:r>
              <a:rPr lang="ru-RU" dirty="0">
                <a:hlinkClick r:id="rId3" action="ppaction://hlinksldjump"/>
              </a:rPr>
              <a:t>Используемые технологии</a:t>
            </a:r>
            <a:endParaRPr lang="ru-RU" dirty="0"/>
          </a:p>
          <a:p>
            <a:r>
              <a:rPr lang="ru-RU" dirty="0">
                <a:hlinkClick r:id="rId4" action="ppaction://hlinksldjump"/>
              </a:rPr>
              <a:t>Что такое REST API запросы?</a:t>
            </a:r>
            <a:endParaRPr lang="ru-RU" dirty="0"/>
          </a:p>
          <a:p>
            <a:r>
              <a:rPr lang="ru-RU" dirty="0">
                <a:hlinkClick r:id="rId5" action="ppaction://hlinksldjump"/>
              </a:rPr>
              <a:t>Диаграмма базы данных</a:t>
            </a:r>
            <a:endParaRPr lang="ru-RU" dirty="0"/>
          </a:p>
          <a:p>
            <a:r>
              <a:rPr lang="ru-RU" dirty="0">
                <a:hlinkClick r:id="rId6" action="ppaction://hlinksldjump"/>
              </a:rPr>
              <a:t>Что такое ORM (Sequelize)</a:t>
            </a:r>
            <a:endParaRPr lang="ru-RU" dirty="0"/>
          </a:p>
          <a:p>
            <a:r>
              <a:rPr lang="ru-RU" dirty="0">
                <a:hlinkClick r:id="rId7" action="ppaction://hlinksldjump"/>
              </a:rPr>
              <a:t>Структура/архитектура проекта</a:t>
            </a:r>
            <a:endParaRPr lang="ru-RU" dirty="0"/>
          </a:p>
          <a:p>
            <a:r>
              <a:rPr lang="ru-RU" dirty="0">
                <a:hlinkClick r:id="rId8" action="ppaction://hlinksldjump"/>
              </a:rPr>
              <a:t>Примеры </a:t>
            </a:r>
            <a:r>
              <a:rPr lang="ru-RU" dirty="0" smtClean="0">
                <a:hlinkClick r:id="rId8" action="ppaction://hlinksldjump"/>
              </a:rPr>
              <a:t>запросов</a:t>
            </a:r>
            <a:endParaRPr lang="ru-RU" dirty="0" smtClean="0"/>
          </a:p>
          <a:p>
            <a:r>
              <a:rPr lang="ru-RU" dirty="0" smtClean="0">
                <a:hlinkClick r:id="rId9" action="ppaction://hlinksldjump"/>
              </a:rPr>
              <a:t>Дальнейшее </a:t>
            </a:r>
            <a:r>
              <a:rPr lang="ru-RU" dirty="0">
                <a:hlinkClick r:id="rId9" action="ppaction://hlinksldjump"/>
              </a:rPr>
              <a:t>развитие проекта</a:t>
            </a:r>
            <a:endParaRPr lang="ru-RU" dirty="0"/>
          </a:p>
          <a:p>
            <a:r>
              <a:rPr lang="ru-RU" dirty="0">
                <a:hlinkClick r:id="rId10" action="ppaction://hlinksldjump"/>
              </a:rPr>
              <a:t>Разделение ролей в </a:t>
            </a:r>
            <a:r>
              <a:rPr lang="ru-RU" dirty="0" smtClean="0">
                <a:hlinkClick r:id="rId10" action="ppaction://hlinksldjump"/>
              </a:rPr>
              <a:t>проекте</a:t>
            </a:r>
            <a:endParaRPr lang="ru-R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4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Тема проекта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Наш проект создан для визуализации системы работы отеля. У нас есть возможность брони комнаты, предоставляются разные услуги и разные типы комнат. Также вы можете посмотреть какие отзывы оставили пользватели.</a:t>
            </a:r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10484717" y="5959726"/>
            <a:ext cx="894735" cy="56289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0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t-EE" dirty="0">
                <a:ea typeface="Calibri"/>
                <a:cs typeface="Calibri"/>
              </a:rPr>
              <a:t>Node JS</a:t>
            </a:r>
          </a:p>
          <a:p>
            <a:pPr marL="0" indent="0">
              <a:buNone/>
            </a:pPr>
            <a:r>
              <a:rPr lang="et-EE" dirty="0">
                <a:ea typeface="Calibri"/>
                <a:cs typeface="Calibri"/>
              </a:rPr>
              <a:t>Express</a:t>
            </a:r>
          </a:p>
          <a:p>
            <a:pPr marL="0" indent="0">
              <a:buNone/>
            </a:pPr>
            <a:r>
              <a:rPr lang="et-EE" dirty="0">
                <a:ea typeface="Calibri"/>
                <a:cs typeface="Calibri"/>
              </a:rPr>
              <a:t>Sequelize</a:t>
            </a:r>
          </a:p>
          <a:p>
            <a:pPr marL="0" indent="0">
              <a:buNone/>
            </a:pPr>
            <a:r>
              <a:rPr lang="et-EE" dirty="0">
                <a:ea typeface="Calibri"/>
                <a:cs typeface="Calibri"/>
              </a:rPr>
              <a:t>JWT</a:t>
            </a:r>
          </a:p>
          <a:p>
            <a:pPr marL="0" indent="0">
              <a:buNone/>
            </a:pPr>
            <a:r>
              <a:rPr lang="et-EE" dirty="0">
                <a:ea typeface="Calibri"/>
                <a:cs typeface="Calibri"/>
              </a:rPr>
              <a:t>Swagger</a:t>
            </a:r>
          </a:p>
          <a:p>
            <a:pPr marL="0" indent="0">
              <a:buNone/>
            </a:pPr>
            <a:r>
              <a:rPr lang="et-EE" dirty="0" smtClean="0">
                <a:ea typeface="Calibri"/>
                <a:cs typeface="Calibri"/>
              </a:rPr>
              <a:t>MySQL</a:t>
            </a:r>
            <a:endParaRPr lang="et-EE" dirty="0">
              <a:ea typeface="Calibri"/>
              <a:cs typeface="Calibri"/>
            </a:endParaRP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10434841" y="5968039"/>
            <a:ext cx="894735" cy="56289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REST API запросы?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API (Application Programming Interface)</a:t>
            </a:r>
            <a:r>
              <a:rPr lang="ru-RU" dirty="0"/>
              <a:t> — это код, который позволяет двум приложениям обмениваться данными с сервера. На русском языке его принято называть программным интерфейсом приложения.</a:t>
            </a:r>
          </a:p>
          <a:p>
            <a:r>
              <a:rPr lang="ru-RU" b="1" dirty="0"/>
              <a:t>REST (Representational State Transfer)</a:t>
            </a:r>
            <a:r>
              <a:rPr lang="ru-RU" dirty="0"/>
              <a:t> — это способ создания API с помощью протокола HTTP. На русском его называют «передачей состояния представления</a:t>
            </a:r>
            <a:r>
              <a:rPr lang="ru-RU" dirty="0" smtClean="0"/>
              <a:t>».</a:t>
            </a:r>
            <a:endParaRPr lang="ru-RU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10326776" y="5956137"/>
            <a:ext cx="894735" cy="56289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</a:t>
            </a:r>
            <a:r>
              <a:rPr lang="ru-RU" dirty="0"/>
              <a:t>данных ER диаграмма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157" y="2015685"/>
            <a:ext cx="9725685" cy="4620186"/>
          </a:xfrm>
          <a:prstGeom prst="rect">
            <a:avLst/>
          </a:prstGeom>
        </p:spPr>
      </p:pic>
      <p:sp>
        <p:nvSpPr>
          <p:cNvPr id="5" name="Action Button: Home 4">
            <a:hlinkClick r:id="rId3" action="ppaction://hlinksldjump" highlightClick="1"/>
          </p:cNvPr>
          <p:cNvSpPr/>
          <p:nvPr/>
        </p:nvSpPr>
        <p:spPr>
          <a:xfrm>
            <a:off x="10390090" y="6001290"/>
            <a:ext cx="894735" cy="56289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43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ORM (Sequelize</a:t>
            </a:r>
            <a:r>
              <a:rPr lang="ru-RU" dirty="0" smtClean="0"/>
              <a:t>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ORM (Object-Relational Mapping, объектно-реляционное отображение) — технология программирования, суть которой заключается в создании «виртуальной объектной базы данных».</a:t>
            </a:r>
            <a:endParaRPr lang="ru-RU" dirty="0" smtClean="0"/>
          </a:p>
          <a:p>
            <a:r>
              <a:rPr lang="ru-RU" dirty="0" smtClean="0"/>
              <a:t>Sequelize </a:t>
            </a:r>
            <a:r>
              <a:rPr lang="ru-RU" dirty="0"/>
              <a:t>— это инструмент для организации взаимодействия между платформой Node.js и реляционными базами данными без использования специального языка запросов SQL. </a:t>
            </a:r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10443153" y="5956137"/>
            <a:ext cx="894735" cy="56289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9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Структура/архитектура проекта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239" y="2223490"/>
            <a:ext cx="2805334" cy="3066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470" y="2089483"/>
            <a:ext cx="2655748" cy="1978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967" y="4725384"/>
            <a:ext cx="2660251" cy="7487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7463" y="2089483"/>
            <a:ext cx="2676769" cy="33846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0417" y="3070044"/>
            <a:ext cx="2641708" cy="1994918"/>
          </a:xfrm>
          <a:prstGeom prst="rect">
            <a:avLst/>
          </a:prstGeom>
        </p:spPr>
      </p:pic>
      <p:sp>
        <p:nvSpPr>
          <p:cNvPr id="9" name="Action Button: Home 8">
            <a:hlinkClick r:id="rId7" action="ppaction://hlinksldjump" highlightClick="1"/>
          </p:cNvPr>
          <p:cNvSpPr/>
          <p:nvPr/>
        </p:nvSpPr>
        <p:spPr>
          <a:xfrm>
            <a:off x="10415847" y="5951414"/>
            <a:ext cx="894735" cy="56289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1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запросов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322902"/>
            <a:ext cx="9307224" cy="304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824142"/>
            <a:ext cx="10021699" cy="295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3234691"/>
            <a:ext cx="9307224" cy="3810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92" y="3766608"/>
            <a:ext cx="9392961" cy="3429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192" y="4341390"/>
            <a:ext cx="10698068" cy="571580"/>
          </a:xfrm>
          <a:prstGeom prst="rect">
            <a:avLst/>
          </a:prstGeom>
        </p:spPr>
      </p:pic>
      <p:sp>
        <p:nvSpPr>
          <p:cNvPr id="9" name="Action Button: Home 8">
            <a:hlinkClick r:id="rId7" action="ppaction://hlinksldjump" highlightClick="1"/>
          </p:cNvPr>
          <p:cNvSpPr/>
          <p:nvPr/>
        </p:nvSpPr>
        <p:spPr>
          <a:xfrm>
            <a:off x="10384525" y="5956137"/>
            <a:ext cx="894735" cy="56289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0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133</TotalTime>
  <Words>199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Gill Sans MT</vt:lpstr>
      <vt:lpstr>Wingdings 2</vt:lpstr>
      <vt:lpstr>Dividend</vt:lpstr>
      <vt:lpstr>Hotels</vt:lpstr>
      <vt:lpstr>Содержание</vt:lpstr>
      <vt:lpstr>Тема проекта</vt:lpstr>
      <vt:lpstr>Используемые технологии</vt:lpstr>
      <vt:lpstr>Что такое REST API запросы?</vt:lpstr>
      <vt:lpstr>База данных ER диаграмма</vt:lpstr>
      <vt:lpstr>Что такое ORM (Sequelize)?</vt:lpstr>
      <vt:lpstr>Структура/архитектура проекта</vt:lpstr>
      <vt:lpstr>Примеры запросов</vt:lpstr>
      <vt:lpstr>Дальнейшее развитие проекта</vt:lpstr>
      <vt:lpstr>Разделение работы в проекте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Hotels</dc:title>
  <dc:creator>pupil</dc:creator>
  <cp:lastModifiedBy>pupil</cp:lastModifiedBy>
  <cp:revision>7</cp:revision>
  <dcterms:created xsi:type="dcterms:W3CDTF">2023-04-14T07:56:23Z</dcterms:created>
  <dcterms:modified xsi:type="dcterms:W3CDTF">2023-04-14T11:08:50Z</dcterms:modified>
</cp:coreProperties>
</file>