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26"/>
  </p:normalViewPr>
  <p:slideViewPr>
    <p:cSldViewPr snapToGrid="0" snapToObjects="1">
      <p:cViewPr varScale="1">
        <p:scale>
          <a:sx n="137" d="100"/>
          <a:sy n="13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C445-4217-C546-8428-575A25278AC9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0221-D359-164E-8E10-44BF17B3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608" y="867747"/>
            <a:ext cx="5122506" cy="522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3397" y="5723558"/>
            <a:ext cx="15302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Remove Icon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3397" y="867747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Main Color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50900" y="867747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43397" y="1196258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Secondary Color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350900" y="1196258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643397" y="1524769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Lighten Color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350900" y="1524769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643397" y="1853280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Darken Color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350900" y="1853280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350900" y="2490540"/>
            <a:ext cx="1530220" cy="369332"/>
          </a:xfrm>
          <a:prstGeom prst="rect">
            <a:avLst/>
          </a:prstGeom>
          <a:noFill/>
          <a:ln w="3175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New </a:t>
            </a:r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43397" y="2490540"/>
            <a:ext cx="15302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16" name="Triangle 15"/>
          <p:cNvSpPr/>
          <p:nvPr/>
        </p:nvSpPr>
        <p:spPr>
          <a:xfrm rot="10800000">
            <a:off x="7828385" y="2581800"/>
            <a:ext cx="289249" cy="205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43397" y="2965824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8350900" y="2965824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643397" y="3294335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Y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8350900" y="3294335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3397" y="3622846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Rotation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8350900" y="3622846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643397" y="3951357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Url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8350900" y="3951357"/>
            <a:ext cx="153022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35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2016-09-09T07:30:16Z</dcterms:created>
  <dcterms:modified xsi:type="dcterms:W3CDTF">2016-09-09T07:36:27Z</dcterms:modified>
</cp:coreProperties>
</file>