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2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E576-BE19-424D-AE6F-953B25D5930C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02D2-3AF8-48B9-8464-D8B9139FF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8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02695" y="890891"/>
            <a:ext cx="1964987" cy="1498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dirty="0">
                <a:solidFill>
                  <a:schemeClr val="accent5"/>
                </a:solidFill>
              </a:rPr>
              <a:t>web-</a:t>
            </a:r>
            <a:r>
              <a:rPr lang="en-GB" sz="1200" b="1" dirty="0" err="1">
                <a:solidFill>
                  <a:schemeClr val="accent5"/>
                </a:solidFill>
              </a:rPr>
              <a:t>nginx</a:t>
            </a:r>
            <a:endParaRPr lang="en-GB" sz="1200" b="1" dirty="0">
              <a:solidFill>
                <a:schemeClr val="accent5"/>
              </a:solidFill>
            </a:endParaRPr>
          </a:p>
          <a:p>
            <a:pPr algn="ctr"/>
            <a:r>
              <a:rPr lang="en-GB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nginx:stable-alpine</a:t>
            </a:r>
            <a:endParaRPr lang="en-GB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Straight Arrow Connector 61"/>
          <p:cNvCxnSpPr>
            <a:stCxn id="61" idx="0"/>
            <a:endCxn id="6" idx="2"/>
          </p:cNvCxnSpPr>
          <p:nvPr/>
        </p:nvCxnSpPr>
        <p:spPr>
          <a:xfrm flipV="1">
            <a:off x="3885189" y="2388951"/>
            <a:ext cx="0" cy="1027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6866" y="1095354"/>
            <a:ext cx="4255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28476" y="890078"/>
            <a:ext cx="2046050" cy="1498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dirty="0">
                <a:solidFill>
                  <a:schemeClr val="accent5"/>
                </a:solidFill>
              </a:rPr>
              <a:t>web-</a:t>
            </a:r>
            <a:r>
              <a:rPr lang="en-GB" sz="1200" b="1" dirty="0" err="1">
                <a:solidFill>
                  <a:schemeClr val="accent5"/>
                </a:solidFill>
              </a:rPr>
              <a:t>php</a:t>
            </a:r>
            <a:endParaRPr lang="en-GB" sz="1200" b="1" dirty="0">
              <a:solidFill>
                <a:schemeClr val="accent5"/>
              </a:solidFill>
            </a:endParaRPr>
          </a:p>
          <a:p>
            <a:pPr algn="ctr"/>
            <a:r>
              <a:rPr lang="en-GB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php:fpm-alpine</a:t>
            </a:r>
            <a:r>
              <a:rPr lang="en-GB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+ </a:t>
            </a:r>
            <a:r>
              <a:rPr lang="en-GB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pgsql</a:t>
            </a:r>
            <a:endParaRPr lang="en-GB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35320" y="890078"/>
            <a:ext cx="1588802" cy="1498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dirty="0">
                <a:solidFill>
                  <a:schemeClr val="accent5"/>
                </a:solidFill>
              </a:rPr>
              <a:t>web-</a:t>
            </a:r>
            <a:r>
              <a:rPr lang="en-GB" sz="1200" b="1" dirty="0" err="1">
                <a:solidFill>
                  <a:schemeClr val="accent5"/>
                </a:solidFill>
              </a:rPr>
              <a:t>pgsql</a:t>
            </a:r>
            <a:endParaRPr lang="en-GB" sz="1200" b="1" dirty="0">
              <a:solidFill>
                <a:schemeClr val="accent5"/>
              </a:solidFill>
            </a:endParaRPr>
          </a:p>
          <a:p>
            <a:pPr algn="ctr"/>
            <a:r>
              <a:rPr lang="en-GB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postgres:alpine</a:t>
            </a:r>
            <a:endParaRPr lang="en-GB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8426" y="2934507"/>
            <a:ext cx="3756099" cy="285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usr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/share/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nginx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2695" y="2934507"/>
            <a:ext cx="1386215" cy="285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/log/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nginx</a:t>
            </a:r>
            <a:endParaRPr lang="en-GB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4041" y="2934507"/>
            <a:ext cx="2720081" cy="285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/lib/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postgresql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38" y="987354"/>
            <a:ext cx="7875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77" y="1077354"/>
            <a:ext cx="1374047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509" y="987354"/>
            <a:ext cx="870423" cy="900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73898" y="1203354"/>
            <a:ext cx="504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9000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583319" y="1423108"/>
            <a:ext cx="504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2777" y="987354"/>
            <a:ext cx="504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</a:p>
        </p:txBody>
      </p: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4867681" y="1311354"/>
            <a:ext cx="1206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1"/>
          </p:cNvCxnSpPr>
          <p:nvPr/>
        </p:nvCxnSpPr>
        <p:spPr>
          <a:xfrm>
            <a:off x="8374526" y="1531108"/>
            <a:ext cx="1208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132391" y="1095354"/>
            <a:ext cx="0" cy="4357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0"/>
          </p:cNvCxnSpPr>
          <p:nvPr/>
        </p:nvCxnSpPr>
        <p:spPr>
          <a:xfrm flipH="1" flipV="1">
            <a:off x="3590925" y="2388138"/>
            <a:ext cx="4878" cy="546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" idx="2"/>
          </p:cNvCxnSpPr>
          <p:nvPr/>
        </p:nvCxnSpPr>
        <p:spPr>
          <a:xfrm flipV="1">
            <a:off x="10629720" y="2388138"/>
            <a:ext cx="1" cy="546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" idx="2"/>
          </p:cNvCxnSpPr>
          <p:nvPr/>
        </p:nvCxnSpPr>
        <p:spPr>
          <a:xfrm flipV="1">
            <a:off x="7351500" y="2388138"/>
            <a:ext cx="1" cy="545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741270" y="2388138"/>
            <a:ext cx="1" cy="545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Hexagon 54"/>
          <p:cNvSpPr/>
          <p:nvPr/>
        </p:nvSpPr>
        <p:spPr>
          <a:xfrm>
            <a:off x="522802" y="767600"/>
            <a:ext cx="1568341" cy="651754"/>
          </a:xfrm>
          <a:prstGeom prst="hexagon">
            <a:avLst>
              <a:gd name="adj" fmla="val 49845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</a:rPr>
              <a:t>127.0.0.1</a:t>
            </a:r>
          </a:p>
        </p:txBody>
      </p:sp>
      <p:cxnSp>
        <p:nvCxnSpPr>
          <p:cNvPr id="59" name="Straight Arrow Connector 58"/>
          <p:cNvCxnSpPr>
            <a:stCxn id="19" idx="1"/>
            <a:endCxn id="55" idx="0"/>
          </p:cNvCxnSpPr>
          <p:nvPr/>
        </p:nvCxnSpPr>
        <p:spPr>
          <a:xfrm flipH="1" flipV="1">
            <a:off x="2091143" y="1093477"/>
            <a:ext cx="561634" cy="1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02696" y="3416816"/>
            <a:ext cx="1964986" cy="285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etc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nginx</a:t>
            </a:r>
            <a:r>
              <a:rPr lang="en-GB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nginx.conf</a:t>
            </a:r>
            <a:endParaRPr lang="en-GB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3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wkrafft</dc:creator>
  <cp:lastModifiedBy>wkrafft</cp:lastModifiedBy>
  <cp:revision>5</cp:revision>
  <dcterms:created xsi:type="dcterms:W3CDTF">2019-01-01T02:06:00Z</dcterms:created>
  <dcterms:modified xsi:type="dcterms:W3CDTF">2019-01-01T02:35:22Z</dcterms:modified>
</cp:coreProperties>
</file>