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9" r:id="rId16"/>
    <p:sldId id="268" r:id="rId17"/>
    <p:sldId id="266" r:id="rId18"/>
    <p:sldId id="267" r:id="rId19"/>
    <p:sldId id="280" r:id="rId20"/>
    <p:sldId id="281" r:id="rId21"/>
    <p:sldId id="274" r:id="rId22"/>
    <p:sldId id="273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93578C0-269B-4B49-B0D4-421115EB66D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9"/>
            <p14:sldId id="268"/>
            <p14:sldId id="266"/>
            <p14:sldId id="267"/>
            <p14:sldId id="280"/>
            <p14:sldId id="281"/>
          </p14:sldIdLst>
        </p14:section>
        <p14:section name="Seção sem Título" id="{A6E0A8E6-AE9A-4694-9D06-1AA975BB8C8B}">
          <p14:sldIdLst>
            <p14:sldId id="274"/>
            <p14:sldId id="273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D370A-2638-4E8D-B6EE-AF9228159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polimorfismo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CB6FD-8D6C-41A0-B6E7-10335011D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Von Harrison c. Tadaiesky</a:t>
            </a:r>
          </a:p>
        </p:txBody>
      </p:sp>
    </p:spTree>
    <p:extLst>
      <p:ext uri="{BB962C8B-B14F-4D97-AF65-F5344CB8AC3E}">
        <p14:creationId xmlns:p14="http://schemas.microsoft.com/office/powerpoint/2010/main" val="194058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C558-13F3-4419-91CE-B982CD4B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</a:t>
            </a:r>
            <a:r>
              <a:rPr lang="pt-BR" dirty="0" err="1"/>
              <a:t>Lamborghini.ccp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C6F7558-C742-4B50-A522-A32B080515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2214694"/>
            <a:ext cx="5791200" cy="41407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55EA25-3A61-4453-BECC-43539716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687782"/>
            <a:ext cx="523701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4DAAB-56C7-49FB-87C6-2D6B01F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</a:t>
            </a:r>
            <a:r>
              <a:rPr lang="pt-BR" dirty="0" err="1"/>
              <a:t>lamborguini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879B98E-5876-4E01-B81A-CB1995FCDB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92436" y="2110829"/>
            <a:ext cx="6899564" cy="45393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A1636D-B9CD-43B9-814E-1DC56479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6050"/>
            <a:ext cx="529243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C4192-F1F8-4D9F-88BC-7B187A97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</a:t>
            </a:r>
            <a:r>
              <a:rPr lang="pt-BR" dirty="0" err="1"/>
              <a:t>ferrari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0CC96F8-43F4-4A66-B024-E9892E8651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798618"/>
            <a:ext cx="5448300" cy="20208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190DC7-0F29-482E-881A-4782CA17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86" y="2277082"/>
            <a:ext cx="6613814" cy="45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EFEF-D84C-4DA6-8702-3268037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</a:t>
            </a:r>
            <a:r>
              <a:rPr lang="pt-BR" dirty="0" err="1"/>
              <a:t>landrouver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A58FA8C-3476-45AE-8260-AD3D63448D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32364"/>
            <a:ext cx="5400675" cy="20109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3B0190-59E1-4C62-B66D-17E402CE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6" y="2056966"/>
            <a:ext cx="6791324" cy="48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4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1A8C-95A6-4F3C-BE94-E32A252A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</a:t>
            </a:r>
            <a:r>
              <a:rPr lang="pt-BR" dirty="0" err="1"/>
              <a:t>ferraistilo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8EED0A-CBA5-4131-91C9-76943B6270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545" y="2867892"/>
            <a:ext cx="5444837" cy="19372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7E7A22-D087-4FE3-801D-2F32357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4694"/>
            <a:ext cx="5486400" cy="37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EF65-876D-438F-8948-C0F05F7A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usuário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BF70ED-10E9-476A-AC78-1BEA49707C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947857"/>
            <a:ext cx="5715000" cy="1695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9DF74D-9879-42AC-85BF-58CE53B2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692"/>
            <a:ext cx="5619750" cy="42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4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B43E-A235-4723-9C0E-4F44D63F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Ferrari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535368-C2C1-4F47-B1E5-F830D37438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510" y="1953492"/>
            <a:ext cx="5007552" cy="21217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DD4B00-25B1-4FED-83CD-25408CEF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3492"/>
            <a:ext cx="5985164" cy="38902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475A6A-4739-4D81-AE97-6E872D0E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10833"/>
            <a:ext cx="598516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DE74-575A-43D2-9298-4E7CA5E6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 dirty="0" err="1"/>
              <a:t>landrouver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839232-6CCA-4487-918D-ED26EF5CBE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4833937"/>
            <a:ext cx="5038725" cy="1019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557EEC-91DF-4FEB-8F60-70E1DAFB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4" y="2214693"/>
            <a:ext cx="5038725" cy="4305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C73DD6-8CC8-4073-A4E7-F99C1A803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4" y="2254807"/>
            <a:ext cx="3876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F4A3-D725-46DB-98F7-C37CB5B3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 dirty="0" err="1"/>
              <a:t>lamborguini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65F595-C941-4706-90C2-B89F9599CC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80669" y="4694658"/>
            <a:ext cx="4600575" cy="1123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FCDB0F-D193-428F-9749-FDF5B3A6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" y="2214694"/>
            <a:ext cx="5505450" cy="46433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81B52F-480B-4A4E-B5FC-C1AC1FC8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44" y="2425976"/>
            <a:ext cx="4610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B4FE-B201-47B6-A6F8-F4910EE6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 dirty="0" err="1"/>
              <a:t>FerrariStilo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7CE5F8F-B509-4799-9E6A-D40AC63F94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87201" y="4662054"/>
            <a:ext cx="4391025" cy="15961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00B6DD-BA34-4812-9150-619D0374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66109"/>
            <a:ext cx="5320145" cy="43918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A21EE1-E3A2-4528-A9C1-78FC1A6A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01" y="2513862"/>
            <a:ext cx="4988935" cy="18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E7438-3F6B-421D-BCC2-95494910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13F6891-1575-4A5A-9D33-4F125C8D4F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54629"/>
            <a:ext cx="12192000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2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9570A-E7C0-42EE-B2E1-06BB58E0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 dirty="0" err="1"/>
              <a:t>ususario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8AA8F0C-698B-4230-B9CB-B9F27996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06251" y="4874290"/>
            <a:ext cx="4371975" cy="18978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C3BB18-F61D-4FC1-AEFD-179C34CB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5" y="2382983"/>
            <a:ext cx="5256935" cy="43891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1F5A4B-5868-4416-9B87-F7A1179EA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51" y="2501114"/>
            <a:ext cx="437197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96F44-5486-45EE-88AF-587BAFAA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</a:t>
            </a:r>
            <a:r>
              <a:rPr lang="pt-BR" dirty="0" err="1"/>
              <a:t>const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/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static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8683B0-9039-4C49-8F67-4EF6D84C7B75}"/>
              </a:ext>
            </a:extLst>
          </p:cNvPr>
          <p:cNvCxnSpPr>
            <a:cxnSpLocks/>
          </p:cNvCxnSpPr>
          <p:nvPr/>
        </p:nvCxnSpPr>
        <p:spPr>
          <a:xfrm flipH="1">
            <a:off x="2163040" y="4281055"/>
            <a:ext cx="1" cy="55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CD1532-7DB8-4587-B810-15A7B1821824}"/>
              </a:ext>
            </a:extLst>
          </p:cNvPr>
          <p:cNvSpPr txBox="1"/>
          <p:nvPr/>
        </p:nvSpPr>
        <p:spPr>
          <a:xfrm>
            <a:off x="1207687" y="2148721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 </a:t>
            </a:r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436F93-4ED7-4D12-AA84-EC9CC3A2D8AE}"/>
              </a:ext>
            </a:extLst>
          </p:cNvPr>
          <p:cNvSpPr txBox="1"/>
          <p:nvPr/>
        </p:nvSpPr>
        <p:spPr>
          <a:xfrm>
            <a:off x="5153890" y="214872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 </a:t>
            </a:r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BA928B-0057-4B3F-9623-D30A3C1A5DFE}"/>
              </a:ext>
            </a:extLst>
          </p:cNvPr>
          <p:cNvSpPr txBox="1"/>
          <p:nvPr/>
        </p:nvSpPr>
        <p:spPr>
          <a:xfrm>
            <a:off x="8819825" y="214872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Const</a:t>
            </a:r>
            <a:endParaRPr lang="pt-BR" dirty="0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10C88B88-CBA5-4B1E-A868-62E57695E2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3315" y="2595694"/>
            <a:ext cx="3219450" cy="29051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166CFD3-A0B0-424F-854A-A4EEDF79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34" y="2595694"/>
            <a:ext cx="3867150" cy="294712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7EDF2D2-8615-4CBA-8BE7-5A65913B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2595694"/>
            <a:ext cx="3609109" cy="29471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0B25942-25CA-4E56-8A74-8C5DDF0DC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1" y="5500819"/>
            <a:ext cx="3219450" cy="13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068D9-D633-41F5-A902-2B6C1AFA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Vector no </a:t>
            </a:r>
            <a:r>
              <a:rPr lang="pt-BR" dirty="0" err="1"/>
              <a:t>main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7D7BF9-492A-40C2-8E47-522F50C415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2214694"/>
            <a:ext cx="6096000" cy="4463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21E14F-6162-483E-98CB-87B6C3B9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6869"/>
            <a:ext cx="6010275" cy="22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1FCFA-2760-4D61-96C8-CACE98A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de composição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241674F-9BA8-48E0-8D98-E8CCB5B47F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04887" y="2214694"/>
            <a:ext cx="5182225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66A8-18AA-4901-81D6-2762D94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Composição/</a:t>
            </a:r>
            <a:r>
              <a:rPr lang="pt-BR" dirty="0" err="1"/>
              <a:t>ferrari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70E8FEB-3DC3-4798-8B91-7C872B3FA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8012" y="2630912"/>
            <a:ext cx="4577988" cy="4024789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07BD385-55BC-4F23-8F66-7CE6953A61E3}"/>
              </a:ext>
            </a:extLst>
          </p:cNvPr>
          <p:cNvSpPr/>
          <p:nvPr/>
        </p:nvSpPr>
        <p:spPr>
          <a:xfrm>
            <a:off x="772548" y="5207879"/>
            <a:ext cx="886691" cy="74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520C6-86EB-4C4A-A7FA-514049A5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77" y="2630911"/>
            <a:ext cx="4257675" cy="40247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B58358-0CBA-475F-9B46-D7AD5A8CD9E0}"/>
              </a:ext>
            </a:extLst>
          </p:cNvPr>
          <p:cNvSpPr txBox="1"/>
          <p:nvPr/>
        </p:nvSpPr>
        <p:spPr>
          <a:xfrm>
            <a:off x="3020292" y="22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Ferrari.h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4B4B22-ECB4-4159-8377-3B67402E4AB5}"/>
              </a:ext>
            </a:extLst>
          </p:cNvPr>
          <p:cNvSpPr txBox="1"/>
          <p:nvPr/>
        </p:nvSpPr>
        <p:spPr>
          <a:xfrm>
            <a:off x="8409709" y="225451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Ferrari.cpp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D9295C7-3453-454D-9BCE-BADC650644D9}"/>
              </a:ext>
            </a:extLst>
          </p:cNvPr>
          <p:cNvSpPr/>
          <p:nvPr/>
        </p:nvSpPr>
        <p:spPr>
          <a:xfrm>
            <a:off x="6185543" y="6116782"/>
            <a:ext cx="886691" cy="74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4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E3A38-3A24-4071-B34C-DE5C2416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30" y="618517"/>
            <a:ext cx="10364451" cy="1596177"/>
          </a:xfrm>
        </p:spPr>
        <p:txBody>
          <a:bodyPr/>
          <a:lstStyle/>
          <a:p>
            <a:r>
              <a:rPr lang="pt-BR" dirty="0"/>
              <a:t>Composição/</a:t>
            </a:r>
            <a:r>
              <a:rPr lang="pt-BR" dirty="0" err="1"/>
              <a:t>landrouver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56ABFA4-991B-4F96-AEB4-CE278A77C2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2950" y="2521527"/>
            <a:ext cx="4688032" cy="39208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2980AE-EF8E-4E4F-B3B0-04FAD2DE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51" y="2521527"/>
            <a:ext cx="4829175" cy="4073237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CA48B96-B010-47DB-AD75-68733F4823E5}"/>
              </a:ext>
            </a:extLst>
          </p:cNvPr>
          <p:cNvSpPr/>
          <p:nvPr/>
        </p:nvSpPr>
        <p:spPr>
          <a:xfrm>
            <a:off x="0" y="4986207"/>
            <a:ext cx="886691" cy="74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CF9A03F-2C32-45DA-AE39-14F75EEC5775}"/>
              </a:ext>
            </a:extLst>
          </p:cNvPr>
          <p:cNvSpPr/>
          <p:nvPr/>
        </p:nvSpPr>
        <p:spPr>
          <a:xfrm>
            <a:off x="5496671" y="5853546"/>
            <a:ext cx="886691" cy="74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529D74-8CCD-44E7-B634-5CB30EA3D67A}"/>
              </a:ext>
            </a:extLst>
          </p:cNvPr>
          <p:cNvSpPr txBox="1"/>
          <p:nvPr/>
        </p:nvSpPr>
        <p:spPr>
          <a:xfrm>
            <a:off x="2425228" y="2214694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LandRouver.h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7BB27C-ADB9-4C22-82E1-5E090729DD8C}"/>
              </a:ext>
            </a:extLst>
          </p:cNvPr>
          <p:cNvSpPr txBox="1"/>
          <p:nvPr/>
        </p:nvSpPr>
        <p:spPr>
          <a:xfrm>
            <a:off x="7744691" y="211417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LandRouver.ccp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73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16DB4-5A11-4FC0-B403-7A9FB4D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Composição/</a:t>
            </a:r>
            <a:r>
              <a:rPr lang="pt-BR" dirty="0" err="1"/>
              <a:t>lamborghini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88BB43-828E-4AA1-905A-F699DAECED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8861" y="2715488"/>
            <a:ext cx="4438650" cy="36928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AD0A55-978E-41B2-9329-FF85D4A4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02" y="2649757"/>
            <a:ext cx="5624946" cy="40558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0951F2-6CCE-4F63-B4E4-295DD8E1B287}"/>
              </a:ext>
            </a:extLst>
          </p:cNvPr>
          <p:cNvSpPr txBox="1"/>
          <p:nvPr/>
        </p:nvSpPr>
        <p:spPr>
          <a:xfrm>
            <a:off x="1846960" y="228042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Lamborghini.h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CCE6F5-7220-4A46-BD55-445A5277DC8D}"/>
              </a:ext>
            </a:extLst>
          </p:cNvPr>
          <p:cNvSpPr txBox="1"/>
          <p:nvPr/>
        </p:nvSpPr>
        <p:spPr>
          <a:xfrm>
            <a:off x="7727815" y="228042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Lamborghini.cpp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AE650C3-846D-45D9-B082-9BBCFDD3D07D}"/>
              </a:ext>
            </a:extLst>
          </p:cNvPr>
          <p:cNvSpPr/>
          <p:nvPr/>
        </p:nvSpPr>
        <p:spPr>
          <a:xfrm>
            <a:off x="4768561" y="6037767"/>
            <a:ext cx="886691" cy="74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EAE02598-DD37-4A6B-B005-B2482314396A}"/>
              </a:ext>
            </a:extLst>
          </p:cNvPr>
          <p:cNvSpPr/>
          <p:nvPr/>
        </p:nvSpPr>
        <p:spPr>
          <a:xfrm rot="21335100">
            <a:off x="2131003" y="4561933"/>
            <a:ext cx="914400" cy="789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5E7C3-DDC0-4E99-9310-71CDBF5B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 .h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D486A60-BEA2-400F-A6C9-3664BAAFFB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66109" y="1898073"/>
            <a:ext cx="6927273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2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408F9-1C4E-4F9C-B69B-941DFD0E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E00EACB-F740-4955-B26B-B9312EE1E1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9127" y="2022764"/>
            <a:ext cx="7050232" cy="38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778C0-9E56-4AC6-A26B-9DD001D7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</a:t>
            </a:r>
            <a:r>
              <a:rPr lang="pt-BR" dirty="0" err="1"/>
              <a:t>Ferrari.h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0825964-2E6A-41C6-A2C2-CB45C35A25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9235" y="1979036"/>
            <a:ext cx="6761019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06834-CB54-499F-BD9F-75AB44B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classes/Ferrari.cpp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424582B-DD0F-4B86-8445-D2449FB078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9128"/>
            <a:ext cx="5182225" cy="39862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8E03C9-754E-491E-AA08-C2EBD765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2784764"/>
            <a:ext cx="5070764" cy="21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3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6D42D-FF53-4648-ACCF-8CA5D8E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</a:t>
            </a:r>
            <a:r>
              <a:rPr lang="pt-BR" dirty="0" err="1"/>
              <a:t>LandRouver.h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F50EAA-0639-4160-BCA3-33C33EF33E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7164" y="2064328"/>
            <a:ext cx="6082145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DAD4-3FED-42D5-97C3-C2527BDB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classes/LandRouver.cpp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007684-7241-4E7E-8B31-33F22565BD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5855" y="2078182"/>
            <a:ext cx="5320145" cy="42772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11F473-614D-42D8-8A09-8272A3BD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3" y="2479964"/>
            <a:ext cx="4808153" cy="2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3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11A9-DA07-4303-8D4D-872855D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virtuais puros</a:t>
            </a:r>
            <a:br>
              <a:rPr lang="pt-BR" dirty="0"/>
            </a:br>
            <a:r>
              <a:rPr lang="pt-BR" dirty="0"/>
              <a:t>nas classes/</a:t>
            </a:r>
            <a:r>
              <a:rPr lang="pt-BR" dirty="0" err="1"/>
              <a:t>Lamborghini.h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08A4B6-9985-44BE-B77A-11A6A195AE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1091" y="2092036"/>
            <a:ext cx="7813964" cy="46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274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397</TotalTime>
  <Words>101</Words>
  <Application>Microsoft Office PowerPoint</Application>
  <PresentationFormat>Widescreen</PresentationFormat>
  <Paragraphs>36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Gotícula</vt:lpstr>
      <vt:lpstr>Projeto polimorfismo </vt:lpstr>
      <vt:lpstr>Diagrama UML</vt:lpstr>
      <vt:lpstr>Classe Abstrata .h</vt:lpstr>
      <vt:lpstr>Métodos virtuais puros</vt:lpstr>
      <vt:lpstr>Métodos virtuais puros nas classes/Ferrari.h</vt:lpstr>
      <vt:lpstr>Métodos virtuais puros nas classes/Ferrari.cpp</vt:lpstr>
      <vt:lpstr>Métodos virtuais puros nas classes/LandRouver.h</vt:lpstr>
      <vt:lpstr>Métodos virtuais puros nas classes/LandRouver.cpp</vt:lpstr>
      <vt:lpstr>Métodos virtuais puros nas classes/Lamborghini.h</vt:lpstr>
      <vt:lpstr>Métodos virtuais puros nas classes/Lamborghini.ccp</vt:lpstr>
      <vt:lpstr>Construtor lamborguini</vt:lpstr>
      <vt:lpstr>Construtor ferrari</vt:lpstr>
      <vt:lpstr>Construtor landrouver </vt:lpstr>
      <vt:lpstr>Construtor ferraistilo</vt:lpstr>
      <vt:lpstr>Construtor usuário</vt:lpstr>
      <vt:lpstr>operadores Ferrari</vt:lpstr>
      <vt:lpstr>operadores landrouver</vt:lpstr>
      <vt:lpstr>operadores lamborguini</vt:lpstr>
      <vt:lpstr>Operadores FerrariStilo</vt:lpstr>
      <vt:lpstr>Operadores ususario</vt:lpstr>
      <vt:lpstr>Atributos const/static/const static</vt:lpstr>
      <vt:lpstr>Vector no main</vt:lpstr>
      <vt:lpstr>Classe de composição </vt:lpstr>
      <vt:lpstr>Composição/ferrari</vt:lpstr>
      <vt:lpstr>Composição/landrouver</vt:lpstr>
      <vt:lpstr>Composição/lamborghini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polimorfismo</dc:title>
  <dc:creator>von harrison</dc:creator>
  <cp:lastModifiedBy>von harrison</cp:lastModifiedBy>
  <cp:revision>16</cp:revision>
  <dcterms:created xsi:type="dcterms:W3CDTF">2019-07-08T11:40:24Z</dcterms:created>
  <dcterms:modified xsi:type="dcterms:W3CDTF">2019-07-08T18:19:53Z</dcterms:modified>
</cp:coreProperties>
</file>