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E6B1C-AAB5-4976-811F-8BAFE6CB4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427767-A1CD-4F39-BFC3-906F219E6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851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52A35-893B-4672-912A-F807F368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33156" cy="1808018"/>
          </a:xfrm>
        </p:spPr>
        <p:txBody>
          <a:bodyPr/>
          <a:lstStyle/>
          <a:p>
            <a:r>
              <a:rPr lang="pt-BR" dirty="0"/>
              <a:t>FerrariMotores.cpp e sobrecarga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4C385F6-C491-4150-A1BB-404B8D4AF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25782"/>
            <a:ext cx="6378285" cy="493221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B4A8367-B06D-491E-9738-D1B8D69E7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285" y="1925783"/>
            <a:ext cx="5813715" cy="49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0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42352-2866-4E4A-A3AC-19E461E7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t-BR" dirty="0" err="1"/>
              <a:t>Lamborghini.h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8313BFA-7B12-4ED8-BCDE-D1D653438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218" y="1704109"/>
            <a:ext cx="7024255" cy="51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8ECBB-94E8-41EE-A3AA-7EEF2CAE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t-BR" dirty="0"/>
              <a:t>Lamborghini.cpp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8ACBEB-2CA5-4D27-B4F7-B64A093C3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14600"/>
            <a:ext cx="6096000" cy="4391892"/>
          </a:xfrm>
          <a:prstGeom prst="rect">
            <a:avLst/>
          </a:prstGeo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3979A48F-793D-4CCF-AC55-D9FCAED16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775855" y="2514600"/>
            <a:ext cx="687185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7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AFC1F-9BC1-4240-8F2E-A7DFA029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t-BR" dirty="0"/>
              <a:t>Lamborghini.cpp  e sobrecarga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B8381E8-577D-419B-99D1-B0885D0BB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5000"/>
            <a:ext cx="6303818" cy="4953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4928293-3562-4AFD-9417-D2F3640DF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18" y="1905000"/>
            <a:ext cx="5888182" cy="49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CE9D9-5C1B-4B71-B310-389E08C5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54"/>
            <a:ext cx="9800502" cy="2029691"/>
          </a:xfrm>
        </p:spPr>
        <p:txBody>
          <a:bodyPr/>
          <a:lstStyle/>
          <a:p>
            <a:r>
              <a:rPr lang="pt-BR" dirty="0"/>
              <a:t>Lamborghini.cpp  e sobrecarga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64CF271-F99B-4023-9A6B-6BE50C0B2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618" y="2563091"/>
            <a:ext cx="6996546" cy="42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1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2D759-8143-400B-A6A8-9F295DBD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t-BR" dirty="0" err="1"/>
              <a:t>LambogMotores.h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023D253-E209-443C-9412-4EB61F5AC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745" y="2369127"/>
            <a:ext cx="7301346" cy="44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0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EE876-BAAF-4EDC-850B-1054F6CA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003" y="41564"/>
            <a:ext cx="9905998" cy="1905000"/>
          </a:xfrm>
        </p:spPr>
        <p:txBody>
          <a:bodyPr/>
          <a:lstStyle/>
          <a:p>
            <a:r>
              <a:rPr lang="pt-BR" dirty="0"/>
              <a:t>LambogMotores.cpp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E39DB2F-5559-4305-965A-B9044F3CB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8800"/>
            <a:ext cx="6996545" cy="50292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036D6B9-DC47-473A-A7AA-0974250C2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545" y="1828801"/>
            <a:ext cx="56769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7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0D2FC-E056-43BC-9D44-50B74171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t-BR" dirty="0"/>
              <a:t>LambogMotores.cpp e sobrecarga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D4169AD-47BA-4B26-A5DB-B2A0D410B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0836" y="2396836"/>
            <a:ext cx="6594763" cy="446116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2C037F-2A50-474C-B341-C289DA2E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27" y="2396837"/>
            <a:ext cx="5708073" cy="446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17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43472-4244-450A-A2D9-45BEC1B6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300"/>
            <a:ext cx="9905998" cy="1905000"/>
          </a:xfrm>
        </p:spPr>
        <p:txBody>
          <a:bodyPr/>
          <a:lstStyle/>
          <a:p>
            <a:r>
              <a:rPr lang="pt-BR" dirty="0" err="1"/>
              <a:t>LandRouver.h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B57BF97-5A10-41F6-AA42-F86AF6B79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473" y="1745673"/>
            <a:ext cx="8285018" cy="499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54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E08CE-7316-4B4E-B1B9-B2A395ED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77" y="114300"/>
            <a:ext cx="9905998" cy="1905000"/>
          </a:xfrm>
        </p:spPr>
        <p:txBody>
          <a:bodyPr/>
          <a:lstStyle/>
          <a:p>
            <a:r>
              <a:rPr lang="pt-BR" dirty="0"/>
              <a:t>LandRouver.cpp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393E790-3C18-404E-9A47-D2862D31E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19301"/>
            <a:ext cx="6248400" cy="48387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2022B98-6A63-41BF-9EA7-D7480ADC8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019300"/>
            <a:ext cx="59436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4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AB45A-BE9F-47EA-BC46-C54BCFEE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Base : </a:t>
            </a:r>
            <a:r>
              <a:rPr lang="pt-BR" dirty="0" err="1"/>
              <a:t>Carro.h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06709CC-047F-4BE5-A6BF-BD102F514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69127"/>
            <a:ext cx="5957455" cy="448887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A11F094-5547-4798-B557-1A4285ED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826326"/>
            <a:ext cx="5056909" cy="342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77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EB1A0-9B69-4FC3-8545-B9BA9814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t-BR" dirty="0"/>
              <a:t>Landrouver.cpp e sobrecarga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4F2BA77-7E2A-4E27-8BD4-B11C99989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237" y="1967345"/>
            <a:ext cx="8880762" cy="489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37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74A8-DDB1-44AD-ADA4-237D181E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t-BR" dirty="0" err="1"/>
              <a:t>LandRouverPassageiros.h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91F6B5A-206E-4200-B8B7-6C86A4809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674" y="2036619"/>
            <a:ext cx="7855526" cy="482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21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12FAF-5036-46E3-A4FF-F72BC32E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t-BR" dirty="0"/>
              <a:t>LandRouverPassageiros.cpp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F793F7F-31DA-4BDF-A3EE-ABA240B1A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45673"/>
            <a:ext cx="7148945" cy="51123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B1410D8-6D48-46B4-82AD-86218E94B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45" y="1745673"/>
            <a:ext cx="5043055" cy="511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59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0E78F-E4A3-4218-B176-B8AFADD1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t-BR" dirty="0"/>
              <a:t>LandRouverPassageiros.cpp e sobrecarga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B1CC3D3-878A-4617-8BB8-D34574F4E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514600"/>
            <a:ext cx="6871855" cy="43434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8F57405-3A92-46A3-A9F0-56F048875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018" y="2514600"/>
            <a:ext cx="6192982" cy="273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47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C54A0-572C-4EC7-92EB-9F1CD5CC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t-BR" dirty="0"/>
              <a:t>Classe Base : </a:t>
            </a:r>
            <a:r>
              <a:rPr lang="pt-BR" dirty="0" err="1"/>
              <a:t>cliente.h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DA00509-4638-456F-AE71-8E5D09F2D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327564"/>
            <a:ext cx="6096000" cy="45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5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7F2F1-F232-42B3-BD16-894FE1E5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t-BR" dirty="0" err="1"/>
              <a:t>Cliente.ccp</a:t>
            </a:r>
            <a:r>
              <a:rPr lang="pt-BR" dirty="0"/>
              <a:t> e sobrecarga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83E6D22-FE54-46AF-B6FA-CEE9A5F34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8492" y="2305051"/>
            <a:ext cx="6047510" cy="45529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434CD3-AB44-49E8-85AE-ED36763F0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018" y="2305050"/>
            <a:ext cx="6192982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06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14250-34F1-4FDE-90F3-BDB7C0B0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t-BR" dirty="0" err="1"/>
              <a:t>Cliente.ccp</a:t>
            </a:r>
            <a:r>
              <a:rPr lang="pt-BR" dirty="0"/>
              <a:t> e sobrecarga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AFDCC1C-DD81-4647-9901-690CE0A1F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2" y="1662545"/>
            <a:ext cx="7093525" cy="47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4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F7753-4877-4562-9C5B-FE680B4D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t-BR" dirty="0" err="1"/>
              <a:t>ClientePcd.h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B98DD30-A907-4C17-97E8-1F5694EED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709" y="1607126"/>
            <a:ext cx="7869382" cy="49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77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4598D-1E2B-4512-900A-87511CD4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t-BR" dirty="0"/>
              <a:t>Clientepcd.cpp e sobrecarga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662F7C2-515B-4F6F-936D-78D77726F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1"/>
            <a:ext cx="6996545" cy="5334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DABDDED-5418-4126-B2DE-852B69A1F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544" y="1524001"/>
            <a:ext cx="615141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71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A64DA-53A6-4396-A722-11B572A1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t-BR" dirty="0"/>
              <a:t>Cliente-</a:t>
            </a:r>
            <a:r>
              <a:rPr lang="pt-BR" dirty="0" err="1"/>
              <a:t>empresa.h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DB3FE00-F4FF-4062-94EB-64CBC4606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128" y="1745673"/>
            <a:ext cx="7453743" cy="49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3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A5E36-FBBA-4C0D-A3BA-EF868F1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t-BR" dirty="0"/>
              <a:t>Classe Base : Carro.cpp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0B6F46A-7048-4E37-8FD9-A9F35C7AA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72145"/>
            <a:ext cx="4433455" cy="458585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56356A7-BF86-417A-A841-0CC829361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55" y="2272145"/>
            <a:ext cx="4392047" cy="45858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240D0E-A836-4CAE-A67A-B19B2B837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5502" y="2272145"/>
            <a:ext cx="4433455" cy="458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02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1FA13-48D9-4049-86FD-47A78F4F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18855"/>
          </a:xfrm>
        </p:spPr>
        <p:txBody>
          <a:bodyPr/>
          <a:lstStyle/>
          <a:p>
            <a:r>
              <a:rPr lang="pt-BR" dirty="0"/>
              <a:t>Cliente-empresa.cpp e sobrecarga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48B2ECA-3C11-4766-A786-B523374F2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93274"/>
            <a:ext cx="5999018" cy="52647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37137F8-CD52-4A40-B7D6-F621A740A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018" y="1593275"/>
            <a:ext cx="6238875" cy="52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E2AF1-711A-4298-8123-727EEF18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Base : Carro.cpp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857E844-64A8-4409-9EA7-2AED3DA79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364" y="2514600"/>
            <a:ext cx="7329054" cy="420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0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1C655-33F5-40D7-8103-E66C38B5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operadores: carro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F67C0FB-B080-4A24-8A04-938C9EBD9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341418"/>
            <a:ext cx="5569527" cy="45165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C46BC12-BE02-4866-99F4-09F2669E9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526" y="2341418"/>
            <a:ext cx="6619299" cy="45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7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43736-D1CB-4AA4-85E9-BC150F11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t-BR" dirty="0" err="1"/>
              <a:t>Ferrari.h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249E5A3-DBDF-4779-8456-9ED6714B5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909" y="1905001"/>
            <a:ext cx="737061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5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F5970-5303-41E9-AFEB-729290FA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786647" cy="1932709"/>
          </a:xfrm>
        </p:spPr>
        <p:txBody>
          <a:bodyPr/>
          <a:lstStyle/>
          <a:p>
            <a:r>
              <a:rPr lang="pt-BR" dirty="0"/>
              <a:t>Ferrari.cpp e sobrecarga de operadores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7107578-36E2-4D40-AD03-3D573D8BD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82982"/>
            <a:ext cx="6096000" cy="447501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09A000C-2B35-4E51-B6FB-43FF39FDF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382980"/>
            <a:ext cx="6096000" cy="447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3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B47FB-55FA-4EEC-9C4F-737D9941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t-BR" dirty="0" err="1"/>
              <a:t>FerrariMotores.h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70B1881-963E-4855-AB7A-FAA55AC98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455" y="2119745"/>
            <a:ext cx="7135090" cy="47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83A21-477F-4F9D-A180-45DCDB8B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pt-BR" dirty="0"/>
              <a:t>FerrariMotores.cpp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3AD62F1-1148-4E12-A188-C06F2FCFD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1674" y="2379950"/>
            <a:ext cx="6317673" cy="44780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453CB2-03CC-4F8C-96CE-B3BEB4623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379950"/>
            <a:ext cx="6096001" cy="447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53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76</TotalTime>
  <Words>125</Words>
  <Application>Microsoft Office PowerPoint</Application>
  <PresentationFormat>Widescreen</PresentationFormat>
  <Paragraphs>29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3" baseType="lpstr">
      <vt:lpstr>Arial</vt:lpstr>
      <vt:lpstr>Century Gothic</vt:lpstr>
      <vt:lpstr>Malha</vt:lpstr>
      <vt:lpstr>Apresentação do PowerPoint</vt:lpstr>
      <vt:lpstr>Classe Base : Carro.h </vt:lpstr>
      <vt:lpstr>Classe Base : Carro.cpp </vt:lpstr>
      <vt:lpstr>Classe Base : Carro.cpp</vt:lpstr>
      <vt:lpstr>Sobrecarga de operadores: carro   </vt:lpstr>
      <vt:lpstr>Ferrari.h</vt:lpstr>
      <vt:lpstr>Ferrari.cpp e sobrecarga de operadores </vt:lpstr>
      <vt:lpstr>FerrariMotores.h</vt:lpstr>
      <vt:lpstr>FerrariMotores.cpp</vt:lpstr>
      <vt:lpstr>FerrariMotores.cpp e sobrecarga</vt:lpstr>
      <vt:lpstr>Lamborghini.h</vt:lpstr>
      <vt:lpstr>Lamborghini.cpp</vt:lpstr>
      <vt:lpstr>Lamborghini.cpp  e sobrecarga </vt:lpstr>
      <vt:lpstr>Lamborghini.cpp  e sobrecarga </vt:lpstr>
      <vt:lpstr>LambogMotores.h</vt:lpstr>
      <vt:lpstr>LambogMotores.cpp</vt:lpstr>
      <vt:lpstr>LambogMotores.cpp e sobrecarga </vt:lpstr>
      <vt:lpstr>LandRouver.h</vt:lpstr>
      <vt:lpstr>LandRouver.cpp </vt:lpstr>
      <vt:lpstr>Landrouver.cpp e sobrecarga </vt:lpstr>
      <vt:lpstr>LandRouverPassageiros.h</vt:lpstr>
      <vt:lpstr>LandRouverPassageiros.cpp</vt:lpstr>
      <vt:lpstr>LandRouverPassageiros.cpp e sobrecarga </vt:lpstr>
      <vt:lpstr>Classe Base : cliente.h</vt:lpstr>
      <vt:lpstr>Cliente.ccp e sobrecarga</vt:lpstr>
      <vt:lpstr>Cliente.ccp e sobrecarga</vt:lpstr>
      <vt:lpstr>ClientePcd.h</vt:lpstr>
      <vt:lpstr>Clientepcd.cpp e sobrecarga</vt:lpstr>
      <vt:lpstr>Cliente-empresa.h</vt:lpstr>
      <vt:lpstr>Cliente-empresa.cpp e sobrecarga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von harrison</dc:creator>
  <cp:lastModifiedBy>von harrison</cp:lastModifiedBy>
  <cp:revision>6</cp:revision>
  <dcterms:created xsi:type="dcterms:W3CDTF">2019-06-17T17:57:55Z</dcterms:created>
  <dcterms:modified xsi:type="dcterms:W3CDTF">2019-06-17T19:13:58Z</dcterms:modified>
</cp:coreProperties>
</file>