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1" r:id="rId28"/>
    <p:sldId id="284" r:id="rId29"/>
    <p:sldId id="285" r:id="rId30"/>
    <p:sldId id="288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C87B9-E5F8-4B7F-A3DC-4BF18FDB20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</a:t>
            </a:r>
            <a:br>
              <a:rPr lang="pt-BR" dirty="0"/>
            </a:br>
            <a:r>
              <a:rPr lang="pt-BR" dirty="0"/>
              <a:t>Ferrari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E09395-F3EF-4D02-8EB7-B22F038A42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</p:spTree>
    <p:extLst>
      <p:ext uri="{BB962C8B-B14F-4D97-AF65-F5344CB8AC3E}">
        <p14:creationId xmlns:p14="http://schemas.microsoft.com/office/powerpoint/2010/main" val="3231355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CD63B-81C4-47B0-9CA1-3905EFAB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DERIVADAS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94DD736-CEFC-4354-902B-54A33B6EF67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478157" y="2040835"/>
            <a:ext cx="6917634" cy="481716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C9EB6C9-3A1F-4903-81C3-F6307175A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719" y="1675043"/>
            <a:ext cx="1365622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64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F2688-689B-4EEB-A619-E58CC077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DERIVADAS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A019E50-1888-4E1E-AD0D-318A1181CE4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411896" y="2080591"/>
            <a:ext cx="7527234" cy="477740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E7344C7-700C-43EF-AF37-83208D04A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31618">
            <a:off x="5585467" y="1714800"/>
            <a:ext cx="1365622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96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BAA5E-EA45-4375-A932-5D522321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construtores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F2D7E0B-0AAD-4A05-80F1-F34F0D631E3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743201" y="2214695"/>
            <a:ext cx="6639338" cy="464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06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C050A-E7AF-49EE-86F8-B5B01DE4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construtores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449D7BC-AEC1-4D6B-86EA-B421B3B2BB9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822713" y="2080591"/>
            <a:ext cx="6718852" cy="477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28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2F9A9-550C-49EE-97E9-E25534240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3B6EDAF-87AD-4038-BED1-97263F94326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36034" y="2093843"/>
            <a:ext cx="8719931" cy="476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33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195C3-B78D-49C2-8BA4-86C76249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construtores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23B3C70-BDB9-4963-8B62-4EE8F0D178F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61322" y="1815549"/>
            <a:ext cx="7726017" cy="504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67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AA3E5-2569-421A-9B76-5B97705EC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construtores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A8E3B29-F20D-430F-B533-7105A5D4B1E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87731" y="1842053"/>
            <a:ext cx="9016537" cy="501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79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B6B5D-721F-43D5-B055-800E465C8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construtores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711743A5-708D-497A-BDDC-B62CD142C39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80591" y="1881809"/>
            <a:ext cx="7739270" cy="497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15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30A43-ED0C-46D4-9868-8DD71AA4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construtores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C615189-3046-4EC3-80B0-9F0F51DDA92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961323"/>
            <a:ext cx="9597419" cy="489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29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E39AD-B638-40FB-84E0-4556D69E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construtores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6EA41612-1A73-4B83-88BD-8961A7409F5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19129" y="1974575"/>
            <a:ext cx="7235687" cy="488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5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FBC44-E500-4BD3-924B-3D8EF48F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de classes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2F8907B-3FB4-4331-A053-398FED91901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58887" y="1749287"/>
            <a:ext cx="6970643" cy="5108713"/>
          </a:xfrm>
          <a:prstGeom prst="rect">
            <a:avLst/>
          </a:prstGeom>
        </p:spPr>
      </p:pic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id="{037F0786-5C20-4116-AB32-092B2454C5A7}"/>
              </a:ext>
            </a:extLst>
          </p:cNvPr>
          <p:cNvSpPr/>
          <p:nvPr/>
        </p:nvSpPr>
        <p:spPr>
          <a:xfrm rot="21078520">
            <a:off x="4041913" y="2311908"/>
            <a:ext cx="1338469" cy="6817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546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996E0-5AA5-40A6-9926-E97D74648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construtores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5553022E-714A-4ACA-AEE5-5921D21D64D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62539" y="1789043"/>
            <a:ext cx="8666922" cy="506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90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8E735-7502-461C-962A-6DD526905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construtores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3C6537C-A0B3-4671-AC80-4A11BED33F5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66192" y="1722783"/>
            <a:ext cx="9952382" cy="513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36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D0EC8-3F12-40A3-9ACB-F76C50F8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sobrecarregados/carro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F08D923-2333-407F-8522-58D6919F45E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2214695"/>
            <a:ext cx="6732104" cy="464330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E10B2C8-1290-4A70-897F-584DF97F9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750" y="2729948"/>
            <a:ext cx="3819525" cy="205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29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EAA9B-10BD-4DB1-9F53-74089FF30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sobrecarregados/Ferrari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0114CC4-0E5F-4E3D-9289-DA8921AB5DB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683026" y="1881809"/>
            <a:ext cx="8083826" cy="497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98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8C706-9FC8-4263-9536-B26DCAD11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sobrecarregados/</a:t>
            </a:r>
            <a:r>
              <a:rPr lang="pt-BR" dirty="0" err="1"/>
              <a:t>Ferrarimotores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1229CB-9350-4EB1-9EBC-437062A2B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550" y="2214694"/>
            <a:ext cx="4743450" cy="3205445"/>
          </a:xfrm>
          <a:prstGeom prst="rect">
            <a:avLst/>
          </a:prstGeom>
        </p:spPr>
      </p:pic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67CD77F1-D087-49F0-B652-9A77928FBBD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0" y="2214694"/>
            <a:ext cx="7262191" cy="464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89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CDB25-5DA9-4E8E-B224-F03BCA37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sobrecarregados/</a:t>
            </a:r>
            <a:r>
              <a:rPr lang="pt-BR" dirty="0" err="1"/>
              <a:t>lamborghini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2F21911-C23A-412B-A6A0-356BD24AB9D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1974575"/>
            <a:ext cx="6851374" cy="488342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E50A032-E66B-42DC-BB37-7A99D9ECD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661" y="2716696"/>
            <a:ext cx="4531829" cy="316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39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794C9-DCBE-44FD-95C1-92C4F770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sobrecarregados/</a:t>
            </a:r>
            <a:r>
              <a:rPr lang="pt-BR" dirty="0" err="1"/>
              <a:t>lamborgmotores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6B29006-51BD-468D-AE31-2D4B363DAD0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2019093"/>
            <a:ext cx="6506817" cy="483890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A4DE441-0435-42C3-83A7-4248599EB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566" y="2637182"/>
            <a:ext cx="4495800" cy="329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80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8DCA6-D2F4-4420-A247-2A1E995B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sobrecarregados/</a:t>
            </a:r>
            <a:r>
              <a:rPr lang="pt-BR" dirty="0" err="1"/>
              <a:t>landrouver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B031A03-87D8-452E-B73A-6CFA9A93939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2040835"/>
            <a:ext cx="7500730" cy="481716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B1219ED-44A5-421A-AD34-76320EA88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757" y="2319130"/>
            <a:ext cx="4532243" cy="287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43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470E4-1E28-4F0C-8980-BB951E23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sobrecarregados/ </a:t>
            </a:r>
            <a:r>
              <a:rPr lang="pt-BR" dirty="0" err="1"/>
              <a:t>landrouverpassageiros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7DD5220-E8BC-443D-AED0-D9028E148E7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2014331"/>
            <a:ext cx="6679096" cy="484367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8318F27-5BF3-4758-B5A5-4612E5148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096" y="2650435"/>
            <a:ext cx="4972050" cy="231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40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30E4D-4DC9-46D0-A169-0D60B209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sobrecarregados/cliente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0AFFB55-6DA7-4487-BFE1-DB5A2C80C59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37321" y="2107096"/>
            <a:ext cx="6175513" cy="492980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9BE7096-42AB-45DF-BBA0-E1D811992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643" y="2411896"/>
            <a:ext cx="4784036" cy="278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5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160FA-8086-46E8-B0D6-C0B4D60D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classes DERIVADAS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E363F16-7FA0-42D3-AFFB-7629DFF0ECC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50435" y="2093843"/>
            <a:ext cx="6891129" cy="4764157"/>
          </a:xfrm>
          <a:prstGeom prst="rect">
            <a:avLst/>
          </a:prstGeom>
        </p:spPr>
      </p:pic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id="{6486699D-CAA1-4F21-BEF6-67D4D71D32CA}"/>
              </a:ext>
            </a:extLst>
          </p:cNvPr>
          <p:cNvSpPr/>
          <p:nvPr/>
        </p:nvSpPr>
        <p:spPr>
          <a:xfrm rot="20871428">
            <a:off x="5830957" y="2911030"/>
            <a:ext cx="1338469" cy="6817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490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7634E-34C6-4212-B806-1E6D2452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sobrecarregados/</a:t>
            </a:r>
            <a:r>
              <a:rPr lang="pt-BR" dirty="0" err="1"/>
              <a:t>clientepcd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EB2F94E-8630-4417-82BE-6703D1D5444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52870" y="2040836"/>
            <a:ext cx="7447721" cy="481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64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F3A12-BD51-40EE-B72A-02E302F2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sobrecarregados/</a:t>
            </a:r>
            <a:r>
              <a:rPr lang="pt-BR" dirty="0" err="1"/>
              <a:t>clienteempresa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8A785D6-DFA7-4B7A-A227-73AE0A7C635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8099" y="1948070"/>
            <a:ext cx="6349449" cy="380699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CB40FB0-2332-4787-9919-EB4AE336C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549" y="1855304"/>
            <a:ext cx="5804452" cy="500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5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784AB-F849-49F5-BDE3-343FF9882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DERIVADAS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B6E276C-CBB8-4E9A-BCF3-D9604ED5FDB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994991" y="2027583"/>
            <a:ext cx="6347791" cy="483041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DA6DB2D-89CE-4F4B-BB4F-AC62833F7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842" y="2578148"/>
            <a:ext cx="1365622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6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CE8BE-7343-4CD4-A21E-9D39CFBB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classes DERIVADAS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CB5CFCAF-C8E2-4CED-A419-44811FEA146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517913" y="2214695"/>
            <a:ext cx="7116417" cy="464330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D21C26E-B41D-4555-B0C1-2A9945E50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712" y="2008305"/>
            <a:ext cx="1365622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09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C09C3-BC7F-41D4-8A1C-0B9D95CC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DERIVADAS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F8BB7121-BCAC-445C-93F9-48BF822A763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98643" y="2048911"/>
            <a:ext cx="7460973" cy="480908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3B074AD-EFBC-46A3-AAE0-8C9716014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851" y="1683119"/>
            <a:ext cx="1365622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59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98185-F2FE-4F7A-8D85-1FD2B810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DERIVADAS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7B0E1F2-BB6F-4DA4-99CE-D78AA020594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564296" y="2397788"/>
            <a:ext cx="7063408" cy="449103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CDFF677-4821-4901-9B6B-45BC4BFD5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738" y="2031996"/>
            <a:ext cx="1365622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7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FADFA-2BD9-47E0-AD07-8E7BE071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DERIVADAS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B5EE810-267C-46BB-915F-696A94A9F86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98643" y="2067339"/>
            <a:ext cx="7169427" cy="479066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DDD5981-E49A-417E-AB52-A2E38C246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54788">
            <a:off x="6195068" y="1848902"/>
            <a:ext cx="1365622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07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9BF4D-371C-4F4F-BB8D-8DC63A1B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DERIVADAS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3F30E02-0615-4F2F-9217-B6AF5F8DAE3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498034" y="1987826"/>
            <a:ext cx="7195931" cy="487017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5477BD0-B07C-4096-9889-6C08FBDDE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54788">
            <a:off x="4591553" y="1716380"/>
            <a:ext cx="1365622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54216"/>
      </p:ext>
    </p:extLst>
  </p:cSld>
  <p:clrMapOvr>
    <a:masterClrMapping/>
  </p:clrMapOvr>
</p:sld>
</file>

<file path=ppt/theme/theme1.xml><?xml version="1.0" encoding="utf-8"?>
<a:theme xmlns:a="http://schemas.openxmlformats.org/drawingml/2006/main" name="Gotícul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74</TotalTime>
  <Words>75</Words>
  <Application>Microsoft Office PowerPoint</Application>
  <PresentationFormat>Widescreen</PresentationFormat>
  <Paragraphs>32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4" baseType="lpstr">
      <vt:lpstr>Arial</vt:lpstr>
      <vt:lpstr>Tw Cen MT</vt:lpstr>
      <vt:lpstr>Gotícula</vt:lpstr>
      <vt:lpstr>Projeto Ferrari</vt:lpstr>
      <vt:lpstr>Herança de classes</vt:lpstr>
      <vt:lpstr> classes DERIVADAS</vt:lpstr>
      <vt:lpstr>classes DERIVADAS</vt:lpstr>
      <vt:lpstr> classes DERIVADAS</vt:lpstr>
      <vt:lpstr>classes DERIVADAS</vt:lpstr>
      <vt:lpstr>classes DERIVADAS</vt:lpstr>
      <vt:lpstr>classes DERIVADAS</vt:lpstr>
      <vt:lpstr>classes DERIVADAS</vt:lpstr>
      <vt:lpstr>classes DERIVADAS</vt:lpstr>
      <vt:lpstr>classes DERIVADAS</vt:lpstr>
      <vt:lpstr>construtores</vt:lpstr>
      <vt:lpstr>construtores</vt:lpstr>
      <vt:lpstr>construtores</vt:lpstr>
      <vt:lpstr>construtores</vt:lpstr>
      <vt:lpstr>construtores</vt:lpstr>
      <vt:lpstr>construtores</vt:lpstr>
      <vt:lpstr>construtores</vt:lpstr>
      <vt:lpstr>construtores</vt:lpstr>
      <vt:lpstr>construtores</vt:lpstr>
      <vt:lpstr>construtores</vt:lpstr>
      <vt:lpstr>Operadores sobrecarregados/carro</vt:lpstr>
      <vt:lpstr>Operadores sobrecarregados/Ferrari</vt:lpstr>
      <vt:lpstr>Operadores sobrecarregados/Ferrarimotores</vt:lpstr>
      <vt:lpstr>Operadores sobrecarregados/lamborghini</vt:lpstr>
      <vt:lpstr>Operadores sobrecarregados/lamborgmotores</vt:lpstr>
      <vt:lpstr>Operadores sobrecarregados/landrouver</vt:lpstr>
      <vt:lpstr>Operadores sobrecarregados/ landrouverpassageiros</vt:lpstr>
      <vt:lpstr>Operadores sobrecarregados/cliente</vt:lpstr>
      <vt:lpstr>Operadores sobrecarregados/clientepcd</vt:lpstr>
      <vt:lpstr>Operadores sobrecarregados/clienteempresa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Ferrari</dc:title>
  <dc:creator>von harrison</dc:creator>
  <cp:lastModifiedBy>von harrison</cp:lastModifiedBy>
  <cp:revision>8</cp:revision>
  <dcterms:created xsi:type="dcterms:W3CDTF">2019-07-05T13:22:45Z</dcterms:created>
  <dcterms:modified xsi:type="dcterms:W3CDTF">2019-07-05T14:36:46Z</dcterms:modified>
</cp:coreProperties>
</file>