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  <p:sldId id="269" r:id="rId5"/>
    <p:sldId id="257" r:id="rId6"/>
    <p:sldId id="267" r:id="rId7"/>
    <p:sldId id="265" r:id="rId8"/>
    <p:sldId id="262" r:id="rId9"/>
    <p:sldId id="263" r:id="rId10"/>
    <p:sldId id="264" r:id="rId11"/>
    <p:sldId id="258" r:id="rId12"/>
    <p:sldId id="259" r:id="rId13"/>
    <p:sldId id="260" r:id="rId14"/>
    <p:sldId id="26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7"/>
    <p:restoredTop sz="96327"/>
  </p:normalViewPr>
  <p:slideViewPr>
    <p:cSldViewPr snapToGrid="0">
      <p:cViewPr>
        <p:scale>
          <a:sx n="85" d="100"/>
          <a:sy n="85" d="100"/>
        </p:scale>
        <p:origin x="92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618C-6A64-BA6E-2314-A50384675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F48AC-F5DC-338D-E854-16C0AA7F7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240B-888C-6833-5EF4-E87A83C8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DDAE-0358-3DB2-CCD2-DB6B6C67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598D-7AD0-55BE-CF3D-474B556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0B70-F48F-C96F-B648-8123767E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0E91-B6DB-B453-D3A2-F41AE498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3928-7279-9F60-341A-BDC54A79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79E0-EDA3-FFDC-164F-9A394B9C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4357-C72A-356A-0AB1-B179A82D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817C1-5198-06B5-E52C-4788175A6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2036C-7FF1-011D-737A-68ADA0FE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0C04-23E7-CE7F-7504-30735400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26D3-675C-F703-D50D-868DBA89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8B76-6DC3-EE6B-E9CD-84595D56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2227-C69F-0E21-1A7D-7E254DF0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0CAE-B4B7-8581-EEE3-DF2CE3B6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AF54-3631-2539-1A00-ACA5FEFE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D5E2-A20F-5A58-F951-EE2F45C0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FFAD-1476-1E89-8CF2-DB5E2E3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9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D969-923B-7433-4603-60DA81F3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DC93-0D85-1340-5FD0-E11E6C66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5D7F-E000-9DAF-D0FB-F32DF668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698E-B382-6D1D-E393-58B438B5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D538-594A-5E33-CE20-8935555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F111-400E-20C6-0BF3-D4B9207E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AA6E-4600-E712-723D-F180E19A5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F9DAA-B2D2-50CF-672B-7C73490F9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5CF60-BBA4-5397-1831-E7F700A0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4428-6E3B-6C24-EDF2-F6F5B4E7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7A74E-7E12-6C08-A7CB-2564C107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F960-1457-0686-979B-3CB4DEDB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13CD-4EE9-FAE9-8489-06FAB36B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C4C8A-97D5-D873-CA25-5A28CDA17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9141C-814C-8338-A3B1-58E5782DE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4F152-F3EF-B7D8-4EBF-43EA20A15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DDDFA-8EB4-C1F5-E748-F8EF256D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F1C63-D6BD-4942-9F4B-C89AA3B9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F800C-9151-4508-1682-EA0660E5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DBD1-2E6F-A570-EE7B-FA97241B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19C0D-CBB9-6F8E-D9AD-837E38ED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90D5C-730B-60B4-A3FB-6F35ACDC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C5303-2ACC-7C45-CEBE-83E12D43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209BD-D17D-E625-F4D4-A1A4B605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1FCBD-6BFE-38FE-0F50-33187D31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8D57F-7611-D566-14CA-3412DC99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89FB-A793-B4E4-78C6-920CD08E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E6BF-2B35-D0E4-E0DD-60050D35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719CE-4AB1-92FA-F847-FB1CB474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A0FA7-80A9-1746-8E79-0B40A3A6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DDCE6-6ED1-7960-6812-A75B58DD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796CD-17AC-2463-039C-2F5CA0E5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0505-93E5-2585-8362-0EB5E9D8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3CFBF-5832-F7FF-5A21-E178FE24E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36AA-A7C8-528D-8D99-4C0FE93C9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8B6BD-5CDF-3F9D-DBB8-28F840C5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E2DB1-7B9A-EF21-FA25-56C54E9E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35A9-95F0-0B94-6F9F-07C77791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83ED3-2963-870B-77FC-C4F713FF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6398-3460-6636-8493-74998E14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CC7D-7302-927D-7D2C-D494EDD13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838C-3D7F-2A4A-9BEF-5939F5EEE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1C19-D94F-7F93-DBE4-1EDF4815D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EBAEC-8613-4076-6100-CC9AA5A76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70DD-E8AB-9145-B35A-6E8FB1A8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BE9392-01FE-800E-AF9D-8D2263946960}"/>
              </a:ext>
            </a:extLst>
          </p:cNvPr>
          <p:cNvSpPr/>
          <p:nvPr/>
        </p:nvSpPr>
        <p:spPr>
          <a:xfrm>
            <a:off x="175156" y="306858"/>
            <a:ext cx="11110786" cy="6244283"/>
          </a:xfrm>
          <a:prstGeom prst="roundRect">
            <a:avLst>
              <a:gd name="adj" fmla="val 8013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21AE11-F3CD-B4B3-2BAF-B2369883F039}"/>
              </a:ext>
            </a:extLst>
          </p:cNvPr>
          <p:cNvGrpSpPr/>
          <p:nvPr/>
        </p:nvGrpSpPr>
        <p:grpSpPr>
          <a:xfrm>
            <a:off x="439916" y="-116321"/>
            <a:ext cx="6901248" cy="846358"/>
            <a:chOff x="1007076" y="-93668"/>
            <a:chExt cx="6901248" cy="84635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05D064C-9F0E-127C-C9E0-4913BF86E87F}"/>
                </a:ext>
              </a:extLst>
            </p:cNvPr>
            <p:cNvSpPr/>
            <p:nvPr/>
          </p:nvSpPr>
          <p:spPr>
            <a:xfrm>
              <a:off x="1007076" y="-93668"/>
              <a:ext cx="6901248" cy="8463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3434B7B-A9C1-DF96-AC7E-97666F87E2E6}"/>
                </a:ext>
              </a:extLst>
            </p:cNvPr>
            <p:cNvSpPr/>
            <p:nvPr/>
          </p:nvSpPr>
          <p:spPr>
            <a:xfrm>
              <a:off x="1180071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C67429A-8220-B713-AB89-1B91DA298685}"/>
                </a:ext>
              </a:extLst>
            </p:cNvPr>
            <p:cNvSpPr/>
            <p:nvPr/>
          </p:nvSpPr>
          <p:spPr>
            <a:xfrm>
              <a:off x="2187146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B1BE761-B478-C7F5-ACDD-DE41A31FAC8F}"/>
                </a:ext>
              </a:extLst>
            </p:cNvPr>
            <p:cNvSpPr/>
            <p:nvPr/>
          </p:nvSpPr>
          <p:spPr>
            <a:xfrm>
              <a:off x="3194221" y="22281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BB2B618-F8FC-DBAA-6A51-BADB701A89F0}"/>
                </a:ext>
              </a:extLst>
            </p:cNvPr>
            <p:cNvSpPr/>
            <p:nvPr/>
          </p:nvSpPr>
          <p:spPr>
            <a:xfrm>
              <a:off x="4201296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CCCBE39-6B6F-4DFA-DDB9-326CBA270F53}"/>
                </a:ext>
              </a:extLst>
            </p:cNvPr>
            <p:cNvSpPr/>
            <p:nvPr/>
          </p:nvSpPr>
          <p:spPr>
            <a:xfrm>
              <a:off x="5208371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EE92F51-604B-58E1-8667-951A1E6ADB61}"/>
                </a:ext>
              </a:extLst>
            </p:cNvPr>
            <p:cNvSpPr/>
            <p:nvPr/>
          </p:nvSpPr>
          <p:spPr>
            <a:xfrm>
              <a:off x="6215446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B39A242-AAF3-1D1B-496B-09CADE204DAB}"/>
                </a:ext>
              </a:extLst>
            </p:cNvPr>
            <p:cNvSpPr/>
            <p:nvPr/>
          </p:nvSpPr>
          <p:spPr>
            <a:xfrm>
              <a:off x="7174129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D9E67C-5D3B-26EA-D9B8-181963628C1C}"/>
              </a:ext>
            </a:extLst>
          </p:cNvPr>
          <p:cNvGrpSpPr/>
          <p:nvPr/>
        </p:nvGrpSpPr>
        <p:grpSpPr>
          <a:xfrm rot="16200000">
            <a:off x="7795198" y="2911124"/>
            <a:ext cx="6901248" cy="846358"/>
            <a:chOff x="1007076" y="-93668"/>
            <a:chExt cx="6901248" cy="84635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5FFFFD9-B1DC-D0BA-6991-51E436424599}"/>
                </a:ext>
              </a:extLst>
            </p:cNvPr>
            <p:cNvSpPr/>
            <p:nvPr/>
          </p:nvSpPr>
          <p:spPr>
            <a:xfrm>
              <a:off x="1007076" y="-93668"/>
              <a:ext cx="6901248" cy="8463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730CEA0-F4F3-24C1-D9C8-A17784FE1B00}"/>
                </a:ext>
              </a:extLst>
            </p:cNvPr>
            <p:cNvSpPr/>
            <p:nvPr/>
          </p:nvSpPr>
          <p:spPr>
            <a:xfrm>
              <a:off x="1180071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59555D-BA9B-7D04-CDA6-5C0C76B98AD4}"/>
                </a:ext>
              </a:extLst>
            </p:cNvPr>
            <p:cNvSpPr/>
            <p:nvPr/>
          </p:nvSpPr>
          <p:spPr>
            <a:xfrm>
              <a:off x="2187146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151C207-470C-2E3D-4F91-CF1F95B0D749}"/>
                </a:ext>
              </a:extLst>
            </p:cNvPr>
            <p:cNvSpPr/>
            <p:nvPr/>
          </p:nvSpPr>
          <p:spPr>
            <a:xfrm>
              <a:off x="3194221" y="22281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881133B-062F-665A-8A04-6C13E2434F4E}"/>
                </a:ext>
              </a:extLst>
            </p:cNvPr>
            <p:cNvSpPr/>
            <p:nvPr/>
          </p:nvSpPr>
          <p:spPr>
            <a:xfrm>
              <a:off x="4201296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09856A5-8757-F0D1-5C9F-18A95624EBCD}"/>
                </a:ext>
              </a:extLst>
            </p:cNvPr>
            <p:cNvSpPr/>
            <p:nvPr/>
          </p:nvSpPr>
          <p:spPr>
            <a:xfrm>
              <a:off x="5208371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071C7ED-9A34-8B8A-7048-FE076D6C50E3}"/>
                </a:ext>
              </a:extLst>
            </p:cNvPr>
            <p:cNvSpPr/>
            <p:nvPr/>
          </p:nvSpPr>
          <p:spPr>
            <a:xfrm>
              <a:off x="6215446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59AC384-8364-AE39-7E7D-A37062A0D481}"/>
                </a:ext>
              </a:extLst>
            </p:cNvPr>
            <p:cNvSpPr/>
            <p:nvPr/>
          </p:nvSpPr>
          <p:spPr>
            <a:xfrm>
              <a:off x="7174129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2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920BCF2-76E4-0C7D-C205-0CD9052C59DE}"/>
              </a:ext>
            </a:extLst>
          </p:cNvPr>
          <p:cNvGrpSpPr/>
          <p:nvPr/>
        </p:nvGrpSpPr>
        <p:grpSpPr>
          <a:xfrm>
            <a:off x="5414297" y="2784717"/>
            <a:ext cx="1363405" cy="1288566"/>
            <a:chOff x="2323223" y="218958"/>
            <a:chExt cx="6814948" cy="644086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D6A9B8-0DB3-9630-9C2E-DBC1BF5E0D59}"/>
                </a:ext>
              </a:extLst>
            </p:cNvPr>
            <p:cNvSpPr/>
            <p:nvPr/>
          </p:nvSpPr>
          <p:spPr>
            <a:xfrm>
              <a:off x="3571103" y="1192190"/>
              <a:ext cx="4489621" cy="4473620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5C3AFB9-7238-FC2B-8E0F-B8CA8FAC7967}"/>
                </a:ext>
              </a:extLst>
            </p:cNvPr>
            <p:cNvSpPr/>
            <p:nvPr/>
          </p:nvSpPr>
          <p:spPr>
            <a:xfrm>
              <a:off x="3694669" y="1346886"/>
              <a:ext cx="4263081" cy="4190667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113B1AA-AE6A-01D4-F473-55F561415188}"/>
                </a:ext>
              </a:extLst>
            </p:cNvPr>
            <p:cNvSpPr/>
            <p:nvPr/>
          </p:nvSpPr>
          <p:spPr>
            <a:xfrm>
              <a:off x="3435178" y="1063932"/>
              <a:ext cx="4769708" cy="4743743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FF011AF-B079-2166-0E4C-5841458E24DF}"/>
                </a:ext>
              </a:extLst>
            </p:cNvPr>
            <p:cNvSpPr/>
            <p:nvPr/>
          </p:nvSpPr>
          <p:spPr>
            <a:xfrm>
              <a:off x="3834713" y="1512894"/>
              <a:ext cx="3962401" cy="386229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9FDD67D-06BC-C9FD-868F-76BA969AE28D}"/>
                </a:ext>
              </a:extLst>
            </p:cNvPr>
            <p:cNvSpPr/>
            <p:nvPr/>
          </p:nvSpPr>
          <p:spPr>
            <a:xfrm>
              <a:off x="4148543" y="185150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CB4AA53-48EC-9ED7-1CE3-08DAD14A4CBF}"/>
                </a:ext>
              </a:extLst>
            </p:cNvPr>
            <p:cNvSpPr/>
            <p:nvPr/>
          </p:nvSpPr>
          <p:spPr>
            <a:xfrm>
              <a:off x="5404417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8425DA6-8BE7-E724-8FBE-D8E9E360A0C9}"/>
                </a:ext>
              </a:extLst>
            </p:cNvPr>
            <p:cNvSpPr/>
            <p:nvPr/>
          </p:nvSpPr>
          <p:spPr>
            <a:xfrm>
              <a:off x="6614115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0D76006-A6C2-7B3B-39CF-0487B06AF7BB}"/>
                </a:ext>
              </a:extLst>
            </p:cNvPr>
            <p:cNvSpPr/>
            <p:nvPr/>
          </p:nvSpPr>
          <p:spPr>
            <a:xfrm>
              <a:off x="4154286" y="3025117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4ED66AC-5566-F61B-7C47-FB637389F456}"/>
                </a:ext>
              </a:extLst>
            </p:cNvPr>
            <p:cNvSpPr/>
            <p:nvPr/>
          </p:nvSpPr>
          <p:spPr>
            <a:xfrm>
              <a:off x="5410160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74094F5-7F57-D9F1-2DF2-B3555DBBC2D6}"/>
                </a:ext>
              </a:extLst>
            </p:cNvPr>
            <p:cNvSpPr/>
            <p:nvPr/>
          </p:nvSpPr>
          <p:spPr>
            <a:xfrm>
              <a:off x="6619858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8244BB-9E82-BBF2-0E06-47A8FED5DC88}"/>
                </a:ext>
              </a:extLst>
            </p:cNvPr>
            <p:cNvSpPr/>
            <p:nvPr/>
          </p:nvSpPr>
          <p:spPr>
            <a:xfrm>
              <a:off x="4154286" y="4203336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648D8D9-E095-626B-7FA0-EDF30CF5E5E2}"/>
                </a:ext>
              </a:extLst>
            </p:cNvPr>
            <p:cNvSpPr/>
            <p:nvPr/>
          </p:nvSpPr>
          <p:spPr>
            <a:xfrm>
              <a:off x="5410160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8FC573-FF22-BF70-1637-D36A05F3730C}"/>
                </a:ext>
              </a:extLst>
            </p:cNvPr>
            <p:cNvSpPr/>
            <p:nvPr/>
          </p:nvSpPr>
          <p:spPr>
            <a:xfrm>
              <a:off x="6619858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9BF8804-8E0A-8FCC-1C84-B474F18339F4}"/>
                </a:ext>
              </a:extLst>
            </p:cNvPr>
            <p:cNvSpPr/>
            <p:nvPr/>
          </p:nvSpPr>
          <p:spPr>
            <a:xfrm>
              <a:off x="2323223" y="244346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BEE8013-382B-1627-A0F0-AA7BE849643C}"/>
                </a:ext>
              </a:extLst>
            </p:cNvPr>
            <p:cNvSpPr/>
            <p:nvPr/>
          </p:nvSpPr>
          <p:spPr>
            <a:xfrm>
              <a:off x="7543450" y="218958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8C1F477-CC11-7ED1-F6F8-18BC396903F0}"/>
                </a:ext>
              </a:extLst>
            </p:cNvPr>
            <p:cNvSpPr/>
            <p:nvPr/>
          </p:nvSpPr>
          <p:spPr>
            <a:xfrm>
              <a:off x="2359954" y="5045181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2DD6129-F97E-EBB4-8DCF-34C0F614CFBB}"/>
                </a:ext>
              </a:extLst>
            </p:cNvPr>
            <p:cNvSpPr/>
            <p:nvPr/>
          </p:nvSpPr>
          <p:spPr>
            <a:xfrm>
              <a:off x="7479287" y="5039920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29DE5B0-DDD5-5744-3EC1-D4CF6818DED2}"/>
                </a:ext>
              </a:extLst>
            </p:cNvPr>
            <p:cNvSpPr/>
            <p:nvPr/>
          </p:nvSpPr>
          <p:spPr>
            <a:xfrm>
              <a:off x="2360468" y="2659928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BE27E22-1915-2ABA-9E15-C6C23288D07A}"/>
                </a:ext>
              </a:extLst>
            </p:cNvPr>
            <p:cNvSpPr/>
            <p:nvPr/>
          </p:nvSpPr>
          <p:spPr>
            <a:xfrm>
              <a:off x="4992654" y="218958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D418075-6050-B344-8356-71C170BFF896}"/>
                </a:ext>
              </a:extLst>
            </p:cNvPr>
            <p:cNvSpPr/>
            <p:nvPr/>
          </p:nvSpPr>
          <p:spPr>
            <a:xfrm>
              <a:off x="7543450" y="2655574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6D3A105-94A4-4A71-0B1B-EBD17DEEC2B5}"/>
                </a:ext>
              </a:extLst>
            </p:cNvPr>
            <p:cNvSpPr/>
            <p:nvPr/>
          </p:nvSpPr>
          <p:spPr>
            <a:xfrm>
              <a:off x="5030239" y="5070786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C23C38B-E86B-D6B6-1E3A-E0652EC45839}"/>
              </a:ext>
            </a:extLst>
          </p:cNvPr>
          <p:cNvSpPr/>
          <p:nvPr/>
        </p:nvSpPr>
        <p:spPr>
          <a:xfrm>
            <a:off x="5861796" y="2183212"/>
            <a:ext cx="525282" cy="523412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6E521-47B2-B7F9-ECC5-B9B0DFD2B0C2}"/>
              </a:ext>
            </a:extLst>
          </p:cNvPr>
          <p:cNvSpPr/>
          <p:nvPr/>
        </p:nvSpPr>
        <p:spPr>
          <a:xfrm>
            <a:off x="6937023" y="2181155"/>
            <a:ext cx="525282" cy="523412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0C1094-E054-D685-92FF-15348B9D9B34}"/>
              </a:ext>
            </a:extLst>
          </p:cNvPr>
          <p:cNvSpPr/>
          <p:nvPr/>
        </p:nvSpPr>
        <p:spPr>
          <a:xfrm>
            <a:off x="4786569" y="2181155"/>
            <a:ext cx="525282" cy="523412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33EBFE5-DECE-6EF1-DF71-B4342741EEFB}"/>
              </a:ext>
            </a:extLst>
          </p:cNvPr>
          <p:cNvSpPr/>
          <p:nvPr/>
        </p:nvSpPr>
        <p:spPr>
          <a:xfrm>
            <a:off x="5861796" y="4198509"/>
            <a:ext cx="525282" cy="523412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8451DA-7951-E97C-22CE-DA67411B63F1}"/>
              </a:ext>
            </a:extLst>
          </p:cNvPr>
          <p:cNvSpPr/>
          <p:nvPr/>
        </p:nvSpPr>
        <p:spPr>
          <a:xfrm>
            <a:off x="6937023" y="4196452"/>
            <a:ext cx="525282" cy="523412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E731BE-F58B-62F6-1A04-5AF5C559EAEC}"/>
              </a:ext>
            </a:extLst>
          </p:cNvPr>
          <p:cNvSpPr/>
          <p:nvPr/>
        </p:nvSpPr>
        <p:spPr>
          <a:xfrm>
            <a:off x="4786569" y="4196452"/>
            <a:ext cx="525282" cy="523412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81593A7-42FF-45A8-2BF4-16E4C892E798}"/>
              </a:ext>
            </a:extLst>
          </p:cNvPr>
          <p:cNvSpPr/>
          <p:nvPr/>
        </p:nvSpPr>
        <p:spPr>
          <a:xfrm>
            <a:off x="4782857" y="3165215"/>
            <a:ext cx="525282" cy="523412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67E400A-6CB5-6B1C-213F-3B2DF2755B56}"/>
              </a:ext>
            </a:extLst>
          </p:cNvPr>
          <p:cNvSpPr/>
          <p:nvPr/>
        </p:nvSpPr>
        <p:spPr>
          <a:xfrm>
            <a:off x="6937023" y="3165215"/>
            <a:ext cx="525282" cy="523412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F013D21-773F-FC90-215B-28AA862B003A}"/>
              </a:ext>
            </a:extLst>
          </p:cNvPr>
          <p:cNvSpPr/>
          <p:nvPr/>
        </p:nvSpPr>
        <p:spPr>
          <a:xfrm>
            <a:off x="5659250" y="695322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2B95283-59D0-1137-FF75-A7CD11379DB7}"/>
              </a:ext>
            </a:extLst>
          </p:cNvPr>
          <p:cNvSpPr/>
          <p:nvPr/>
        </p:nvSpPr>
        <p:spPr>
          <a:xfrm>
            <a:off x="7646387" y="695754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A92CDF6-ECEF-C5EE-034A-84189FB1DB91}"/>
              </a:ext>
            </a:extLst>
          </p:cNvPr>
          <p:cNvSpPr/>
          <p:nvPr/>
        </p:nvSpPr>
        <p:spPr>
          <a:xfrm>
            <a:off x="3672113" y="695322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9C18D7F-D652-1F3D-ED37-58442D6D72B1}"/>
              </a:ext>
            </a:extLst>
          </p:cNvPr>
          <p:cNvSpPr/>
          <p:nvPr/>
        </p:nvSpPr>
        <p:spPr>
          <a:xfrm>
            <a:off x="5659250" y="5081979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1CE7537-43B9-7B85-CBC1-3942D2CB365E}"/>
              </a:ext>
            </a:extLst>
          </p:cNvPr>
          <p:cNvSpPr/>
          <p:nvPr/>
        </p:nvSpPr>
        <p:spPr>
          <a:xfrm>
            <a:off x="7646387" y="5082411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5EE70D1-868C-BD33-CFA0-E5DC2B8062BB}"/>
              </a:ext>
            </a:extLst>
          </p:cNvPr>
          <p:cNvSpPr/>
          <p:nvPr/>
        </p:nvSpPr>
        <p:spPr>
          <a:xfrm>
            <a:off x="3672113" y="5081979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23CD8BA-A28A-CE61-FFED-27E7C1EAA8A0}"/>
              </a:ext>
            </a:extLst>
          </p:cNvPr>
          <p:cNvSpPr/>
          <p:nvPr/>
        </p:nvSpPr>
        <p:spPr>
          <a:xfrm>
            <a:off x="3664317" y="2943669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D390A3E-F676-791C-1C9C-637EBF2403C0}"/>
              </a:ext>
            </a:extLst>
          </p:cNvPr>
          <p:cNvSpPr/>
          <p:nvPr/>
        </p:nvSpPr>
        <p:spPr>
          <a:xfrm>
            <a:off x="7648935" y="2958374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7B8F0E2-4779-DEF2-0C32-2EE7FED12065}"/>
              </a:ext>
            </a:extLst>
          </p:cNvPr>
          <p:cNvSpPr/>
          <p:nvPr/>
        </p:nvSpPr>
        <p:spPr>
          <a:xfrm>
            <a:off x="5399268" y="1663650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F43B4D-C772-6DF6-966E-DDE275F5206B}"/>
              </a:ext>
            </a:extLst>
          </p:cNvPr>
          <p:cNvSpPr/>
          <p:nvPr/>
        </p:nvSpPr>
        <p:spPr>
          <a:xfrm>
            <a:off x="4237417" y="1663650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E754FA-9BEA-E9A2-65BE-884838DC3DC4}"/>
              </a:ext>
            </a:extLst>
          </p:cNvPr>
          <p:cNvSpPr/>
          <p:nvPr/>
        </p:nvSpPr>
        <p:spPr>
          <a:xfrm>
            <a:off x="6561119" y="1663650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5BB40F-0572-55E4-B04A-0905043D7FA8}"/>
              </a:ext>
            </a:extLst>
          </p:cNvPr>
          <p:cNvSpPr/>
          <p:nvPr/>
        </p:nvSpPr>
        <p:spPr>
          <a:xfrm>
            <a:off x="5374395" y="3018971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E37FA4-BCEF-5BF9-7C9B-CD5DD25D7A28}"/>
              </a:ext>
            </a:extLst>
          </p:cNvPr>
          <p:cNvSpPr/>
          <p:nvPr/>
        </p:nvSpPr>
        <p:spPr>
          <a:xfrm>
            <a:off x="5399268" y="4432608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8FD8E6-3632-B20C-4AFA-4D752F7D4732}"/>
              </a:ext>
            </a:extLst>
          </p:cNvPr>
          <p:cNvSpPr/>
          <p:nvPr/>
        </p:nvSpPr>
        <p:spPr>
          <a:xfrm>
            <a:off x="6619261" y="4422508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123FF-B722-C8C9-4B65-406A3BE1FBD7}"/>
              </a:ext>
            </a:extLst>
          </p:cNvPr>
          <p:cNvSpPr/>
          <p:nvPr/>
        </p:nvSpPr>
        <p:spPr>
          <a:xfrm>
            <a:off x="4179275" y="4426223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nual Input 1">
            <a:extLst>
              <a:ext uri="{FF2B5EF4-FFF2-40B4-BE49-F238E27FC236}">
                <a16:creationId xmlns:a16="http://schemas.microsoft.com/office/drawing/2014/main" id="{1F56713E-83F7-B856-8FCA-686328623C85}"/>
              </a:ext>
            </a:extLst>
          </p:cNvPr>
          <p:cNvSpPr/>
          <p:nvPr/>
        </p:nvSpPr>
        <p:spPr>
          <a:xfrm>
            <a:off x="2374439" y="717631"/>
            <a:ext cx="7443122" cy="371547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74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741 h 10000"/>
              <a:gd name="connsiteX0" fmla="*/ 0 w 10000"/>
              <a:gd name="connsiteY0" fmla="*/ 474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741 h 10000"/>
              <a:gd name="connsiteX0" fmla="*/ 397 w 10397"/>
              <a:gd name="connsiteY0" fmla="*/ 4741 h 10000"/>
              <a:gd name="connsiteX1" fmla="*/ 10397 w 10397"/>
              <a:gd name="connsiteY1" fmla="*/ 0 h 10000"/>
              <a:gd name="connsiteX2" fmla="*/ 10397 w 10397"/>
              <a:gd name="connsiteY2" fmla="*/ 10000 h 10000"/>
              <a:gd name="connsiteX3" fmla="*/ 397 w 10397"/>
              <a:gd name="connsiteY3" fmla="*/ 10000 h 10000"/>
              <a:gd name="connsiteX4" fmla="*/ 397 w 10397"/>
              <a:gd name="connsiteY4" fmla="*/ 4741 h 10000"/>
              <a:gd name="connsiteX0" fmla="*/ 397 w 10581"/>
              <a:gd name="connsiteY0" fmla="*/ 4304 h 9563"/>
              <a:gd name="connsiteX1" fmla="*/ 10581 w 10581"/>
              <a:gd name="connsiteY1" fmla="*/ 0 h 9563"/>
              <a:gd name="connsiteX2" fmla="*/ 10397 w 10581"/>
              <a:gd name="connsiteY2" fmla="*/ 9563 h 9563"/>
              <a:gd name="connsiteX3" fmla="*/ 397 w 10581"/>
              <a:gd name="connsiteY3" fmla="*/ 9563 h 9563"/>
              <a:gd name="connsiteX4" fmla="*/ 397 w 10581"/>
              <a:gd name="connsiteY4" fmla="*/ 4304 h 9563"/>
              <a:gd name="connsiteX0" fmla="*/ 376 w 10001"/>
              <a:gd name="connsiteY0" fmla="*/ 4603 h 10102"/>
              <a:gd name="connsiteX1" fmla="*/ 10001 w 10001"/>
              <a:gd name="connsiteY1" fmla="*/ 102 h 10102"/>
              <a:gd name="connsiteX2" fmla="*/ 9827 w 10001"/>
              <a:gd name="connsiteY2" fmla="*/ 10102 h 10102"/>
              <a:gd name="connsiteX3" fmla="*/ 376 w 10001"/>
              <a:gd name="connsiteY3" fmla="*/ 10102 h 10102"/>
              <a:gd name="connsiteX4" fmla="*/ 376 w 10001"/>
              <a:gd name="connsiteY4" fmla="*/ 4603 h 1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" h="10102">
                <a:moveTo>
                  <a:pt x="376" y="4603"/>
                </a:moveTo>
                <a:cubicBezTo>
                  <a:pt x="4198" y="3864"/>
                  <a:pt x="6204" y="-738"/>
                  <a:pt x="10001" y="102"/>
                </a:cubicBezTo>
                <a:cubicBezTo>
                  <a:pt x="9943" y="3436"/>
                  <a:pt x="9885" y="6768"/>
                  <a:pt x="9827" y="10102"/>
                </a:cubicBezTo>
                <a:lnTo>
                  <a:pt x="376" y="10102"/>
                </a:lnTo>
                <a:cubicBezTo>
                  <a:pt x="376" y="8269"/>
                  <a:pt x="-470" y="6021"/>
                  <a:pt x="376" y="4603"/>
                </a:cubicBezTo>
                <a:close/>
              </a:path>
            </a:pathLst>
          </a:cu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66856F-7F73-E2DA-622A-0A82BCB55950}"/>
              </a:ext>
            </a:extLst>
          </p:cNvPr>
          <p:cNvSpPr/>
          <p:nvPr/>
        </p:nvSpPr>
        <p:spPr>
          <a:xfrm>
            <a:off x="692704" y="748830"/>
            <a:ext cx="5081079" cy="5360340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7A7277-DA73-B8F9-BEA8-9302CAC58119}"/>
              </a:ext>
            </a:extLst>
          </p:cNvPr>
          <p:cNvGrpSpPr/>
          <p:nvPr/>
        </p:nvGrpSpPr>
        <p:grpSpPr>
          <a:xfrm>
            <a:off x="1235183" y="1444738"/>
            <a:ext cx="3968496" cy="3968524"/>
            <a:chOff x="1169869" y="1419490"/>
            <a:chExt cx="3968496" cy="3968524"/>
          </a:xfrm>
          <a:effectLst>
            <a:glow rad="25400">
              <a:schemeClr val="bg1"/>
            </a:glow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58A939-3BDD-130F-C384-ECB672476F33}"/>
                </a:ext>
              </a:extLst>
            </p:cNvPr>
            <p:cNvSpPr/>
            <p:nvPr/>
          </p:nvSpPr>
          <p:spPr>
            <a:xfrm>
              <a:off x="1231945" y="1467315"/>
              <a:ext cx="3866593" cy="3866620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D7F340-FBE8-6033-913B-F0B22580C7F7}"/>
                </a:ext>
              </a:extLst>
            </p:cNvPr>
            <p:cNvSpPr/>
            <p:nvPr/>
          </p:nvSpPr>
          <p:spPr>
            <a:xfrm>
              <a:off x="1169869" y="1419490"/>
              <a:ext cx="3968496" cy="3968524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EA68D4-8DC0-C7B0-8BBB-56789278C180}"/>
                </a:ext>
              </a:extLst>
            </p:cNvPr>
            <p:cNvSpPr/>
            <p:nvPr/>
          </p:nvSpPr>
          <p:spPr>
            <a:xfrm>
              <a:off x="1322269" y="1600200"/>
              <a:ext cx="3657573" cy="3657599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D235A1-4BDD-235C-FB96-8C064F8C60F8}"/>
                </a:ext>
              </a:extLst>
            </p:cNvPr>
            <p:cNvSpPr/>
            <p:nvPr/>
          </p:nvSpPr>
          <p:spPr>
            <a:xfrm>
              <a:off x="1455432" y="1733364"/>
              <a:ext cx="3391245" cy="3391269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760145-8DAA-FBCF-B74F-07316CEA0B50}"/>
                </a:ext>
              </a:extLst>
            </p:cNvPr>
            <p:cNvSpPr/>
            <p:nvPr/>
          </p:nvSpPr>
          <p:spPr>
            <a:xfrm>
              <a:off x="1612004" y="1864691"/>
              <a:ext cx="3078100" cy="3078122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560AD2-DE65-89F4-BC5D-3785B90BA212}"/>
                </a:ext>
              </a:extLst>
            </p:cNvPr>
            <p:cNvSpPr/>
            <p:nvPr/>
          </p:nvSpPr>
          <p:spPr>
            <a:xfrm>
              <a:off x="1775638" y="2028326"/>
              <a:ext cx="2750832" cy="2750852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0BBE5F2-2E35-E24A-69B7-4C90C760C6C1}"/>
                </a:ext>
              </a:extLst>
            </p:cNvPr>
            <p:cNvSpPr/>
            <p:nvPr/>
          </p:nvSpPr>
          <p:spPr>
            <a:xfrm>
              <a:off x="1925129" y="2195362"/>
              <a:ext cx="2467257" cy="2467275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0497501-74D4-5AAF-675F-4CF7E843A8F9}"/>
                </a:ext>
              </a:extLst>
            </p:cNvPr>
            <p:cNvSpPr/>
            <p:nvPr/>
          </p:nvSpPr>
          <p:spPr>
            <a:xfrm>
              <a:off x="2041589" y="2314825"/>
              <a:ext cx="2228333" cy="2228349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A8C395-52C7-E009-F86F-B295C5A8D0FC}"/>
                </a:ext>
              </a:extLst>
            </p:cNvPr>
            <p:cNvSpPr/>
            <p:nvPr/>
          </p:nvSpPr>
          <p:spPr>
            <a:xfrm>
              <a:off x="2168322" y="2433020"/>
              <a:ext cx="1980869" cy="1980883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049D01-C7DE-4230-9542-D06B92ECFED5}"/>
                </a:ext>
              </a:extLst>
            </p:cNvPr>
            <p:cNvSpPr/>
            <p:nvPr/>
          </p:nvSpPr>
          <p:spPr>
            <a:xfrm>
              <a:off x="2284352" y="2550509"/>
              <a:ext cx="1756969" cy="1756982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493A4-1C7A-9D99-FE70-919D895717D1}"/>
                </a:ext>
              </a:extLst>
            </p:cNvPr>
            <p:cNvSpPr/>
            <p:nvPr/>
          </p:nvSpPr>
          <p:spPr>
            <a:xfrm>
              <a:off x="2403461" y="2667213"/>
              <a:ext cx="1523562" cy="1523573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7F7A4A-12E9-D6AC-CC02-DBA07BBE2001}"/>
                </a:ext>
              </a:extLst>
            </p:cNvPr>
            <p:cNvSpPr/>
            <p:nvPr/>
          </p:nvSpPr>
          <p:spPr>
            <a:xfrm>
              <a:off x="2523204" y="2796483"/>
              <a:ext cx="1265025" cy="1265034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08E15E-53E7-4852-6A02-EE4E27F98364}"/>
                </a:ext>
              </a:extLst>
            </p:cNvPr>
            <p:cNvSpPr/>
            <p:nvPr/>
          </p:nvSpPr>
          <p:spPr>
            <a:xfrm>
              <a:off x="3034833" y="3309476"/>
              <a:ext cx="239046" cy="239048"/>
            </a:xfrm>
            <a:prstGeom prst="ellipse">
              <a:avLst/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62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66856F-7F73-E2DA-622A-0A82BCB55950}"/>
              </a:ext>
            </a:extLst>
          </p:cNvPr>
          <p:cNvSpPr/>
          <p:nvPr/>
        </p:nvSpPr>
        <p:spPr>
          <a:xfrm>
            <a:off x="692704" y="748830"/>
            <a:ext cx="10907113" cy="5360340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D234D74-6467-B0BB-BDE6-50AD8514B56E}"/>
              </a:ext>
            </a:extLst>
          </p:cNvPr>
          <p:cNvSpPr/>
          <p:nvPr/>
        </p:nvSpPr>
        <p:spPr>
          <a:xfrm>
            <a:off x="931817" y="1183432"/>
            <a:ext cx="4507181" cy="4491136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glow rad="12700">
              <a:schemeClr val="bg1">
                <a:lumMod val="95000"/>
              </a:schemeClr>
            </a:glow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2D7A89F-0B34-AFC1-81C6-3BE06E8DD8D8}"/>
              </a:ext>
            </a:extLst>
          </p:cNvPr>
          <p:cNvSpPr/>
          <p:nvPr/>
        </p:nvSpPr>
        <p:spPr>
          <a:xfrm>
            <a:off x="6413191" y="4300178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8F6D31-F7B2-4491-3D44-5515759FC884}"/>
              </a:ext>
            </a:extLst>
          </p:cNvPr>
          <p:cNvSpPr/>
          <p:nvPr/>
        </p:nvSpPr>
        <p:spPr>
          <a:xfrm>
            <a:off x="8224900" y="4303382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45A40B-7FFC-AF63-F3EA-EC850AD22BC9}"/>
              </a:ext>
            </a:extLst>
          </p:cNvPr>
          <p:cNvSpPr/>
          <p:nvPr/>
        </p:nvSpPr>
        <p:spPr>
          <a:xfrm>
            <a:off x="10036610" y="4300178"/>
            <a:ext cx="954231" cy="950834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8975513-A835-1CDB-4B33-CB079C5CD771}"/>
              </a:ext>
            </a:extLst>
          </p:cNvPr>
          <p:cNvSpPr/>
          <p:nvPr/>
        </p:nvSpPr>
        <p:spPr>
          <a:xfrm>
            <a:off x="6413191" y="1180228"/>
            <a:ext cx="4577650" cy="2697526"/>
          </a:xfrm>
          <a:prstGeom prst="roundRect">
            <a:avLst>
              <a:gd name="adj" fmla="val 1615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4A8671-90B8-F986-531A-F45087F5502B}"/>
              </a:ext>
            </a:extLst>
          </p:cNvPr>
          <p:cNvGrpSpPr/>
          <p:nvPr/>
        </p:nvGrpSpPr>
        <p:grpSpPr>
          <a:xfrm>
            <a:off x="1201159" y="1444738"/>
            <a:ext cx="3968496" cy="3968524"/>
            <a:chOff x="1201159" y="1444738"/>
            <a:chExt cx="3968496" cy="396852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7A7277-DA73-B8F9-BEA8-9302CAC58119}"/>
                </a:ext>
              </a:extLst>
            </p:cNvPr>
            <p:cNvGrpSpPr/>
            <p:nvPr/>
          </p:nvGrpSpPr>
          <p:grpSpPr>
            <a:xfrm>
              <a:off x="1201159" y="1444738"/>
              <a:ext cx="3968496" cy="3968524"/>
              <a:chOff x="1169869" y="1419490"/>
              <a:chExt cx="3968496" cy="3968524"/>
            </a:xfrm>
            <a:effectLst>
              <a:glow rad="25400">
                <a:schemeClr val="bg1"/>
              </a:glow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58A939-3BDD-130F-C384-ECB672476F33}"/>
                  </a:ext>
                </a:extLst>
              </p:cNvPr>
              <p:cNvSpPr/>
              <p:nvPr/>
            </p:nvSpPr>
            <p:spPr>
              <a:xfrm>
                <a:off x="1231945" y="1467315"/>
                <a:ext cx="3866593" cy="3866620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D7F340-FBE8-6033-913B-F0B22580C7F7}"/>
                  </a:ext>
                </a:extLst>
              </p:cNvPr>
              <p:cNvSpPr/>
              <p:nvPr/>
            </p:nvSpPr>
            <p:spPr>
              <a:xfrm>
                <a:off x="1169869" y="1419490"/>
                <a:ext cx="3968496" cy="3968524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0EA68D4-8DC0-C7B0-8BBB-56789278C180}"/>
                  </a:ext>
                </a:extLst>
              </p:cNvPr>
              <p:cNvSpPr/>
              <p:nvPr/>
            </p:nvSpPr>
            <p:spPr>
              <a:xfrm>
                <a:off x="1322269" y="1600200"/>
                <a:ext cx="3657573" cy="3657599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CD235A1-4BDD-235C-FB96-8C064F8C60F8}"/>
                  </a:ext>
                </a:extLst>
              </p:cNvPr>
              <p:cNvSpPr/>
              <p:nvPr/>
            </p:nvSpPr>
            <p:spPr>
              <a:xfrm>
                <a:off x="1455432" y="1733364"/>
                <a:ext cx="3391245" cy="3391269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7760145-8DAA-FBCF-B74F-07316CEA0B50}"/>
                  </a:ext>
                </a:extLst>
              </p:cNvPr>
              <p:cNvSpPr/>
              <p:nvPr/>
            </p:nvSpPr>
            <p:spPr>
              <a:xfrm>
                <a:off x="1612004" y="1864691"/>
                <a:ext cx="3078100" cy="3078122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F560AD2-DE65-89F4-BC5D-3785B90BA212}"/>
                  </a:ext>
                </a:extLst>
              </p:cNvPr>
              <p:cNvSpPr/>
              <p:nvPr/>
            </p:nvSpPr>
            <p:spPr>
              <a:xfrm>
                <a:off x="1775638" y="2028326"/>
                <a:ext cx="2750832" cy="2750852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0BBE5F2-2E35-E24A-69B7-4C90C760C6C1}"/>
                  </a:ext>
                </a:extLst>
              </p:cNvPr>
              <p:cNvSpPr/>
              <p:nvPr/>
            </p:nvSpPr>
            <p:spPr>
              <a:xfrm>
                <a:off x="1925129" y="2195362"/>
                <a:ext cx="2467257" cy="2467275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497501-74D4-5AAF-675F-4CF7E843A8F9}"/>
                  </a:ext>
                </a:extLst>
              </p:cNvPr>
              <p:cNvSpPr/>
              <p:nvPr/>
            </p:nvSpPr>
            <p:spPr>
              <a:xfrm>
                <a:off x="2041589" y="2314825"/>
                <a:ext cx="2228333" cy="2228349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2A8C395-52C7-E009-F86F-B295C5A8D0FC}"/>
                  </a:ext>
                </a:extLst>
              </p:cNvPr>
              <p:cNvSpPr/>
              <p:nvPr/>
            </p:nvSpPr>
            <p:spPr>
              <a:xfrm>
                <a:off x="2168322" y="2433020"/>
                <a:ext cx="1980869" cy="1980883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049D01-C7DE-4230-9542-D06B92ECFED5}"/>
                  </a:ext>
                </a:extLst>
              </p:cNvPr>
              <p:cNvSpPr/>
              <p:nvPr/>
            </p:nvSpPr>
            <p:spPr>
              <a:xfrm>
                <a:off x="2284352" y="2550509"/>
                <a:ext cx="1756969" cy="1756982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1493A4-1C7A-9D99-FE70-919D895717D1}"/>
                  </a:ext>
                </a:extLst>
              </p:cNvPr>
              <p:cNvSpPr/>
              <p:nvPr/>
            </p:nvSpPr>
            <p:spPr>
              <a:xfrm>
                <a:off x="2403461" y="2667213"/>
                <a:ext cx="1523562" cy="1523573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37F7A4A-12E9-D6AC-CC02-DBA07BBE2001}"/>
                  </a:ext>
                </a:extLst>
              </p:cNvPr>
              <p:cNvSpPr/>
              <p:nvPr/>
            </p:nvSpPr>
            <p:spPr>
              <a:xfrm>
                <a:off x="2523204" y="2796483"/>
                <a:ext cx="1265025" cy="1265034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D08E15E-53E7-4852-6A02-EE4E27F98364}"/>
                  </a:ext>
                </a:extLst>
              </p:cNvPr>
              <p:cNvSpPr/>
              <p:nvPr/>
            </p:nvSpPr>
            <p:spPr>
              <a:xfrm>
                <a:off x="3034833" y="3309476"/>
                <a:ext cx="239046" cy="239048"/>
              </a:xfrm>
              <a:prstGeom prst="ellipse">
                <a:avLst/>
              </a:prstGeom>
              <a:solidFill>
                <a:schemeClr val="bg1">
                  <a:lumMod val="50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08821B7-F028-01C3-9DC0-55283AFA3C92}"/>
                </a:ext>
              </a:extLst>
            </p:cNvPr>
            <p:cNvGrpSpPr/>
            <p:nvPr/>
          </p:nvGrpSpPr>
          <p:grpSpPr>
            <a:xfrm>
              <a:off x="3871026" y="3877754"/>
              <a:ext cx="989191" cy="479408"/>
              <a:chOff x="3871026" y="3877754"/>
              <a:chExt cx="989191" cy="47940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F9F633-583D-0EAA-0BB6-1C295386C2F6}"/>
                  </a:ext>
                </a:extLst>
              </p:cNvPr>
              <p:cNvSpPr/>
              <p:nvPr/>
            </p:nvSpPr>
            <p:spPr>
              <a:xfrm>
                <a:off x="3986667" y="3877754"/>
                <a:ext cx="120754" cy="11396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4789"/>
                    </a:schemeClr>
                  </a:gs>
                  <a:gs pos="14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CA8AF1-DFB1-F5A4-D046-D726793B00F1}"/>
                  </a:ext>
                </a:extLst>
              </p:cNvPr>
              <p:cNvSpPr/>
              <p:nvPr/>
            </p:nvSpPr>
            <p:spPr>
              <a:xfrm>
                <a:off x="4607177" y="4243194"/>
                <a:ext cx="120754" cy="11396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4789"/>
                    </a:schemeClr>
                  </a:gs>
                  <a:gs pos="14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Minus 24">
                <a:extLst>
                  <a:ext uri="{FF2B5EF4-FFF2-40B4-BE49-F238E27FC236}">
                    <a16:creationId xmlns:a16="http://schemas.microsoft.com/office/drawing/2014/main" id="{D4F5C4BD-62C4-82D5-B9C8-015476573F82}"/>
                  </a:ext>
                </a:extLst>
              </p:cNvPr>
              <p:cNvSpPr/>
              <p:nvPr/>
            </p:nvSpPr>
            <p:spPr>
              <a:xfrm rot="1871600" flipV="1">
                <a:off x="3871026" y="4108903"/>
                <a:ext cx="989191" cy="45719"/>
              </a:xfrm>
              <a:prstGeom prst="mathMinus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4789"/>
                    </a:schemeClr>
                  </a:gs>
                  <a:gs pos="14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752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16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AA4EFD4-A803-6054-8A7B-C729C8621307}"/>
              </a:ext>
            </a:extLst>
          </p:cNvPr>
          <p:cNvGrpSpPr/>
          <p:nvPr/>
        </p:nvGrpSpPr>
        <p:grpSpPr>
          <a:xfrm>
            <a:off x="175156" y="306859"/>
            <a:ext cx="11660196" cy="5821104"/>
            <a:chOff x="175156" y="306859"/>
            <a:chExt cx="11660196" cy="582110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0BE9392-01FE-800E-AF9D-8D2263946960}"/>
                </a:ext>
              </a:extLst>
            </p:cNvPr>
            <p:cNvSpPr/>
            <p:nvPr/>
          </p:nvSpPr>
          <p:spPr>
            <a:xfrm>
              <a:off x="175156" y="306859"/>
              <a:ext cx="11110786" cy="5821104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4528EF7-C385-CB90-AE3C-54C76DB8D30B}"/>
                </a:ext>
              </a:extLst>
            </p:cNvPr>
            <p:cNvSpPr/>
            <p:nvPr/>
          </p:nvSpPr>
          <p:spPr>
            <a:xfrm>
              <a:off x="11288222" y="620073"/>
              <a:ext cx="547130" cy="545180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21AE11-F3CD-B4B3-2BAF-B2369883F039}"/>
                </a:ext>
              </a:extLst>
            </p:cNvPr>
            <p:cNvGrpSpPr/>
            <p:nvPr/>
          </p:nvGrpSpPr>
          <p:grpSpPr>
            <a:xfrm>
              <a:off x="4279187" y="5170239"/>
              <a:ext cx="6901248" cy="846358"/>
              <a:chOff x="1007076" y="-93668"/>
              <a:chExt cx="6901248" cy="8463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05D064C-9F0E-127C-C9E0-4913BF86E87F}"/>
                  </a:ext>
                </a:extLst>
              </p:cNvPr>
              <p:cNvSpPr/>
              <p:nvPr/>
            </p:nvSpPr>
            <p:spPr>
              <a:xfrm>
                <a:off x="1007076" y="-93668"/>
                <a:ext cx="6901248" cy="846358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3434B7B-A9C1-DF96-AC7E-97666F87E2E6}"/>
                  </a:ext>
                </a:extLst>
              </p:cNvPr>
              <p:cNvSpPr/>
              <p:nvPr/>
            </p:nvSpPr>
            <p:spPr>
              <a:xfrm>
                <a:off x="1180071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C67429A-8220-B713-AB89-1B91DA298685}"/>
                  </a:ext>
                </a:extLst>
              </p:cNvPr>
              <p:cNvSpPr/>
              <p:nvPr/>
            </p:nvSpPr>
            <p:spPr>
              <a:xfrm>
                <a:off x="2187146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B1BE761-B478-C7F5-ACDD-DE41A31FAC8F}"/>
                  </a:ext>
                </a:extLst>
              </p:cNvPr>
              <p:cNvSpPr/>
              <p:nvPr/>
            </p:nvSpPr>
            <p:spPr>
              <a:xfrm>
                <a:off x="3194221" y="22281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BB2B618-F8FC-DBAA-6A51-BADB701A89F0}"/>
                  </a:ext>
                </a:extLst>
              </p:cNvPr>
              <p:cNvSpPr/>
              <p:nvPr/>
            </p:nvSpPr>
            <p:spPr>
              <a:xfrm>
                <a:off x="4201296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CCCBE39-6B6F-4DFA-DDB9-326CBA270F53}"/>
                  </a:ext>
                </a:extLst>
              </p:cNvPr>
              <p:cNvSpPr/>
              <p:nvPr/>
            </p:nvSpPr>
            <p:spPr>
              <a:xfrm>
                <a:off x="5208371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92F51-604B-58E1-8667-951A1E6ADB61}"/>
                  </a:ext>
                </a:extLst>
              </p:cNvPr>
              <p:cNvSpPr/>
              <p:nvPr/>
            </p:nvSpPr>
            <p:spPr>
              <a:xfrm>
                <a:off x="6215446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B39A242-AAF3-1D1B-496B-09CADE204DAB}"/>
                  </a:ext>
                </a:extLst>
              </p:cNvPr>
              <p:cNvSpPr/>
              <p:nvPr/>
            </p:nvSpPr>
            <p:spPr>
              <a:xfrm>
                <a:off x="7174129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1800A58-8D2E-3E2D-C83C-B040711D770C}"/>
                </a:ext>
              </a:extLst>
            </p:cNvPr>
            <p:cNvSpPr/>
            <p:nvPr/>
          </p:nvSpPr>
          <p:spPr>
            <a:xfrm>
              <a:off x="7622981" y="468923"/>
              <a:ext cx="3447275" cy="4384431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ACBF13-6C98-DA34-8C62-AC260F15A0E4}"/>
                </a:ext>
              </a:extLst>
            </p:cNvPr>
            <p:cNvSpPr/>
            <p:nvPr/>
          </p:nvSpPr>
          <p:spPr>
            <a:xfrm>
              <a:off x="3960020" y="487537"/>
              <a:ext cx="3447275" cy="2032925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D30674B-202F-0BDE-E07B-9721929BF2DA}"/>
                </a:ext>
              </a:extLst>
            </p:cNvPr>
            <p:cNvSpPr/>
            <p:nvPr/>
          </p:nvSpPr>
          <p:spPr>
            <a:xfrm>
              <a:off x="3960019" y="2820428"/>
              <a:ext cx="3447275" cy="2032925"/>
            </a:xfrm>
            <a:prstGeom prst="roundRect">
              <a:avLst>
                <a:gd name="adj" fmla="val 6145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155D090-130C-E32E-80B4-388F080F5873}"/>
                </a:ext>
              </a:extLst>
            </p:cNvPr>
            <p:cNvSpPr/>
            <p:nvPr/>
          </p:nvSpPr>
          <p:spPr>
            <a:xfrm>
              <a:off x="297057" y="487537"/>
              <a:ext cx="3447275" cy="5416777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CBF2C94-ED56-9CD9-CF5F-B2C28BD14CA3}"/>
                </a:ext>
              </a:extLst>
            </p:cNvPr>
            <p:cNvSpPr/>
            <p:nvPr/>
          </p:nvSpPr>
          <p:spPr>
            <a:xfrm>
              <a:off x="7785415" y="620073"/>
              <a:ext cx="3163939" cy="2032925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8641A97-7EBA-316C-AD4A-4341904E20DA}"/>
                </a:ext>
              </a:extLst>
            </p:cNvPr>
            <p:cNvSpPr/>
            <p:nvPr/>
          </p:nvSpPr>
          <p:spPr>
            <a:xfrm>
              <a:off x="11346544" y="678187"/>
              <a:ext cx="430485" cy="428951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24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AA4EFD4-A803-6054-8A7B-C729C8621307}"/>
              </a:ext>
            </a:extLst>
          </p:cNvPr>
          <p:cNvGrpSpPr/>
          <p:nvPr/>
        </p:nvGrpSpPr>
        <p:grpSpPr>
          <a:xfrm>
            <a:off x="265902" y="518448"/>
            <a:ext cx="11660196" cy="5821104"/>
            <a:chOff x="175156" y="306859"/>
            <a:chExt cx="11660196" cy="582110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0BE9392-01FE-800E-AF9D-8D2263946960}"/>
                </a:ext>
              </a:extLst>
            </p:cNvPr>
            <p:cNvSpPr/>
            <p:nvPr/>
          </p:nvSpPr>
          <p:spPr>
            <a:xfrm>
              <a:off x="175156" y="306859"/>
              <a:ext cx="11110786" cy="5821104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4528EF7-C385-CB90-AE3C-54C76DB8D30B}"/>
                </a:ext>
              </a:extLst>
            </p:cNvPr>
            <p:cNvSpPr/>
            <p:nvPr/>
          </p:nvSpPr>
          <p:spPr>
            <a:xfrm>
              <a:off x="11288222" y="620073"/>
              <a:ext cx="547130" cy="545180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21AE11-F3CD-B4B3-2BAF-B2369883F039}"/>
                </a:ext>
              </a:extLst>
            </p:cNvPr>
            <p:cNvGrpSpPr/>
            <p:nvPr/>
          </p:nvGrpSpPr>
          <p:grpSpPr>
            <a:xfrm>
              <a:off x="4279187" y="5170239"/>
              <a:ext cx="6901248" cy="846358"/>
              <a:chOff x="1007076" y="-93668"/>
              <a:chExt cx="6901248" cy="8463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05D064C-9F0E-127C-C9E0-4913BF86E87F}"/>
                  </a:ext>
                </a:extLst>
              </p:cNvPr>
              <p:cNvSpPr/>
              <p:nvPr/>
            </p:nvSpPr>
            <p:spPr>
              <a:xfrm>
                <a:off x="1007076" y="-93668"/>
                <a:ext cx="6901248" cy="846358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3434B7B-A9C1-DF96-AC7E-97666F87E2E6}"/>
                  </a:ext>
                </a:extLst>
              </p:cNvPr>
              <p:cNvSpPr/>
              <p:nvPr/>
            </p:nvSpPr>
            <p:spPr>
              <a:xfrm>
                <a:off x="1180071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C67429A-8220-B713-AB89-1B91DA298685}"/>
                  </a:ext>
                </a:extLst>
              </p:cNvPr>
              <p:cNvSpPr/>
              <p:nvPr/>
            </p:nvSpPr>
            <p:spPr>
              <a:xfrm>
                <a:off x="2187146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B1BE761-B478-C7F5-ACDD-DE41A31FAC8F}"/>
                  </a:ext>
                </a:extLst>
              </p:cNvPr>
              <p:cNvSpPr/>
              <p:nvPr/>
            </p:nvSpPr>
            <p:spPr>
              <a:xfrm>
                <a:off x="3194221" y="22281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BB2B618-F8FC-DBAA-6A51-BADB701A89F0}"/>
                  </a:ext>
                </a:extLst>
              </p:cNvPr>
              <p:cNvSpPr/>
              <p:nvPr/>
            </p:nvSpPr>
            <p:spPr>
              <a:xfrm>
                <a:off x="4201296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CCCBE39-6B6F-4DFA-DDB9-326CBA270F53}"/>
                  </a:ext>
                </a:extLst>
              </p:cNvPr>
              <p:cNvSpPr/>
              <p:nvPr/>
            </p:nvSpPr>
            <p:spPr>
              <a:xfrm>
                <a:off x="5208371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92F51-604B-58E1-8667-951A1E6ADB61}"/>
                  </a:ext>
                </a:extLst>
              </p:cNvPr>
              <p:cNvSpPr/>
              <p:nvPr/>
            </p:nvSpPr>
            <p:spPr>
              <a:xfrm>
                <a:off x="6215446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B39A242-AAF3-1D1B-496B-09CADE204DAB}"/>
                  </a:ext>
                </a:extLst>
              </p:cNvPr>
              <p:cNvSpPr/>
              <p:nvPr/>
            </p:nvSpPr>
            <p:spPr>
              <a:xfrm>
                <a:off x="7174129" y="18615"/>
                <a:ext cx="624016" cy="621792"/>
              </a:xfrm>
              <a:prstGeom prst="roundRect">
                <a:avLst>
                  <a:gd name="adj" fmla="val 19549"/>
                </a:avLst>
              </a:prstGeom>
              <a:solidFill>
                <a:schemeClr val="bg1">
                  <a:lumMod val="85000"/>
                  <a:alpha val="30284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13500000" algn="b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1800A58-8D2E-3E2D-C83C-B040711D770C}"/>
                </a:ext>
              </a:extLst>
            </p:cNvPr>
            <p:cNvSpPr/>
            <p:nvPr/>
          </p:nvSpPr>
          <p:spPr>
            <a:xfrm>
              <a:off x="7622981" y="468923"/>
              <a:ext cx="3447275" cy="4384431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ACBF13-6C98-DA34-8C62-AC260F15A0E4}"/>
                </a:ext>
              </a:extLst>
            </p:cNvPr>
            <p:cNvSpPr/>
            <p:nvPr/>
          </p:nvSpPr>
          <p:spPr>
            <a:xfrm>
              <a:off x="3960020" y="487537"/>
              <a:ext cx="3447275" cy="2032925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D30674B-202F-0BDE-E07B-9721929BF2DA}"/>
                </a:ext>
              </a:extLst>
            </p:cNvPr>
            <p:cNvSpPr/>
            <p:nvPr/>
          </p:nvSpPr>
          <p:spPr>
            <a:xfrm>
              <a:off x="3960019" y="2820428"/>
              <a:ext cx="3447275" cy="2032925"/>
            </a:xfrm>
            <a:prstGeom prst="roundRect">
              <a:avLst>
                <a:gd name="adj" fmla="val 6145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155D090-130C-E32E-80B4-388F080F5873}"/>
                </a:ext>
              </a:extLst>
            </p:cNvPr>
            <p:cNvSpPr/>
            <p:nvPr/>
          </p:nvSpPr>
          <p:spPr>
            <a:xfrm>
              <a:off x="297057" y="487537"/>
              <a:ext cx="3447275" cy="5416777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CBF2C94-ED56-9CD9-CF5F-B2C28BD14CA3}"/>
                </a:ext>
              </a:extLst>
            </p:cNvPr>
            <p:cNvSpPr/>
            <p:nvPr/>
          </p:nvSpPr>
          <p:spPr>
            <a:xfrm>
              <a:off x="7785415" y="620073"/>
              <a:ext cx="3163939" cy="2032925"/>
            </a:xfrm>
            <a:prstGeom prst="roundRect">
              <a:avLst>
                <a:gd name="adj" fmla="val 4992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glow rad="63500">
                <a:schemeClr val="bg1">
                  <a:lumMod val="95000"/>
                  <a:alpha val="32673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8641A97-7EBA-316C-AD4A-4341904E20DA}"/>
                </a:ext>
              </a:extLst>
            </p:cNvPr>
            <p:cNvSpPr/>
            <p:nvPr/>
          </p:nvSpPr>
          <p:spPr>
            <a:xfrm>
              <a:off x="11346544" y="678187"/>
              <a:ext cx="430485" cy="428951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82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C8B019-8E80-B20A-D046-CCD34639B679}"/>
              </a:ext>
            </a:extLst>
          </p:cNvPr>
          <p:cNvSpPr/>
          <p:nvPr/>
        </p:nvSpPr>
        <p:spPr>
          <a:xfrm>
            <a:off x="11285942" y="787504"/>
            <a:ext cx="543532" cy="1217143"/>
          </a:xfrm>
          <a:prstGeom prst="roundRect">
            <a:avLst>
              <a:gd name="adj" fmla="val 15098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BE9392-01FE-800E-AF9D-8D2263946960}"/>
              </a:ext>
            </a:extLst>
          </p:cNvPr>
          <p:cNvSpPr/>
          <p:nvPr/>
        </p:nvSpPr>
        <p:spPr>
          <a:xfrm>
            <a:off x="175156" y="306859"/>
            <a:ext cx="11110786" cy="5821104"/>
          </a:xfrm>
          <a:prstGeom prst="roundRect">
            <a:avLst>
              <a:gd name="adj" fmla="val 4992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528EF7-C385-CB90-AE3C-54C76DB8D30B}"/>
              </a:ext>
            </a:extLst>
          </p:cNvPr>
          <p:cNvSpPr/>
          <p:nvPr/>
        </p:nvSpPr>
        <p:spPr>
          <a:xfrm>
            <a:off x="11342465" y="882800"/>
            <a:ext cx="430485" cy="428951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C055B4-D9E3-A237-2714-88DBA915A02D}"/>
              </a:ext>
            </a:extLst>
          </p:cNvPr>
          <p:cNvSpPr/>
          <p:nvPr/>
        </p:nvSpPr>
        <p:spPr>
          <a:xfrm>
            <a:off x="11342465" y="1422061"/>
            <a:ext cx="430485" cy="428951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21AE11-F3CD-B4B3-2BAF-B2369883F039}"/>
              </a:ext>
            </a:extLst>
          </p:cNvPr>
          <p:cNvGrpSpPr/>
          <p:nvPr/>
        </p:nvGrpSpPr>
        <p:grpSpPr>
          <a:xfrm>
            <a:off x="4279187" y="5170239"/>
            <a:ext cx="6901248" cy="846358"/>
            <a:chOff x="1007076" y="-93668"/>
            <a:chExt cx="6901248" cy="8463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05D064C-9F0E-127C-C9E0-4913BF86E87F}"/>
                </a:ext>
              </a:extLst>
            </p:cNvPr>
            <p:cNvSpPr/>
            <p:nvPr/>
          </p:nvSpPr>
          <p:spPr>
            <a:xfrm>
              <a:off x="1007076" y="-93668"/>
              <a:ext cx="6901248" cy="8463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3434B7B-A9C1-DF96-AC7E-97666F87E2E6}"/>
                </a:ext>
              </a:extLst>
            </p:cNvPr>
            <p:cNvSpPr/>
            <p:nvPr/>
          </p:nvSpPr>
          <p:spPr>
            <a:xfrm>
              <a:off x="1180071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C67429A-8220-B713-AB89-1B91DA298685}"/>
                </a:ext>
              </a:extLst>
            </p:cNvPr>
            <p:cNvSpPr/>
            <p:nvPr/>
          </p:nvSpPr>
          <p:spPr>
            <a:xfrm>
              <a:off x="2187146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B1BE761-B478-C7F5-ACDD-DE41A31FAC8F}"/>
                </a:ext>
              </a:extLst>
            </p:cNvPr>
            <p:cNvSpPr/>
            <p:nvPr/>
          </p:nvSpPr>
          <p:spPr>
            <a:xfrm>
              <a:off x="3194221" y="22281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BB2B618-F8FC-DBAA-6A51-BADB701A89F0}"/>
                </a:ext>
              </a:extLst>
            </p:cNvPr>
            <p:cNvSpPr/>
            <p:nvPr/>
          </p:nvSpPr>
          <p:spPr>
            <a:xfrm>
              <a:off x="4201296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CCCBE39-6B6F-4DFA-DDB9-326CBA270F53}"/>
                </a:ext>
              </a:extLst>
            </p:cNvPr>
            <p:cNvSpPr/>
            <p:nvPr/>
          </p:nvSpPr>
          <p:spPr>
            <a:xfrm>
              <a:off x="5208371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EE92F51-604B-58E1-8667-951A1E6ADB61}"/>
                </a:ext>
              </a:extLst>
            </p:cNvPr>
            <p:cNvSpPr/>
            <p:nvPr/>
          </p:nvSpPr>
          <p:spPr>
            <a:xfrm>
              <a:off x="6215446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B39A242-AAF3-1D1B-496B-09CADE204DAB}"/>
                </a:ext>
              </a:extLst>
            </p:cNvPr>
            <p:cNvSpPr/>
            <p:nvPr/>
          </p:nvSpPr>
          <p:spPr>
            <a:xfrm>
              <a:off x="7174129" y="18615"/>
              <a:ext cx="624016" cy="621792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1800A58-8D2E-3E2D-C83C-B040711D770C}"/>
              </a:ext>
            </a:extLst>
          </p:cNvPr>
          <p:cNvSpPr/>
          <p:nvPr/>
        </p:nvSpPr>
        <p:spPr>
          <a:xfrm>
            <a:off x="7622981" y="468923"/>
            <a:ext cx="3447275" cy="4384431"/>
          </a:xfrm>
          <a:prstGeom prst="roundRect">
            <a:avLst>
              <a:gd name="adj" fmla="val 4992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glow rad="12700">
              <a:schemeClr val="bg1">
                <a:lumMod val="95000"/>
                <a:alpha val="32673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ACBF13-6C98-DA34-8C62-AC260F15A0E4}"/>
              </a:ext>
            </a:extLst>
          </p:cNvPr>
          <p:cNvSpPr/>
          <p:nvPr/>
        </p:nvSpPr>
        <p:spPr>
          <a:xfrm>
            <a:off x="3960020" y="487537"/>
            <a:ext cx="3447275" cy="2032925"/>
          </a:xfrm>
          <a:prstGeom prst="roundRect">
            <a:avLst>
              <a:gd name="adj" fmla="val 4992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glow rad="12700">
              <a:schemeClr val="bg1">
                <a:lumMod val="95000"/>
                <a:alpha val="32673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30674B-202F-0BDE-E07B-9721929BF2DA}"/>
              </a:ext>
            </a:extLst>
          </p:cNvPr>
          <p:cNvSpPr/>
          <p:nvPr/>
        </p:nvSpPr>
        <p:spPr>
          <a:xfrm>
            <a:off x="3960019" y="2820428"/>
            <a:ext cx="3447275" cy="2032925"/>
          </a:xfrm>
          <a:prstGeom prst="roundRect">
            <a:avLst>
              <a:gd name="adj" fmla="val 6145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glow rad="12700">
              <a:schemeClr val="bg1">
                <a:lumMod val="95000"/>
                <a:alpha val="32673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55D090-130C-E32E-80B4-388F080F5873}"/>
              </a:ext>
            </a:extLst>
          </p:cNvPr>
          <p:cNvSpPr/>
          <p:nvPr/>
        </p:nvSpPr>
        <p:spPr>
          <a:xfrm>
            <a:off x="297057" y="487537"/>
            <a:ext cx="3447275" cy="5416777"/>
          </a:xfrm>
          <a:prstGeom prst="roundRect">
            <a:avLst>
              <a:gd name="adj" fmla="val 4992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glow rad="12700">
              <a:schemeClr val="bg1">
                <a:lumMod val="95000"/>
                <a:alpha val="32673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CBF2C94-ED56-9CD9-CF5F-B2C28BD14CA3}"/>
              </a:ext>
            </a:extLst>
          </p:cNvPr>
          <p:cNvSpPr/>
          <p:nvPr/>
        </p:nvSpPr>
        <p:spPr>
          <a:xfrm>
            <a:off x="7785415" y="620073"/>
            <a:ext cx="3163939" cy="2032925"/>
          </a:xfrm>
          <a:prstGeom prst="roundRect">
            <a:avLst>
              <a:gd name="adj" fmla="val 4992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glow rad="12700">
              <a:schemeClr val="bg1">
                <a:lumMod val="95000"/>
                <a:alpha val="32673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516C9A5-4B28-0977-C72E-628E5767F6C1}"/>
              </a:ext>
            </a:extLst>
          </p:cNvPr>
          <p:cNvGrpSpPr/>
          <p:nvPr/>
        </p:nvGrpSpPr>
        <p:grpSpPr>
          <a:xfrm>
            <a:off x="2759746" y="-51198"/>
            <a:ext cx="7061456" cy="6960396"/>
            <a:chOff x="2285184" y="-30105"/>
            <a:chExt cx="7061456" cy="6960396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27B2F7C-B9CC-6AF6-712A-81462B4AA37B}"/>
                </a:ext>
              </a:extLst>
            </p:cNvPr>
            <p:cNvSpPr/>
            <p:nvPr/>
          </p:nvSpPr>
          <p:spPr>
            <a:xfrm>
              <a:off x="2285184" y="-30105"/>
              <a:ext cx="7061456" cy="6960396"/>
            </a:xfrm>
            <a:prstGeom prst="roundRect">
              <a:avLst>
                <a:gd name="adj" fmla="val 8574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D6A9B8-0DB3-9630-9C2E-DBC1BF5E0D59}"/>
                </a:ext>
              </a:extLst>
            </p:cNvPr>
            <p:cNvSpPr/>
            <p:nvPr/>
          </p:nvSpPr>
          <p:spPr>
            <a:xfrm>
              <a:off x="3571103" y="1192190"/>
              <a:ext cx="4489621" cy="4473620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5C3AFB9-7238-FC2B-8E0F-B8CA8FAC7967}"/>
                </a:ext>
              </a:extLst>
            </p:cNvPr>
            <p:cNvSpPr/>
            <p:nvPr/>
          </p:nvSpPr>
          <p:spPr>
            <a:xfrm>
              <a:off x="3694669" y="1346886"/>
              <a:ext cx="4263081" cy="4190667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113B1AA-AE6A-01D4-F473-55F561415188}"/>
                </a:ext>
              </a:extLst>
            </p:cNvPr>
            <p:cNvSpPr/>
            <p:nvPr/>
          </p:nvSpPr>
          <p:spPr>
            <a:xfrm>
              <a:off x="3435178" y="1063932"/>
              <a:ext cx="4769708" cy="4743743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FF011AF-B079-2166-0E4C-5841458E24DF}"/>
                </a:ext>
              </a:extLst>
            </p:cNvPr>
            <p:cNvSpPr/>
            <p:nvPr/>
          </p:nvSpPr>
          <p:spPr>
            <a:xfrm>
              <a:off x="3834713" y="1512894"/>
              <a:ext cx="3962401" cy="386229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AE599D2-268E-0358-6A5E-EAE7365ED191}"/>
                </a:ext>
              </a:extLst>
            </p:cNvPr>
            <p:cNvSpPr/>
            <p:nvPr/>
          </p:nvSpPr>
          <p:spPr>
            <a:xfrm>
              <a:off x="2630744" y="2100547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9FDD67D-06BC-C9FD-868F-76BA969AE28D}"/>
                </a:ext>
              </a:extLst>
            </p:cNvPr>
            <p:cNvSpPr/>
            <p:nvPr/>
          </p:nvSpPr>
          <p:spPr>
            <a:xfrm>
              <a:off x="4148543" y="185150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CB4AA53-48EC-9ED7-1CE3-08DAD14A4CBF}"/>
                </a:ext>
              </a:extLst>
            </p:cNvPr>
            <p:cNvSpPr/>
            <p:nvPr/>
          </p:nvSpPr>
          <p:spPr>
            <a:xfrm>
              <a:off x="5404417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8425DA6-8BE7-E724-8FBE-D8E9E360A0C9}"/>
                </a:ext>
              </a:extLst>
            </p:cNvPr>
            <p:cNvSpPr/>
            <p:nvPr/>
          </p:nvSpPr>
          <p:spPr>
            <a:xfrm>
              <a:off x="6614115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0D76006-A6C2-7B3B-39CF-0487B06AF7BB}"/>
                </a:ext>
              </a:extLst>
            </p:cNvPr>
            <p:cNvSpPr/>
            <p:nvPr/>
          </p:nvSpPr>
          <p:spPr>
            <a:xfrm>
              <a:off x="4154286" y="3025117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4ED66AC-5566-F61B-7C47-FB637389F456}"/>
                </a:ext>
              </a:extLst>
            </p:cNvPr>
            <p:cNvSpPr/>
            <p:nvPr/>
          </p:nvSpPr>
          <p:spPr>
            <a:xfrm>
              <a:off x="5410160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74094F5-7F57-D9F1-2DF2-B3555DBBC2D6}"/>
                </a:ext>
              </a:extLst>
            </p:cNvPr>
            <p:cNvSpPr/>
            <p:nvPr/>
          </p:nvSpPr>
          <p:spPr>
            <a:xfrm>
              <a:off x="6619858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8244BB-9E82-BBF2-0E06-47A8FED5DC88}"/>
                </a:ext>
              </a:extLst>
            </p:cNvPr>
            <p:cNvSpPr/>
            <p:nvPr/>
          </p:nvSpPr>
          <p:spPr>
            <a:xfrm>
              <a:off x="4154286" y="4203336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648D8D9-E095-626B-7FA0-EDF30CF5E5E2}"/>
                </a:ext>
              </a:extLst>
            </p:cNvPr>
            <p:cNvSpPr/>
            <p:nvPr/>
          </p:nvSpPr>
          <p:spPr>
            <a:xfrm>
              <a:off x="5410160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8FC573-FF22-BF70-1637-D36A05F3730C}"/>
                </a:ext>
              </a:extLst>
            </p:cNvPr>
            <p:cNvSpPr/>
            <p:nvPr/>
          </p:nvSpPr>
          <p:spPr>
            <a:xfrm>
              <a:off x="6619858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30CAACF-FBB1-A88D-A8B3-757F9A3742FE}"/>
                </a:ext>
              </a:extLst>
            </p:cNvPr>
            <p:cNvSpPr/>
            <p:nvPr/>
          </p:nvSpPr>
          <p:spPr>
            <a:xfrm>
              <a:off x="8313224" y="2100547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0E893B2-73EA-FDAD-7F61-E5FB41C1B8E5}"/>
                </a:ext>
              </a:extLst>
            </p:cNvPr>
            <p:cNvSpPr/>
            <p:nvPr/>
          </p:nvSpPr>
          <p:spPr>
            <a:xfrm rot="16200000">
              <a:off x="5467864" y="-641159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8FE5909-7406-CB76-BC0F-55A0F04F01F1}"/>
                </a:ext>
              </a:extLst>
            </p:cNvPr>
            <p:cNvSpPr/>
            <p:nvPr/>
          </p:nvSpPr>
          <p:spPr>
            <a:xfrm rot="16200000">
              <a:off x="5512546" y="4992751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9BF8804-8E0A-8FCC-1C84-B474F18339F4}"/>
                </a:ext>
              </a:extLst>
            </p:cNvPr>
            <p:cNvSpPr/>
            <p:nvPr/>
          </p:nvSpPr>
          <p:spPr>
            <a:xfrm>
              <a:off x="2550745" y="274675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BEE8013-382B-1627-A0F0-AA7BE849643C}"/>
                </a:ext>
              </a:extLst>
            </p:cNvPr>
            <p:cNvSpPr/>
            <p:nvPr/>
          </p:nvSpPr>
          <p:spPr>
            <a:xfrm>
              <a:off x="7399288" y="269413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8C1F477-CC11-7ED1-F6F8-18BC396903F0}"/>
                </a:ext>
              </a:extLst>
            </p:cNvPr>
            <p:cNvSpPr/>
            <p:nvPr/>
          </p:nvSpPr>
          <p:spPr>
            <a:xfrm>
              <a:off x="2630744" y="5045182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2DD6129-F97E-EBB4-8DCF-34C0F614CFBB}"/>
                </a:ext>
              </a:extLst>
            </p:cNvPr>
            <p:cNvSpPr/>
            <p:nvPr/>
          </p:nvSpPr>
          <p:spPr>
            <a:xfrm>
              <a:off x="7479287" y="5039920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985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516C9A5-4B28-0977-C72E-628E5767F6C1}"/>
              </a:ext>
            </a:extLst>
          </p:cNvPr>
          <p:cNvGrpSpPr/>
          <p:nvPr/>
        </p:nvGrpSpPr>
        <p:grpSpPr>
          <a:xfrm>
            <a:off x="3906196" y="1270535"/>
            <a:ext cx="4379608" cy="4316930"/>
            <a:chOff x="2285184" y="-30105"/>
            <a:chExt cx="7061456" cy="6960396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27B2F7C-B9CC-6AF6-712A-81462B4AA37B}"/>
                </a:ext>
              </a:extLst>
            </p:cNvPr>
            <p:cNvSpPr/>
            <p:nvPr/>
          </p:nvSpPr>
          <p:spPr>
            <a:xfrm>
              <a:off x="2285184" y="-30105"/>
              <a:ext cx="7061456" cy="6960396"/>
            </a:xfrm>
            <a:prstGeom prst="roundRect">
              <a:avLst>
                <a:gd name="adj" fmla="val 8574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D6A9B8-0DB3-9630-9C2E-DBC1BF5E0D59}"/>
                </a:ext>
              </a:extLst>
            </p:cNvPr>
            <p:cNvSpPr/>
            <p:nvPr/>
          </p:nvSpPr>
          <p:spPr>
            <a:xfrm>
              <a:off x="3571103" y="1192190"/>
              <a:ext cx="4489621" cy="4473620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5C3AFB9-7238-FC2B-8E0F-B8CA8FAC7967}"/>
                </a:ext>
              </a:extLst>
            </p:cNvPr>
            <p:cNvSpPr/>
            <p:nvPr/>
          </p:nvSpPr>
          <p:spPr>
            <a:xfrm>
              <a:off x="3694669" y="1346886"/>
              <a:ext cx="4263081" cy="4190667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113B1AA-AE6A-01D4-F473-55F561415188}"/>
                </a:ext>
              </a:extLst>
            </p:cNvPr>
            <p:cNvSpPr/>
            <p:nvPr/>
          </p:nvSpPr>
          <p:spPr>
            <a:xfrm>
              <a:off x="3435178" y="1063932"/>
              <a:ext cx="4769708" cy="4743743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FF011AF-B079-2166-0E4C-5841458E24DF}"/>
                </a:ext>
              </a:extLst>
            </p:cNvPr>
            <p:cNvSpPr/>
            <p:nvPr/>
          </p:nvSpPr>
          <p:spPr>
            <a:xfrm>
              <a:off x="3834713" y="1512894"/>
              <a:ext cx="3962401" cy="386229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AE599D2-268E-0358-6A5E-EAE7365ED191}"/>
                </a:ext>
              </a:extLst>
            </p:cNvPr>
            <p:cNvSpPr/>
            <p:nvPr/>
          </p:nvSpPr>
          <p:spPr>
            <a:xfrm>
              <a:off x="2630744" y="2100547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9FDD67D-06BC-C9FD-868F-76BA969AE28D}"/>
                </a:ext>
              </a:extLst>
            </p:cNvPr>
            <p:cNvSpPr/>
            <p:nvPr/>
          </p:nvSpPr>
          <p:spPr>
            <a:xfrm>
              <a:off x="4148543" y="185150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CB4AA53-48EC-9ED7-1CE3-08DAD14A4CBF}"/>
                </a:ext>
              </a:extLst>
            </p:cNvPr>
            <p:cNvSpPr/>
            <p:nvPr/>
          </p:nvSpPr>
          <p:spPr>
            <a:xfrm>
              <a:off x="5404417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8425DA6-8BE7-E724-8FBE-D8E9E360A0C9}"/>
                </a:ext>
              </a:extLst>
            </p:cNvPr>
            <p:cNvSpPr/>
            <p:nvPr/>
          </p:nvSpPr>
          <p:spPr>
            <a:xfrm>
              <a:off x="6614115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0D76006-A6C2-7B3B-39CF-0487B06AF7BB}"/>
                </a:ext>
              </a:extLst>
            </p:cNvPr>
            <p:cNvSpPr/>
            <p:nvPr/>
          </p:nvSpPr>
          <p:spPr>
            <a:xfrm>
              <a:off x="4154286" y="3025117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4ED66AC-5566-F61B-7C47-FB637389F456}"/>
                </a:ext>
              </a:extLst>
            </p:cNvPr>
            <p:cNvSpPr/>
            <p:nvPr/>
          </p:nvSpPr>
          <p:spPr>
            <a:xfrm>
              <a:off x="5410160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74094F5-7F57-D9F1-2DF2-B3555DBBC2D6}"/>
                </a:ext>
              </a:extLst>
            </p:cNvPr>
            <p:cNvSpPr/>
            <p:nvPr/>
          </p:nvSpPr>
          <p:spPr>
            <a:xfrm>
              <a:off x="6619858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8244BB-9E82-BBF2-0E06-47A8FED5DC88}"/>
                </a:ext>
              </a:extLst>
            </p:cNvPr>
            <p:cNvSpPr/>
            <p:nvPr/>
          </p:nvSpPr>
          <p:spPr>
            <a:xfrm>
              <a:off x="4154286" y="4203336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648D8D9-E095-626B-7FA0-EDF30CF5E5E2}"/>
                </a:ext>
              </a:extLst>
            </p:cNvPr>
            <p:cNvSpPr/>
            <p:nvPr/>
          </p:nvSpPr>
          <p:spPr>
            <a:xfrm>
              <a:off x="5410160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8FC573-FF22-BF70-1637-D36A05F3730C}"/>
                </a:ext>
              </a:extLst>
            </p:cNvPr>
            <p:cNvSpPr/>
            <p:nvPr/>
          </p:nvSpPr>
          <p:spPr>
            <a:xfrm>
              <a:off x="6619858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30CAACF-FBB1-A88D-A8B3-757F9A3742FE}"/>
                </a:ext>
              </a:extLst>
            </p:cNvPr>
            <p:cNvSpPr/>
            <p:nvPr/>
          </p:nvSpPr>
          <p:spPr>
            <a:xfrm>
              <a:off x="8313224" y="2100547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0E893B2-73EA-FDAD-7F61-E5FB41C1B8E5}"/>
                </a:ext>
              </a:extLst>
            </p:cNvPr>
            <p:cNvSpPr/>
            <p:nvPr/>
          </p:nvSpPr>
          <p:spPr>
            <a:xfrm rot="16200000">
              <a:off x="5467864" y="-641159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8FE5909-7406-CB76-BC0F-55A0F04F01F1}"/>
                </a:ext>
              </a:extLst>
            </p:cNvPr>
            <p:cNvSpPr/>
            <p:nvPr/>
          </p:nvSpPr>
          <p:spPr>
            <a:xfrm rot="16200000">
              <a:off x="5512546" y="4992751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9BF8804-8E0A-8FCC-1C84-B474F18339F4}"/>
                </a:ext>
              </a:extLst>
            </p:cNvPr>
            <p:cNvSpPr/>
            <p:nvPr/>
          </p:nvSpPr>
          <p:spPr>
            <a:xfrm>
              <a:off x="2550745" y="274675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BEE8013-382B-1627-A0F0-AA7BE849643C}"/>
                </a:ext>
              </a:extLst>
            </p:cNvPr>
            <p:cNvSpPr/>
            <p:nvPr/>
          </p:nvSpPr>
          <p:spPr>
            <a:xfrm>
              <a:off x="7399288" y="269413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8C1F477-CC11-7ED1-F6F8-18BC396903F0}"/>
                </a:ext>
              </a:extLst>
            </p:cNvPr>
            <p:cNvSpPr/>
            <p:nvPr/>
          </p:nvSpPr>
          <p:spPr>
            <a:xfrm>
              <a:off x="2630744" y="5045182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2DD6129-F97E-EBB4-8DCF-34C0F614CFBB}"/>
                </a:ext>
              </a:extLst>
            </p:cNvPr>
            <p:cNvSpPr/>
            <p:nvPr/>
          </p:nvSpPr>
          <p:spPr>
            <a:xfrm>
              <a:off x="7479287" y="5039920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142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516C9A5-4B28-0977-C72E-628E5767F6C1}"/>
              </a:ext>
            </a:extLst>
          </p:cNvPr>
          <p:cNvGrpSpPr/>
          <p:nvPr/>
        </p:nvGrpSpPr>
        <p:grpSpPr>
          <a:xfrm>
            <a:off x="4414303" y="1771370"/>
            <a:ext cx="3363394" cy="3315259"/>
            <a:chOff x="2285184" y="-30105"/>
            <a:chExt cx="7061456" cy="6960396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27B2F7C-B9CC-6AF6-712A-81462B4AA37B}"/>
                </a:ext>
              </a:extLst>
            </p:cNvPr>
            <p:cNvSpPr/>
            <p:nvPr/>
          </p:nvSpPr>
          <p:spPr>
            <a:xfrm>
              <a:off x="2285184" y="-30105"/>
              <a:ext cx="7061456" cy="6960396"/>
            </a:xfrm>
            <a:prstGeom prst="roundRect">
              <a:avLst>
                <a:gd name="adj" fmla="val 8574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D6A9B8-0DB3-9630-9C2E-DBC1BF5E0D59}"/>
                </a:ext>
              </a:extLst>
            </p:cNvPr>
            <p:cNvSpPr/>
            <p:nvPr/>
          </p:nvSpPr>
          <p:spPr>
            <a:xfrm>
              <a:off x="3571103" y="1192190"/>
              <a:ext cx="4489621" cy="4473620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5C3AFB9-7238-FC2B-8E0F-B8CA8FAC7967}"/>
                </a:ext>
              </a:extLst>
            </p:cNvPr>
            <p:cNvSpPr/>
            <p:nvPr/>
          </p:nvSpPr>
          <p:spPr>
            <a:xfrm>
              <a:off x="3694669" y="1346886"/>
              <a:ext cx="4263081" cy="4190667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113B1AA-AE6A-01D4-F473-55F561415188}"/>
                </a:ext>
              </a:extLst>
            </p:cNvPr>
            <p:cNvSpPr/>
            <p:nvPr/>
          </p:nvSpPr>
          <p:spPr>
            <a:xfrm>
              <a:off x="3435178" y="1063932"/>
              <a:ext cx="4769708" cy="4743743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FF011AF-B079-2166-0E4C-5841458E24DF}"/>
                </a:ext>
              </a:extLst>
            </p:cNvPr>
            <p:cNvSpPr/>
            <p:nvPr/>
          </p:nvSpPr>
          <p:spPr>
            <a:xfrm>
              <a:off x="3834713" y="1512894"/>
              <a:ext cx="3962401" cy="386229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AE599D2-268E-0358-6A5E-EAE7365ED191}"/>
                </a:ext>
              </a:extLst>
            </p:cNvPr>
            <p:cNvSpPr/>
            <p:nvPr/>
          </p:nvSpPr>
          <p:spPr>
            <a:xfrm>
              <a:off x="2630744" y="2100547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9FDD67D-06BC-C9FD-868F-76BA969AE28D}"/>
                </a:ext>
              </a:extLst>
            </p:cNvPr>
            <p:cNvSpPr/>
            <p:nvPr/>
          </p:nvSpPr>
          <p:spPr>
            <a:xfrm>
              <a:off x="4148543" y="185150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CB4AA53-48EC-9ED7-1CE3-08DAD14A4CBF}"/>
                </a:ext>
              </a:extLst>
            </p:cNvPr>
            <p:cNvSpPr/>
            <p:nvPr/>
          </p:nvSpPr>
          <p:spPr>
            <a:xfrm>
              <a:off x="5404417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8425DA6-8BE7-E724-8FBE-D8E9E360A0C9}"/>
                </a:ext>
              </a:extLst>
            </p:cNvPr>
            <p:cNvSpPr/>
            <p:nvPr/>
          </p:nvSpPr>
          <p:spPr>
            <a:xfrm>
              <a:off x="6614115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0D76006-A6C2-7B3B-39CF-0487B06AF7BB}"/>
                </a:ext>
              </a:extLst>
            </p:cNvPr>
            <p:cNvSpPr/>
            <p:nvPr/>
          </p:nvSpPr>
          <p:spPr>
            <a:xfrm>
              <a:off x="4154286" y="3025117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4ED66AC-5566-F61B-7C47-FB637389F456}"/>
                </a:ext>
              </a:extLst>
            </p:cNvPr>
            <p:cNvSpPr/>
            <p:nvPr/>
          </p:nvSpPr>
          <p:spPr>
            <a:xfrm>
              <a:off x="5410160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74094F5-7F57-D9F1-2DF2-B3555DBBC2D6}"/>
                </a:ext>
              </a:extLst>
            </p:cNvPr>
            <p:cNvSpPr/>
            <p:nvPr/>
          </p:nvSpPr>
          <p:spPr>
            <a:xfrm>
              <a:off x="6619858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8244BB-9E82-BBF2-0E06-47A8FED5DC88}"/>
                </a:ext>
              </a:extLst>
            </p:cNvPr>
            <p:cNvSpPr/>
            <p:nvPr/>
          </p:nvSpPr>
          <p:spPr>
            <a:xfrm>
              <a:off x="4154286" y="4203336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648D8D9-E095-626B-7FA0-EDF30CF5E5E2}"/>
                </a:ext>
              </a:extLst>
            </p:cNvPr>
            <p:cNvSpPr/>
            <p:nvPr/>
          </p:nvSpPr>
          <p:spPr>
            <a:xfrm>
              <a:off x="5410160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8FC573-FF22-BF70-1637-D36A05F3730C}"/>
                </a:ext>
              </a:extLst>
            </p:cNvPr>
            <p:cNvSpPr/>
            <p:nvPr/>
          </p:nvSpPr>
          <p:spPr>
            <a:xfrm>
              <a:off x="6619858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30CAACF-FBB1-A88D-A8B3-757F9A3742FE}"/>
                </a:ext>
              </a:extLst>
            </p:cNvPr>
            <p:cNvSpPr/>
            <p:nvPr/>
          </p:nvSpPr>
          <p:spPr>
            <a:xfrm>
              <a:off x="8313224" y="2100547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0E893B2-73EA-FDAD-7F61-E5FB41C1B8E5}"/>
                </a:ext>
              </a:extLst>
            </p:cNvPr>
            <p:cNvSpPr/>
            <p:nvPr/>
          </p:nvSpPr>
          <p:spPr>
            <a:xfrm rot="16200000">
              <a:off x="5467864" y="-641159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8FE5909-7406-CB76-BC0F-55A0F04F01F1}"/>
                </a:ext>
              </a:extLst>
            </p:cNvPr>
            <p:cNvSpPr/>
            <p:nvPr/>
          </p:nvSpPr>
          <p:spPr>
            <a:xfrm rot="16200000">
              <a:off x="5512546" y="4992751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9BF8804-8E0A-8FCC-1C84-B474F18339F4}"/>
                </a:ext>
              </a:extLst>
            </p:cNvPr>
            <p:cNvSpPr/>
            <p:nvPr/>
          </p:nvSpPr>
          <p:spPr>
            <a:xfrm>
              <a:off x="2550745" y="274675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BEE8013-382B-1627-A0F0-AA7BE849643C}"/>
                </a:ext>
              </a:extLst>
            </p:cNvPr>
            <p:cNvSpPr/>
            <p:nvPr/>
          </p:nvSpPr>
          <p:spPr>
            <a:xfrm>
              <a:off x="7399288" y="269413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8C1F477-CC11-7ED1-F6F8-18BC396903F0}"/>
                </a:ext>
              </a:extLst>
            </p:cNvPr>
            <p:cNvSpPr/>
            <p:nvPr/>
          </p:nvSpPr>
          <p:spPr>
            <a:xfrm>
              <a:off x="2630744" y="5045182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2DD6129-F97E-EBB4-8DCF-34C0F614CFBB}"/>
                </a:ext>
              </a:extLst>
            </p:cNvPr>
            <p:cNvSpPr/>
            <p:nvPr/>
          </p:nvSpPr>
          <p:spPr>
            <a:xfrm>
              <a:off x="7479287" y="5039920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328426-C5A1-8D16-FB53-BB622FEC669C}"/>
              </a:ext>
            </a:extLst>
          </p:cNvPr>
          <p:cNvSpPr/>
          <p:nvPr/>
        </p:nvSpPr>
        <p:spPr>
          <a:xfrm>
            <a:off x="8117811" y="1966736"/>
            <a:ext cx="1432713" cy="2913761"/>
          </a:xfrm>
          <a:prstGeom prst="roundRect">
            <a:avLst>
              <a:gd name="adj" fmla="val 7431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4A4D50-52C5-7929-FF0B-6D9F932155E4}"/>
              </a:ext>
            </a:extLst>
          </p:cNvPr>
          <p:cNvSpPr/>
          <p:nvPr/>
        </p:nvSpPr>
        <p:spPr>
          <a:xfrm rot="16200000">
            <a:off x="5428915" y="4514505"/>
            <a:ext cx="1432713" cy="2913761"/>
          </a:xfrm>
          <a:prstGeom prst="roundRect">
            <a:avLst>
              <a:gd name="adj" fmla="val 7431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1344A5-DB1D-F72F-CD5C-0E9533EC8497}"/>
              </a:ext>
            </a:extLst>
          </p:cNvPr>
          <p:cNvSpPr/>
          <p:nvPr/>
        </p:nvSpPr>
        <p:spPr>
          <a:xfrm rot="16200000">
            <a:off x="5428914" y="-563958"/>
            <a:ext cx="1432713" cy="2913761"/>
          </a:xfrm>
          <a:prstGeom prst="roundRect">
            <a:avLst>
              <a:gd name="adj" fmla="val 7431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A90979-B512-C269-393B-2A06D3688905}"/>
              </a:ext>
            </a:extLst>
          </p:cNvPr>
          <p:cNvSpPr/>
          <p:nvPr/>
        </p:nvSpPr>
        <p:spPr>
          <a:xfrm>
            <a:off x="2639806" y="1957916"/>
            <a:ext cx="1432713" cy="2913761"/>
          </a:xfrm>
          <a:prstGeom prst="roundRect">
            <a:avLst>
              <a:gd name="adj" fmla="val 7431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2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2645284-F8DC-4777-DF1C-C215B0BDBDF6}"/>
              </a:ext>
            </a:extLst>
          </p:cNvPr>
          <p:cNvGrpSpPr/>
          <p:nvPr/>
        </p:nvGrpSpPr>
        <p:grpSpPr>
          <a:xfrm>
            <a:off x="5005389" y="2218576"/>
            <a:ext cx="2429445" cy="2370432"/>
            <a:chOff x="2550745" y="269413"/>
            <a:chExt cx="6523263" cy="636480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D6A9B8-0DB3-9630-9C2E-DBC1BF5E0D59}"/>
                </a:ext>
              </a:extLst>
            </p:cNvPr>
            <p:cNvSpPr/>
            <p:nvPr/>
          </p:nvSpPr>
          <p:spPr>
            <a:xfrm>
              <a:off x="3571103" y="1192190"/>
              <a:ext cx="4489621" cy="4473620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5C3AFB9-7238-FC2B-8E0F-B8CA8FAC7967}"/>
                </a:ext>
              </a:extLst>
            </p:cNvPr>
            <p:cNvSpPr/>
            <p:nvPr/>
          </p:nvSpPr>
          <p:spPr>
            <a:xfrm>
              <a:off x="3694669" y="1346886"/>
              <a:ext cx="4263081" cy="4190667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113B1AA-AE6A-01D4-F473-55F561415188}"/>
                </a:ext>
              </a:extLst>
            </p:cNvPr>
            <p:cNvSpPr/>
            <p:nvPr/>
          </p:nvSpPr>
          <p:spPr>
            <a:xfrm>
              <a:off x="3435178" y="1063932"/>
              <a:ext cx="4769708" cy="4743743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FF011AF-B079-2166-0E4C-5841458E24DF}"/>
                </a:ext>
              </a:extLst>
            </p:cNvPr>
            <p:cNvSpPr/>
            <p:nvPr/>
          </p:nvSpPr>
          <p:spPr>
            <a:xfrm>
              <a:off x="3834713" y="1512894"/>
              <a:ext cx="3962401" cy="386229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85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AE599D2-268E-0358-6A5E-EAE7365ED191}"/>
                </a:ext>
              </a:extLst>
            </p:cNvPr>
            <p:cNvSpPr/>
            <p:nvPr/>
          </p:nvSpPr>
          <p:spPr>
            <a:xfrm>
              <a:off x="2630744" y="2100547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9FDD67D-06BC-C9FD-868F-76BA969AE28D}"/>
                </a:ext>
              </a:extLst>
            </p:cNvPr>
            <p:cNvSpPr/>
            <p:nvPr/>
          </p:nvSpPr>
          <p:spPr>
            <a:xfrm>
              <a:off x="4148543" y="185150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CB4AA53-48EC-9ED7-1CE3-08DAD14A4CBF}"/>
                </a:ext>
              </a:extLst>
            </p:cNvPr>
            <p:cNvSpPr/>
            <p:nvPr/>
          </p:nvSpPr>
          <p:spPr>
            <a:xfrm>
              <a:off x="5404417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8425DA6-8BE7-E724-8FBE-D8E9E360A0C9}"/>
                </a:ext>
              </a:extLst>
            </p:cNvPr>
            <p:cNvSpPr/>
            <p:nvPr/>
          </p:nvSpPr>
          <p:spPr>
            <a:xfrm>
              <a:off x="6614115" y="1866450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0D76006-A6C2-7B3B-39CF-0487B06AF7BB}"/>
                </a:ext>
              </a:extLst>
            </p:cNvPr>
            <p:cNvSpPr/>
            <p:nvPr/>
          </p:nvSpPr>
          <p:spPr>
            <a:xfrm>
              <a:off x="4154286" y="3025117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4ED66AC-5566-F61B-7C47-FB637389F456}"/>
                </a:ext>
              </a:extLst>
            </p:cNvPr>
            <p:cNvSpPr/>
            <p:nvPr/>
          </p:nvSpPr>
          <p:spPr>
            <a:xfrm>
              <a:off x="5410160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74094F5-7F57-D9F1-2DF2-B3555DBBC2D6}"/>
                </a:ext>
              </a:extLst>
            </p:cNvPr>
            <p:cNvSpPr/>
            <p:nvPr/>
          </p:nvSpPr>
          <p:spPr>
            <a:xfrm>
              <a:off x="6619858" y="3040064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8244BB-9E82-BBF2-0E06-47A8FED5DC88}"/>
                </a:ext>
              </a:extLst>
            </p:cNvPr>
            <p:cNvSpPr/>
            <p:nvPr/>
          </p:nvSpPr>
          <p:spPr>
            <a:xfrm>
              <a:off x="4154286" y="4203336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648D8D9-E095-626B-7FA0-EDF30CF5E5E2}"/>
                </a:ext>
              </a:extLst>
            </p:cNvPr>
            <p:cNvSpPr/>
            <p:nvPr/>
          </p:nvSpPr>
          <p:spPr>
            <a:xfrm>
              <a:off x="5410160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8FC573-FF22-BF70-1637-D36A05F3730C}"/>
                </a:ext>
              </a:extLst>
            </p:cNvPr>
            <p:cNvSpPr/>
            <p:nvPr/>
          </p:nvSpPr>
          <p:spPr>
            <a:xfrm>
              <a:off x="6619858" y="4218283"/>
              <a:ext cx="822991" cy="82005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30CAACF-FBB1-A88D-A8B3-757F9A3742FE}"/>
                </a:ext>
              </a:extLst>
            </p:cNvPr>
            <p:cNvSpPr/>
            <p:nvPr/>
          </p:nvSpPr>
          <p:spPr>
            <a:xfrm>
              <a:off x="8313224" y="2100547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0E893B2-73EA-FDAD-7F61-E5FB41C1B8E5}"/>
                </a:ext>
              </a:extLst>
            </p:cNvPr>
            <p:cNvSpPr/>
            <p:nvPr/>
          </p:nvSpPr>
          <p:spPr>
            <a:xfrm rot="16200000">
              <a:off x="5467864" y="-641159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8FE5909-7406-CB76-BC0F-55A0F04F01F1}"/>
                </a:ext>
              </a:extLst>
            </p:cNvPr>
            <p:cNvSpPr/>
            <p:nvPr/>
          </p:nvSpPr>
          <p:spPr>
            <a:xfrm rot="16200000">
              <a:off x="5512546" y="4992751"/>
              <a:ext cx="696096" cy="2527765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9BF8804-8E0A-8FCC-1C84-B474F18339F4}"/>
                </a:ext>
              </a:extLst>
            </p:cNvPr>
            <p:cNvSpPr/>
            <p:nvPr/>
          </p:nvSpPr>
          <p:spPr>
            <a:xfrm>
              <a:off x="2550745" y="274675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BEE8013-382B-1627-A0F0-AA7BE849643C}"/>
                </a:ext>
              </a:extLst>
            </p:cNvPr>
            <p:cNvSpPr/>
            <p:nvPr/>
          </p:nvSpPr>
          <p:spPr>
            <a:xfrm>
              <a:off x="7399288" y="269413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8C1F477-CC11-7ED1-F6F8-18BC396903F0}"/>
                </a:ext>
              </a:extLst>
            </p:cNvPr>
            <p:cNvSpPr/>
            <p:nvPr/>
          </p:nvSpPr>
          <p:spPr>
            <a:xfrm>
              <a:off x="2630744" y="5045182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2DD6129-F97E-EBB4-8DCF-34C0F614CFBB}"/>
                </a:ext>
              </a:extLst>
            </p:cNvPr>
            <p:cNvSpPr/>
            <p:nvPr/>
          </p:nvSpPr>
          <p:spPr>
            <a:xfrm>
              <a:off x="7479287" y="5039920"/>
              <a:ext cx="1594721" cy="1589038"/>
            </a:xfrm>
            <a:prstGeom prst="roundRect">
              <a:avLst>
                <a:gd name="adj" fmla="val 19549"/>
              </a:avLst>
            </a:prstGeom>
            <a:solidFill>
              <a:schemeClr val="bg1">
                <a:lumMod val="50000"/>
                <a:alpha val="30284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3500000" algn="br" rotWithShape="0">
                <a:schemeClr val="bg1">
                  <a:lumMod val="9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ED4B0E-70CE-B1DA-10C6-16F2D3CABBC1}"/>
              </a:ext>
            </a:extLst>
          </p:cNvPr>
          <p:cNvSpPr/>
          <p:nvPr/>
        </p:nvSpPr>
        <p:spPr>
          <a:xfrm>
            <a:off x="4714221" y="146097"/>
            <a:ext cx="3011782" cy="1255227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7FA1F2-44FC-6614-2041-52E9682F5175}"/>
              </a:ext>
            </a:extLst>
          </p:cNvPr>
          <p:cNvSpPr/>
          <p:nvPr/>
        </p:nvSpPr>
        <p:spPr>
          <a:xfrm>
            <a:off x="479972" y="146097"/>
            <a:ext cx="3011782" cy="1255227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66891E-098E-64A3-1B8F-4896E6C5E42E}"/>
              </a:ext>
            </a:extLst>
          </p:cNvPr>
          <p:cNvSpPr/>
          <p:nvPr/>
        </p:nvSpPr>
        <p:spPr>
          <a:xfrm>
            <a:off x="428968" y="2775536"/>
            <a:ext cx="3011782" cy="1255227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3ED55F-1D87-4F79-A570-CC7D7D0C79E0}"/>
              </a:ext>
            </a:extLst>
          </p:cNvPr>
          <p:cNvSpPr/>
          <p:nvPr/>
        </p:nvSpPr>
        <p:spPr>
          <a:xfrm>
            <a:off x="479972" y="5336177"/>
            <a:ext cx="3011782" cy="1255227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029566-1500-8FC7-A9E3-F68FC17DB0B6}"/>
              </a:ext>
            </a:extLst>
          </p:cNvPr>
          <p:cNvSpPr/>
          <p:nvPr/>
        </p:nvSpPr>
        <p:spPr>
          <a:xfrm>
            <a:off x="8602480" y="5336177"/>
            <a:ext cx="3011782" cy="1255227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BC576F9-1ED6-FC01-65FF-3B1670BED14B}"/>
              </a:ext>
            </a:extLst>
          </p:cNvPr>
          <p:cNvSpPr/>
          <p:nvPr/>
        </p:nvSpPr>
        <p:spPr>
          <a:xfrm>
            <a:off x="8548790" y="2789133"/>
            <a:ext cx="3011782" cy="1255227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39A211-0093-5EB5-BB6D-F748DB58D9A1}"/>
              </a:ext>
            </a:extLst>
          </p:cNvPr>
          <p:cNvSpPr/>
          <p:nvPr/>
        </p:nvSpPr>
        <p:spPr>
          <a:xfrm>
            <a:off x="4714221" y="5467318"/>
            <a:ext cx="3011782" cy="1255227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7C851B2-41C3-E225-DFF2-F12931967E85}"/>
              </a:ext>
            </a:extLst>
          </p:cNvPr>
          <p:cNvSpPr/>
          <p:nvPr/>
        </p:nvSpPr>
        <p:spPr>
          <a:xfrm>
            <a:off x="8602480" y="266596"/>
            <a:ext cx="3011782" cy="1255227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6B3836-82AF-169E-A5CA-ECE17DB453EC}"/>
              </a:ext>
            </a:extLst>
          </p:cNvPr>
          <p:cNvCxnSpPr>
            <a:cxnSpLocks/>
          </p:cNvCxnSpPr>
          <p:nvPr/>
        </p:nvCxnSpPr>
        <p:spPr>
          <a:xfrm flipV="1">
            <a:off x="3491754" y="4578007"/>
            <a:ext cx="1673052" cy="889311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6EB88D-4A65-8E72-1F77-F460BEB7E38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440750" y="3371246"/>
            <a:ext cx="1594433" cy="3190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4EFAD4-EC21-E65C-77F5-F0CA14844A5A}"/>
              </a:ext>
            </a:extLst>
          </p:cNvPr>
          <p:cNvCxnSpPr>
            <a:cxnSpLocks/>
          </p:cNvCxnSpPr>
          <p:nvPr/>
        </p:nvCxnSpPr>
        <p:spPr>
          <a:xfrm>
            <a:off x="3425853" y="1322297"/>
            <a:ext cx="1609330" cy="985187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6919F8-1A7D-1044-841B-732E8FF072C6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>
            <a:off x="6220112" y="1401324"/>
            <a:ext cx="1316" cy="819212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EC5E2-B1C5-CB23-16DD-48E5D117E664}"/>
              </a:ext>
            </a:extLst>
          </p:cNvPr>
          <p:cNvCxnSpPr>
            <a:cxnSpLocks/>
          </p:cNvCxnSpPr>
          <p:nvPr/>
        </p:nvCxnSpPr>
        <p:spPr>
          <a:xfrm flipH="1">
            <a:off x="7396533" y="1431152"/>
            <a:ext cx="1220322" cy="895456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BDF877-8F03-3B55-BF05-2670AD55E78D}"/>
              </a:ext>
            </a:extLst>
          </p:cNvPr>
          <p:cNvCxnSpPr>
            <a:cxnSpLocks/>
          </p:cNvCxnSpPr>
          <p:nvPr/>
        </p:nvCxnSpPr>
        <p:spPr>
          <a:xfrm>
            <a:off x="7410743" y="3371246"/>
            <a:ext cx="113804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8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D6A9B8-0DB3-9630-9C2E-DBC1BF5E0D59}"/>
              </a:ext>
            </a:extLst>
          </p:cNvPr>
          <p:cNvSpPr/>
          <p:nvPr/>
        </p:nvSpPr>
        <p:spPr>
          <a:xfrm>
            <a:off x="3571103" y="1192190"/>
            <a:ext cx="4489621" cy="4473620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C3AFB9-7238-FC2B-8E0F-B8CA8FAC7967}"/>
              </a:ext>
            </a:extLst>
          </p:cNvPr>
          <p:cNvSpPr/>
          <p:nvPr/>
        </p:nvSpPr>
        <p:spPr>
          <a:xfrm>
            <a:off x="3694669" y="1346886"/>
            <a:ext cx="4263081" cy="4190667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13B1AA-AE6A-01D4-F473-55F561415188}"/>
              </a:ext>
            </a:extLst>
          </p:cNvPr>
          <p:cNvSpPr/>
          <p:nvPr/>
        </p:nvSpPr>
        <p:spPr>
          <a:xfrm>
            <a:off x="3435178" y="1063932"/>
            <a:ext cx="4769708" cy="4743743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FF011AF-B079-2166-0E4C-5841458E24DF}"/>
              </a:ext>
            </a:extLst>
          </p:cNvPr>
          <p:cNvSpPr/>
          <p:nvPr/>
        </p:nvSpPr>
        <p:spPr>
          <a:xfrm>
            <a:off x="3834713" y="1512894"/>
            <a:ext cx="3962401" cy="3862295"/>
          </a:xfrm>
          <a:prstGeom prst="roundRect">
            <a:avLst>
              <a:gd name="adj" fmla="val 19549"/>
            </a:avLst>
          </a:prstGeom>
          <a:solidFill>
            <a:schemeClr val="bg1">
              <a:lumMod val="85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9FDD67D-06BC-C9FD-868F-76BA969AE28D}"/>
              </a:ext>
            </a:extLst>
          </p:cNvPr>
          <p:cNvSpPr/>
          <p:nvPr/>
        </p:nvSpPr>
        <p:spPr>
          <a:xfrm>
            <a:off x="4148543" y="1851503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CB4AA53-48EC-9ED7-1CE3-08DAD14A4CBF}"/>
              </a:ext>
            </a:extLst>
          </p:cNvPr>
          <p:cNvSpPr/>
          <p:nvPr/>
        </p:nvSpPr>
        <p:spPr>
          <a:xfrm>
            <a:off x="5404417" y="1866450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8425DA6-8BE7-E724-8FBE-D8E9E360A0C9}"/>
              </a:ext>
            </a:extLst>
          </p:cNvPr>
          <p:cNvSpPr/>
          <p:nvPr/>
        </p:nvSpPr>
        <p:spPr>
          <a:xfrm>
            <a:off x="6614115" y="1866450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0D76006-A6C2-7B3B-39CF-0487B06AF7BB}"/>
              </a:ext>
            </a:extLst>
          </p:cNvPr>
          <p:cNvSpPr/>
          <p:nvPr/>
        </p:nvSpPr>
        <p:spPr>
          <a:xfrm>
            <a:off x="4154286" y="3025117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4ED66AC-5566-F61B-7C47-FB637389F456}"/>
              </a:ext>
            </a:extLst>
          </p:cNvPr>
          <p:cNvSpPr/>
          <p:nvPr/>
        </p:nvSpPr>
        <p:spPr>
          <a:xfrm>
            <a:off x="5410160" y="3040064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74094F5-7F57-D9F1-2DF2-B3555DBBC2D6}"/>
              </a:ext>
            </a:extLst>
          </p:cNvPr>
          <p:cNvSpPr/>
          <p:nvPr/>
        </p:nvSpPr>
        <p:spPr>
          <a:xfrm>
            <a:off x="6619858" y="3040064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F8244BB-9E82-BBF2-0E06-47A8FED5DC88}"/>
              </a:ext>
            </a:extLst>
          </p:cNvPr>
          <p:cNvSpPr/>
          <p:nvPr/>
        </p:nvSpPr>
        <p:spPr>
          <a:xfrm>
            <a:off x="4154286" y="4203336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48D8D9-E095-626B-7FA0-EDF30CF5E5E2}"/>
              </a:ext>
            </a:extLst>
          </p:cNvPr>
          <p:cNvSpPr/>
          <p:nvPr/>
        </p:nvSpPr>
        <p:spPr>
          <a:xfrm>
            <a:off x="5410160" y="4218283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48FC573-FF22-BF70-1637-D36A05F3730C}"/>
              </a:ext>
            </a:extLst>
          </p:cNvPr>
          <p:cNvSpPr/>
          <p:nvPr/>
        </p:nvSpPr>
        <p:spPr>
          <a:xfrm>
            <a:off x="6619858" y="4218283"/>
            <a:ext cx="822991" cy="82005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9BF8804-8E0A-8FCC-1C84-B474F18339F4}"/>
              </a:ext>
            </a:extLst>
          </p:cNvPr>
          <p:cNvSpPr/>
          <p:nvPr/>
        </p:nvSpPr>
        <p:spPr>
          <a:xfrm>
            <a:off x="2323223" y="244346"/>
            <a:ext cx="1594721" cy="158903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BEE8013-382B-1627-A0F0-AA7BE849643C}"/>
              </a:ext>
            </a:extLst>
          </p:cNvPr>
          <p:cNvSpPr/>
          <p:nvPr/>
        </p:nvSpPr>
        <p:spPr>
          <a:xfrm>
            <a:off x="7543450" y="218958"/>
            <a:ext cx="1594721" cy="158903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C1F477-CC11-7ED1-F6F8-18BC396903F0}"/>
              </a:ext>
            </a:extLst>
          </p:cNvPr>
          <p:cNvSpPr/>
          <p:nvPr/>
        </p:nvSpPr>
        <p:spPr>
          <a:xfrm>
            <a:off x="2359954" y="5045181"/>
            <a:ext cx="1594721" cy="158903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2DD6129-F97E-EBB4-8DCF-34C0F614CFBB}"/>
              </a:ext>
            </a:extLst>
          </p:cNvPr>
          <p:cNvSpPr/>
          <p:nvPr/>
        </p:nvSpPr>
        <p:spPr>
          <a:xfrm>
            <a:off x="7479287" y="5039920"/>
            <a:ext cx="1594721" cy="158903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9DE5B0-DDD5-5744-3EC1-D4CF6818DED2}"/>
              </a:ext>
            </a:extLst>
          </p:cNvPr>
          <p:cNvSpPr/>
          <p:nvPr/>
        </p:nvSpPr>
        <p:spPr>
          <a:xfrm>
            <a:off x="2360468" y="2659928"/>
            <a:ext cx="1594721" cy="158903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E27E22-1915-2ABA-9E15-C6C23288D07A}"/>
              </a:ext>
            </a:extLst>
          </p:cNvPr>
          <p:cNvSpPr/>
          <p:nvPr/>
        </p:nvSpPr>
        <p:spPr>
          <a:xfrm>
            <a:off x="4992654" y="218958"/>
            <a:ext cx="1594721" cy="158903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418075-6050-B344-8356-71C170BFF896}"/>
              </a:ext>
            </a:extLst>
          </p:cNvPr>
          <p:cNvSpPr/>
          <p:nvPr/>
        </p:nvSpPr>
        <p:spPr>
          <a:xfrm>
            <a:off x="7543450" y="2655574"/>
            <a:ext cx="1594721" cy="158903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D3A105-94A4-4A71-0B1B-EBD17DEEC2B5}"/>
              </a:ext>
            </a:extLst>
          </p:cNvPr>
          <p:cNvSpPr/>
          <p:nvPr/>
        </p:nvSpPr>
        <p:spPr>
          <a:xfrm>
            <a:off x="5030239" y="5070786"/>
            <a:ext cx="1594721" cy="1589038"/>
          </a:xfrm>
          <a:prstGeom prst="roundRect">
            <a:avLst>
              <a:gd name="adj" fmla="val 19549"/>
            </a:avLst>
          </a:prstGeom>
          <a:solidFill>
            <a:schemeClr val="bg1">
              <a:lumMod val="50000"/>
              <a:alpha val="30284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3500000" algn="b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7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erik barren tucker</dc:creator>
  <cp:lastModifiedBy>von erik barren tucker</cp:lastModifiedBy>
  <cp:revision>1</cp:revision>
  <dcterms:created xsi:type="dcterms:W3CDTF">2022-12-04T04:02:13Z</dcterms:created>
  <dcterms:modified xsi:type="dcterms:W3CDTF">2022-12-08T16:09:54Z</dcterms:modified>
</cp:coreProperties>
</file>