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7"/>
  </p:notesMasterIdLst>
  <p:sldIdLst>
    <p:sldId id="264" r:id="rId2"/>
    <p:sldId id="267" r:id="rId3"/>
    <p:sldId id="276" r:id="rId4"/>
    <p:sldId id="277" r:id="rId5"/>
    <p:sldId id="268" r:id="rId6"/>
    <p:sldId id="269" r:id="rId7"/>
    <p:sldId id="270" r:id="rId8"/>
    <p:sldId id="271" r:id="rId9"/>
    <p:sldId id="272" r:id="rId10"/>
    <p:sldId id="273" r:id="rId11"/>
    <p:sldId id="274" r:id="rId12"/>
    <p:sldId id="275" r:id="rId13"/>
    <p:sldId id="278" r:id="rId14"/>
    <p:sldId id="279" r:id="rId15"/>
    <p:sldId id="280" r:id="rId16"/>
    <p:sldId id="281" r:id="rId17"/>
    <p:sldId id="282" r:id="rId18"/>
    <p:sldId id="257" r:id="rId19"/>
    <p:sldId id="263" r:id="rId20"/>
    <p:sldId id="258" r:id="rId21"/>
    <p:sldId id="260" r:id="rId22"/>
    <p:sldId id="261" r:id="rId23"/>
    <p:sldId id="262" r:id="rId24"/>
    <p:sldId id="265"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45C2E-29D5-3543-B1D8-F10ECF5511BF}" type="datetimeFigureOut">
              <a:rPr lang="en-US" smtClean="0"/>
              <a:t>6/05/14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E3D67-E84A-6F4F-8E3B-3BC46E162796}" type="slidenum">
              <a:rPr lang="en-US" smtClean="0"/>
              <a:t>‹#›</a:t>
            </a:fld>
            <a:endParaRPr lang="en-US"/>
          </a:p>
        </p:txBody>
      </p:sp>
    </p:spTree>
    <p:extLst>
      <p:ext uri="{BB962C8B-B14F-4D97-AF65-F5344CB8AC3E}">
        <p14:creationId xmlns:p14="http://schemas.microsoft.com/office/powerpoint/2010/main" val="13386313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18</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195567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21</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22</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23</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24</a:t>
            </a:fld>
            <a:endParaRPr lang="en-US"/>
          </a:p>
        </p:txBody>
      </p:sp>
    </p:spTree>
    <p:extLst>
      <p:ext uri="{BB962C8B-B14F-4D97-AF65-F5344CB8AC3E}">
        <p14:creationId xmlns:p14="http://schemas.microsoft.com/office/powerpoint/2010/main" val="29591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May 6,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6/05/14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6/05/14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995D68B-21AC-438B-BECE-4F17DA129F19}" type="datetime4">
              <a:rPr lang="en-US" smtClean="0"/>
              <a:pPr/>
              <a:t>May 6, 2014</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May 6,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May 6,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May 6,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7509CF4-4C1A-45DC-BADA-6EFF91CB9ABB}" type="datetime4">
              <a:rPr lang="en-US" smtClean="0"/>
              <a:pPr/>
              <a:t>May 6,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May 6,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867641A-9D94-4BD6-862F-F651067079BC}" type="datetime4">
              <a:rPr lang="en-US" smtClean="0"/>
              <a:pPr/>
              <a:t>May 6,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May 6,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May 6, 2014</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91595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Deadlock - theory</a:t>
            </a:r>
            <a:endParaRPr lang="en-US" dirty="0"/>
          </a:p>
        </p:txBody>
      </p:sp>
    </p:spTree>
    <p:extLst>
      <p:ext uri="{BB962C8B-B14F-4D97-AF65-F5344CB8AC3E}">
        <p14:creationId xmlns:p14="http://schemas.microsoft.com/office/powerpoint/2010/main" val="60304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Deadlock - analogy</a:t>
            </a:r>
            <a:endParaRPr lang="en-US" dirty="0"/>
          </a:p>
        </p:txBody>
      </p:sp>
    </p:spTree>
    <p:extLst>
      <p:ext uri="{BB962C8B-B14F-4D97-AF65-F5344CB8AC3E}">
        <p14:creationId xmlns:p14="http://schemas.microsoft.com/office/powerpoint/2010/main" val="133697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How we know what we built is useful?</a:t>
            </a:r>
            <a:endParaRPr lang="en-US" dirty="0"/>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338150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Evaluation results</a:t>
            </a:r>
            <a:endParaRPr lang="en-US" dirty="0"/>
          </a:p>
        </p:txBody>
      </p:sp>
    </p:spTree>
    <p:extLst>
      <p:ext uri="{BB962C8B-B14F-4D97-AF65-F5344CB8AC3E}">
        <p14:creationId xmlns:p14="http://schemas.microsoft.com/office/powerpoint/2010/main" val="312041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Cross browser</a:t>
            </a:r>
          </a:p>
          <a:p>
            <a:pPr algn="l"/>
            <a:r>
              <a:rPr lang="en-US" dirty="0" smtClean="0"/>
              <a:t>Cross platforms</a:t>
            </a:r>
            <a:endParaRPr lang="en-US" dirty="0"/>
          </a:p>
        </p:txBody>
      </p:sp>
      <p:sp>
        <p:nvSpPr>
          <p:cNvPr id="3" name="Title 2"/>
          <p:cNvSpPr>
            <a:spLocks noGrp="1"/>
          </p:cNvSpPr>
          <p:nvPr>
            <p:ph type="title"/>
          </p:nvPr>
        </p:nvSpPr>
        <p:spPr/>
        <p:txBody>
          <a:bodyPr/>
          <a:lstStyle/>
          <a:p>
            <a:r>
              <a:rPr lang="en-US" dirty="0" smtClean="0"/>
              <a:t>challenges</a:t>
            </a:r>
            <a:endParaRPr lang="en-US" dirty="0"/>
          </a:p>
        </p:txBody>
      </p:sp>
    </p:spTree>
    <p:extLst>
      <p:ext uri="{BB962C8B-B14F-4D97-AF65-F5344CB8AC3E}">
        <p14:creationId xmlns:p14="http://schemas.microsoft.com/office/powerpoint/2010/main" val="353989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dirty="0" smtClean="0"/>
              <a:t>Future works</a:t>
            </a:r>
            <a:endParaRPr lang="en-US" dirty="0"/>
          </a:p>
        </p:txBody>
      </p:sp>
    </p:spTree>
    <p:extLst>
      <p:ext uri="{BB962C8B-B14F-4D97-AF65-F5344CB8AC3E}">
        <p14:creationId xmlns:p14="http://schemas.microsoft.com/office/powerpoint/2010/main" val="113595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17395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Any questions?</a:t>
            </a:r>
            <a:endParaRPr lang="en-US" dirty="0"/>
          </a:p>
        </p:txBody>
      </p:sp>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73549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176787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78912554"/>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4204245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Motivation: why are we doing this, why developers find it hard to learn</a:t>
            </a:r>
          </a:p>
          <a:p>
            <a:pPr algn="l"/>
            <a:endParaRPr lang="en-US" dirty="0" smtClean="0"/>
          </a:p>
          <a:p>
            <a:pPr algn="l"/>
            <a:endParaRPr lang="en-US" dirty="0"/>
          </a:p>
          <a:p>
            <a:pPr algn="l"/>
            <a:r>
              <a:rPr lang="en-US" dirty="0" smtClean="0"/>
              <a:t>What we will present</a:t>
            </a:r>
            <a:endParaRPr lang="en-US" dirty="0"/>
          </a:p>
        </p:txBody>
      </p:sp>
      <p:sp>
        <p:nvSpPr>
          <p:cNvPr id="3" name="Title 2"/>
          <p:cNvSpPr>
            <a:spLocks noGrp="1"/>
          </p:cNvSpPr>
          <p:nvPr>
            <p:ph type="title"/>
          </p:nvPr>
        </p:nvSpPr>
        <p:spPr/>
        <p:txBody>
          <a:bodyPr/>
          <a:lstStyle/>
          <a:p>
            <a:r>
              <a:rPr lang="en-US" dirty="0" smtClean="0"/>
              <a:t>Why there are pitfalls?</a:t>
            </a:r>
            <a:endParaRPr lang="en-US" dirty="0"/>
          </a:p>
        </p:txBody>
      </p:sp>
    </p:spTree>
    <p:extLst>
      <p:ext uri="{BB962C8B-B14F-4D97-AF65-F5344CB8AC3E}">
        <p14:creationId xmlns:p14="http://schemas.microsoft.com/office/powerpoint/2010/main" val="224026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1866752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p:bldP spid="2" grpId="2" uiExpand="1" build="p"/>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9374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8364263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39994470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20777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64992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How we are helping developers to overcome those pitfalls.</a:t>
            </a:r>
          </a:p>
          <a:p>
            <a:pPr algn="l"/>
            <a:r>
              <a:rPr lang="en-US" dirty="0"/>
              <a:t>	</a:t>
            </a:r>
            <a:r>
              <a:rPr lang="en-US" dirty="0" smtClean="0"/>
              <a:t>+ create a web app that help them to see analogical of what is going on in the code.</a:t>
            </a:r>
          </a:p>
          <a:p>
            <a:pPr algn="l"/>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210317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Reason why we chose web app over android?</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24681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What common pitfalls we chose to implement</a:t>
            </a:r>
          </a:p>
          <a:p>
            <a:pPr algn="l"/>
            <a:endParaRPr lang="en-US" dirty="0"/>
          </a:p>
          <a:p>
            <a:pPr algn="l"/>
            <a:endParaRPr lang="en-US" dirty="0" smtClean="0"/>
          </a:p>
          <a:p>
            <a:pPr algn="l"/>
            <a:r>
              <a:rPr lang="en-US" dirty="0" smtClean="0"/>
              <a:t>Why?</a:t>
            </a:r>
            <a:endParaRPr lang="en-US" dirty="0"/>
          </a:p>
        </p:txBody>
      </p:sp>
      <p:sp>
        <p:nvSpPr>
          <p:cNvPr id="3" name="Title 2"/>
          <p:cNvSpPr>
            <a:spLocks noGrp="1"/>
          </p:cNvSpPr>
          <p:nvPr>
            <p:ph type="title"/>
          </p:nvPr>
        </p:nvSpPr>
        <p:spPr/>
        <p:txBody>
          <a:bodyPr/>
          <a:lstStyle/>
          <a:p>
            <a:r>
              <a:rPr lang="en-US" dirty="0" smtClean="0"/>
              <a:t>Chosen Common pitfalls</a:t>
            </a:r>
            <a:endParaRPr lang="en-US" dirty="0"/>
          </a:p>
        </p:txBody>
      </p:sp>
    </p:spTree>
    <p:extLst>
      <p:ext uri="{BB962C8B-B14F-4D97-AF65-F5344CB8AC3E}">
        <p14:creationId xmlns:p14="http://schemas.microsoft.com/office/powerpoint/2010/main" val="211152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Theory: what is Race Condition</a:t>
            </a:r>
          </a:p>
          <a:p>
            <a:pPr algn="l"/>
            <a:endParaRPr lang="en-US" dirty="0"/>
          </a:p>
          <a:p>
            <a:pPr algn="l"/>
            <a:endParaRPr lang="en-US" dirty="0" smtClean="0"/>
          </a:p>
        </p:txBody>
      </p:sp>
      <p:sp>
        <p:nvSpPr>
          <p:cNvPr id="3" name="Title 2"/>
          <p:cNvSpPr>
            <a:spLocks noGrp="1"/>
          </p:cNvSpPr>
          <p:nvPr>
            <p:ph type="title"/>
          </p:nvPr>
        </p:nvSpPr>
        <p:spPr/>
        <p:txBody>
          <a:bodyPr/>
          <a:lstStyle/>
          <a:p>
            <a:r>
              <a:rPr lang="en-US" dirty="0" smtClean="0"/>
              <a:t>Race condition - Theory</a:t>
            </a:r>
            <a:endParaRPr lang="en-US" dirty="0"/>
          </a:p>
        </p:txBody>
      </p:sp>
    </p:spTree>
    <p:extLst>
      <p:ext uri="{BB962C8B-B14F-4D97-AF65-F5344CB8AC3E}">
        <p14:creationId xmlns:p14="http://schemas.microsoft.com/office/powerpoint/2010/main" val="396728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Race condition - analogy</a:t>
            </a:r>
            <a:endParaRPr lang="en-US" dirty="0"/>
          </a:p>
        </p:txBody>
      </p:sp>
    </p:spTree>
    <p:extLst>
      <p:ext uri="{BB962C8B-B14F-4D97-AF65-F5344CB8AC3E}">
        <p14:creationId xmlns:p14="http://schemas.microsoft.com/office/powerpoint/2010/main" val="182980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Critical section - theory</a:t>
            </a:r>
            <a:endParaRPr lang="en-US" dirty="0"/>
          </a:p>
        </p:txBody>
      </p:sp>
    </p:spTree>
    <p:extLst>
      <p:ext uri="{BB962C8B-B14F-4D97-AF65-F5344CB8AC3E}">
        <p14:creationId xmlns:p14="http://schemas.microsoft.com/office/powerpoint/2010/main" val="687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Critical section - analogy</a:t>
            </a:r>
            <a:endParaRPr lang="en-US" dirty="0"/>
          </a:p>
        </p:txBody>
      </p:sp>
    </p:spTree>
    <p:extLst>
      <p:ext uri="{BB962C8B-B14F-4D97-AF65-F5344CB8AC3E}">
        <p14:creationId xmlns:p14="http://schemas.microsoft.com/office/powerpoint/2010/main" val="2141124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237</TotalTime>
  <Words>1153</Words>
  <Application>Microsoft Macintosh PowerPoint</Application>
  <PresentationFormat>On-screen Show (4:3)</PresentationFormat>
  <Paragraphs>161</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Black Tie</vt:lpstr>
      <vt:lpstr>PARALLEL PROGRAMMING PITFALLS</vt:lpstr>
      <vt:lpstr>Why there are pitfalls?</vt:lpstr>
      <vt:lpstr>our contribution</vt:lpstr>
      <vt:lpstr>Why web app?</vt:lpstr>
      <vt:lpstr>Chosen Common pitfalls</vt:lpstr>
      <vt:lpstr>Race condition - Theory</vt:lpstr>
      <vt:lpstr>Race condition - analogy</vt:lpstr>
      <vt:lpstr>Critical section - theory</vt:lpstr>
      <vt:lpstr>Critical section - analogy</vt:lpstr>
      <vt:lpstr>Deadlock - theory</vt:lpstr>
      <vt:lpstr>Deadlock - analogy</vt:lpstr>
      <vt:lpstr>evaluation</vt:lpstr>
      <vt:lpstr>Evaluation results</vt:lpstr>
      <vt:lpstr>challenges</vt:lpstr>
      <vt:lpstr>Future works</vt:lpstr>
      <vt:lpstr>summary</vt:lpstr>
      <vt:lpstr>Thank you</vt:lpstr>
      <vt:lpstr>DEADLOCK</vt:lpstr>
      <vt:lpstr>Types of Resources</vt:lpstr>
      <vt:lpstr>Deadlock Prevention Approaches</vt:lpstr>
      <vt:lpstr>Ordered Allocation</vt:lpstr>
      <vt:lpstr>Release Before Request</vt:lpstr>
      <vt:lpstr>Request ALL At once</vt:lpstr>
      <vt:lpstr>Starvation &amp; livelock</vt:lpstr>
      <vt:lpstr>Thank you </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PITFALLS</dc:title>
  <dc:creator>Nancy Watta</dc:creator>
  <cp:lastModifiedBy>v</cp:lastModifiedBy>
  <cp:revision>75</cp:revision>
  <dcterms:created xsi:type="dcterms:W3CDTF">2014-05-04T08:41:47Z</dcterms:created>
  <dcterms:modified xsi:type="dcterms:W3CDTF">2014-05-06T02:53:31Z</dcterms:modified>
</cp:coreProperties>
</file>