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4"/>
  </p:notesMasterIdLst>
  <p:sldIdLst>
    <p:sldId id="266" r:id="rId2"/>
    <p:sldId id="271" r:id="rId3"/>
    <p:sldId id="267" r:id="rId4"/>
    <p:sldId id="270" r:id="rId5"/>
    <p:sldId id="268" r:id="rId6"/>
    <p:sldId id="272" r:id="rId7"/>
    <p:sldId id="269" r:id="rId8"/>
    <p:sldId id="273" r:id="rId9"/>
    <p:sldId id="275" r:id="rId10"/>
    <p:sldId id="278" r:id="rId11"/>
    <p:sldId id="279" r:id="rId12"/>
    <p:sldId id="280" r:id="rId13"/>
    <p:sldId id="281" r:id="rId14"/>
    <p:sldId id="257" r:id="rId15"/>
    <p:sldId id="258" r:id="rId16"/>
    <p:sldId id="265" r:id="rId17"/>
    <p:sldId id="259" r:id="rId18"/>
    <p:sldId id="260" r:id="rId19"/>
    <p:sldId id="261" r:id="rId20"/>
    <p:sldId id="262" r:id="rId21"/>
    <p:sldId id="263"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16/05/14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 a level of synchronization that balances the concerns of non-deterministic behavior</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03317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14</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15</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17</a:t>
            </a:fld>
            <a:endParaRPr lang="en-US"/>
          </a:p>
        </p:txBody>
      </p:sp>
    </p:spTree>
    <p:extLst>
      <p:ext uri="{BB962C8B-B14F-4D97-AF65-F5344CB8AC3E}">
        <p14:creationId xmlns:p14="http://schemas.microsoft.com/office/powerpoint/2010/main" val="195567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18</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21</a:t>
            </a:fld>
            <a:endParaRPr lang="en-US"/>
          </a:p>
        </p:txBody>
      </p:sp>
    </p:spTree>
    <p:extLst>
      <p:ext uri="{BB962C8B-B14F-4D97-AF65-F5344CB8AC3E}">
        <p14:creationId xmlns:p14="http://schemas.microsoft.com/office/powerpoint/2010/main" val="29591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May 16,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16/05/14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16/05/14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995D68B-21AC-438B-BECE-4F17DA129F19}" type="datetime4">
              <a:rPr lang="en-US" smtClean="0"/>
              <a:pPr/>
              <a:t>May 16, 2014</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May 16,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May 16,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May 16,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7509CF4-4C1A-45DC-BADA-6EFF91CB9ABB}" type="datetime4">
              <a:rPr lang="en-US" smtClean="0"/>
              <a:pPr/>
              <a:t>May 16,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May 16,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867641A-9D94-4BD6-862F-F651067079BC}" type="datetime4">
              <a:rPr lang="en-US" smtClean="0"/>
              <a:pPr/>
              <a:t>May 16,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May 16,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May 16, 2014</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deadlock?</a:t>
            </a:r>
          </a:p>
          <a:p>
            <a:pPr algn="l"/>
            <a:r>
              <a:rPr lang="en-US" dirty="0" smtClean="0"/>
              <a:t>+ how to solve it?</a:t>
            </a:r>
          </a:p>
          <a:p>
            <a:pPr algn="l"/>
            <a:r>
              <a:rPr lang="en-US" dirty="0" smtClean="0"/>
              <a:t>	- Deadlock prevention</a:t>
            </a:r>
          </a:p>
          <a:p>
            <a:pPr algn="l"/>
            <a:r>
              <a:rPr lang="en-US" dirty="0"/>
              <a:t>	</a:t>
            </a:r>
            <a:r>
              <a:rPr lang="en-US" dirty="0" smtClean="0"/>
              <a:t>-…</a:t>
            </a:r>
          </a:p>
          <a:p>
            <a:pPr algn="l"/>
            <a:endParaRPr lang="en-US" dirty="0"/>
          </a:p>
          <a:p>
            <a:pPr algn="l"/>
            <a:r>
              <a:rPr lang="en-US" dirty="0" smtClean="0"/>
              <a:t>+ why it is a problem?</a:t>
            </a:r>
          </a:p>
          <a:p>
            <a:pPr algn="l"/>
            <a:r>
              <a:rPr lang="en-US" dirty="0" smtClean="0"/>
              <a:t>+ demo</a:t>
            </a:r>
            <a:endParaRPr lang="en-US" dirty="0"/>
          </a:p>
          <a:p>
            <a:pPr algn="l"/>
            <a:endParaRPr lang="en-US" dirty="0"/>
          </a:p>
        </p:txBody>
      </p:sp>
      <p:sp>
        <p:nvSpPr>
          <p:cNvPr id="3" name="Title 2"/>
          <p:cNvSpPr>
            <a:spLocks noGrp="1"/>
          </p:cNvSpPr>
          <p:nvPr>
            <p:ph type="title"/>
          </p:nvPr>
        </p:nvSpPr>
        <p:spPr/>
        <p:txBody>
          <a:bodyPr/>
          <a:lstStyle/>
          <a:p>
            <a:r>
              <a:rPr lang="en-US" dirty="0" smtClean="0"/>
              <a:t>Dead 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how we evaluate:</a:t>
            </a:r>
          </a:p>
          <a:p>
            <a:pPr algn="l"/>
            <a:r>
              <a:rPr lang="en-US" dirty="0"/>
              <a:t>	</a:t>
            </a:r>
            <a:r>
              <a:rPr lang="en-US" dirty="0" smtClean="0"/>
              <a:t>- </a:t>
            </a:r>
            <a:r>
              <a:rPr lang="en-US" dirty="0" err="1" smtClean="0"/>
              <a:t>questionaires</a:t>
            </a:r>
            <a:endParaRPr lang="en-US" dirty="0" smtClean="0"/>
          </a:p>
          <a:p>
            <a:pPr algn="l"/>
            <a:r>
              <a:rPr lang="en-US" dirty="0"/>
              <a:t>	</a:t>
            </a:r>
            <a:r>
              <a:rPr lang="en-US" dirty="0" smtClean="0"/>
              <a:t>- survey</a:t>
            </a:r>
          </a:p>
          <a:p>
            <a:pPr algn="l"/>
            <a:r>
              <a:rPr lang="en-US" dirty="0" smtClean="0"/>
              <a:t>+ why we doing this? We want to know </a:t>
            </a:r>
            <a:r>
              <a:rPr lang="en-US" dirty="0" err="1" smtClean="0"/>
              <a:t>abt</a:t>
            </a:r>
            <a:r>
              <a:rPr lang="en-US" dirty="0" smtClean="0"/>
              <a:t> app</a:t>
            </a:r>
          </a:p>
          <a:p>
            <a:pPr algn="l"/>
            <a:r>
              <a:rPr lang="en-US" dirty="0"/>
              <a:t>	</a:t>
            </a:r>
            <a:r>
              <a:rPr lang="en-US" dirty="0" smtClean="0"/>
              <a:t>- usability</a:t>
            </a:r>
          </a:p>
          <a:p>
            <a:pPr algn="l"/>
            <a:r>
              <a:rPr lang="en-US" dirty="0" smtClean="0"/>
              <a:t>	- </a:t>
            </a:r>
            <a:r>
              <a:rPr lang="en-US" dirty="0" err="1" smtClean="0"/>
              <a:t>effectivness</a:t>
            </a:r>
            <a:r>
              <a:rPr lang="en-US" dirty="0" smtClean="0"/>
              <a:t> in addressing problem</a:t>
            </a:r>
          </a:p>
          <a:p>
            <a:pPr algn="l"/>
            <a:r>
              <a:rPr lang="en-US" dirty="0"/>
              <a:t>	</a:t>
            </a:r>
            <a:r>
              <a:rPr lang="en-US" dirty="0" smtClean="0"/>
              <a:t>- </a:t>
            </a:r>
            <a:r>
              <a:rPr lang="en-US" dirty="0" err="1" smtClean="0"/>
              <a:t>Iteractivity</a:t>
            </a:r>
            <a:endParaRPr lang="en-US" dirty="0" smtClean="0"/>
          </a:p>
          <a:p>
            <a:pPr algn="l"/>
            <a:endParaRPr lang="en-US" dirty="0"/>
          </a:p>
          <a:p>
            <a:pPr algn="l"/>
            <a:r>
              <a:rPr lang="en-US" dirty="0" smtClean="0"/>
              <a:t>+ Results</a:t>
            </a:r>
          </a:p>
          <a:p>
            <a:pPr algn="l"/>
            <a:r>
              <a:rPr lang="en-US" dirty="0"/>
              <a:t>	</a:t>
            </a:r>
            <a:r>
              <a:rPr lang="en-US" dirty="0" smtClean="0"/>
              <a:t>- 79% positive</a:t>
            </a:r>
            <a:endParaRPr lang="en-US" dirty="0"/>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Challenges:</a:t>
            </a:r>
          </a:p>
          <a:p>
            <a:pPr algn="l"/>
            <a:r>
              <a:rPr lang="en-US" dirty="0"/>
              <a:t>	</a:t>
            </a:r>
            <a:r>
              <a:rPr lang="en-US" dirty="0" smtClean="0"/>
              <a:t>- different browser</a:t>
            </a:r>
          </a:p>
          <a:p>
            <a:pPr algn="l"/>
            <a:endParaRPr lang="en-US" dirty="0"/>
          </a:p>
          <a:p>
            <a:pPr algn="l"/>
            <a:r>
              <a:rPr lang="en-US" dirty="0" smtClean="0"/>
              <a:t>+ Next Few Weeks:</a:t>
            </a:r>
          </a:p>
          <a:p>
            <a:pPr algn="l"/>
            <a:r>
              <a:rPr lang="en-US" dirty="0"/>
              <a:t>	</a:t>
            </a:r>
            <a:r>
              <a:rPr lang="en-US" dirty="0" smtClean="0"/>
              <a:t>- solve different browser problem</a:t>
            </a:r>
          </a:p>
          <a:p>
            <a:pPr algn="l"/>
            <a:r>
              <a:rPr lang="en-US" dirty="0"/>
              <a:t>	</a:t>
            </a:r>
            <a:r>
              <a:rPr lang="en-US" dirty="0" smtClean="0"/>
              <a:t>- do more survey</a:t>
            </a:r>
          </a:p>
          <a:p>
            <a:pPr algn="l"/>
            <a:r>
              <a:rPr lang="en-US" dirty="0"/>
              <a:t>	</a:t>
            </a:r>
            <a:r>
              <a:rPr lang="en-US" dirty="0" smtClean="0"/>
              <a:t>- write report</a:t>
            </a:r>
          </a:p>
          <a:p>
            <a:pPr algn="l"/>
            <a:endParaRPr lang="en-US" dirty="0"/>
          </a:p>
          <a:p>
            <a:pPr algn="l"/>
            <a:r>
              <a:rPr lang="en-US" dirty="0" smtClean="0"/>
              <a:t>+ Extension:</a:t>
            </a:r>
          </a:p>
          <a:p>
            <a:pPr algn="l"/>
            <a:r>
              <a:rPr lang="en-US" dirty="0"/>
              <a:t>	</a:t>
            </a:r>
            <a:r>
              <a:rPr lang="en-US" dirty="0" smtClean="0"/>
              <a:t>- showing the solution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Thank you!!!</a:t>
            </a:r>
          </a:p>
          <a:p>
            <a:r>
              <a:rPr lang="en-US" smtClean="0"/>
              <a:t>Feel free to ask!!!</a:t>
            </a:r>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5577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2903094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57567188"/>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2714866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DEMO</a:t>
            </a:r>
            <a:endParaRPr lang="en-US" sz="2500" dirty="0">
              <a:latin typeface="Comic Sans MS"/>
              <a:cs typeface="Comic Sans MS"/>
            </a:endParaRPr>
          </a:p>
        </p:txBody>
      </p:sp>
    </p:spTree>
    <p:extLst>
      <p:ext uri="{BB962C8B-B14F-4D97-AF65-F5344CB8AC3E}">
        <p14:creationId xmlns:p14="http://schemas.microsoft.com/office/powerpoint/2010/main" val="300261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4034676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3642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6075223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3308510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Parallel Programs introduces</a:t>
            </a:r>
          </a:p>
          <a:p>
            <a:pPr marL="342900" indent="-342900" algn="l">
              <a:buFont typeface="Wingdings" charset="2"/>
              <a:buChar char="u"/>
            </a:pPr>
            <a:r>
              <a:rPr lang="en-US" dirty="0" smtClean="0"/>
              <a:t>added complexity</a:t>
            </a:r>
          </a:p>
          <a:p>
            <a:pPr marL="342900" indent="-342900" algn="l">
              <a:buFont typeface="Wingdings" charset="2"/>
              <a:buChar char="u"/>
            </a:pPr>
            <a:r>
              <a:rPr lang="en-US" dirty="0"/>
              <a:t>r</a:t>
            </a:r>
            <a:r>
              <a:rPr lang="en-US" dirty="0" smtClean="0"/>
              <a:t>ewrite code to remove dependencies</a:t>
            </a:r>
          </a:p>
          <a:p>
            <a:pPr marL="342900" indent="-342900" algn="l">
              <a:buFont typeface="Wingdings" charset="2"/>
              <a:buChar char="u"/>
            </a:pPr>
            <a:r>
              <a:rPr lang="en-US" dirty="0"/>
              <a:t>non-deterministic behavior </a:t>
            </a:r>
            <a:r>
              <a:rPr lang="en-US" dirty="0" smtClean="0"/>
              <a:t>which is why you need a certain level of synchronization</a:t>
            </a:r>
          </a:p>
          <a:p>
            <a:pPr marL="342900" indent="-342900" algn="l">
              <a:buFont typeface="Wingdings" charset="2"/>
              <a:buChar char="u"/>
            </a:pPr>
            <a:r>
              <a:rPr lang="en-US" dirty="0"/>
              <a:t>With a lack of synchronization, race </a:t>
            </a:r>
            <a:r>
              <a:rPr lang="en-US" dirty="0" smtClean="0"/>
              <a:t>conditions </a:t>
            </a:r>
            <a:r>
              <a:rPr lang="en-US" dirty="0"/>
              <a:t>can lead to corrupted data</a:t>
            </a:r>
            <a:r>
              <a:rPr lang="en-US" dirty="0" smtClean="0"/>
              <a:t>.</a:t>
            </a:r>
          </a:p>
          <a:p>
            <a:pPr marL="342900" indent="-342900" algn="l">
              <a:buFont typeface="Wingdings" charset="2"/>
              <a:buChar char="u"/>
            </a:pPr>
            <a:r>
              <a:rPr lang="en-US" dirty="0"/>
              <a:t>With too much synchronization, tasks may be forced to wait for </a:t>
            </a:r>
            <a:r>
              <a:rPr lang="en-US" dirty="0" smtClean="0"/>
              <a:t>one </a:t>
            </a:r>
            <a:r>
              <a:rPr lang="en-US" dirty="0"/>
              <a:t>other, and costly communication may be required between cores regarding the status of protected </a:t>
            </a:r>
            <a:r>
              <a:rPr lang="en-US" dirty="0" smtClean="0"/>
              <a:t>memory </a:t>
            </a:r>
            <a:r>
              <a:rPr lang="en-US" dirty="0"/>
              <a:t>locations</a:t>
            </a:r>
            <a:r>
              <a:rPr lang="en-US" dirty="0" smtClean="0"/>
              <a:t>.</a:t>
            </a:r>
            <a:endParaRPr lang="en-US" dirty="0"/>
          </a:p>
        </p:txBody>
      </p:sp>
      <p:sp>
        <p:nvSpPr>
          <p:cNvPr id="3" name="Title 2"/>
          <p:cNvSpPr>
            <a:spLocks noGrp="1"/>
          </p:cNvSpPr>
          <p:nvPr>
            <p:ph type="title"/>
          </p:nvPr>
        </p:nvSpPr>
        <p:spPr/>
        <p:txBody>
          <a:bodyPr/>
          <a:lstStyle/>
          <a:p>
            <a:r>
              <a:rPr lang="en-US" dirty="0" smtClean="0"/>
              <a:t>Why there are pitfalls?</a:t>
            </a:r>
            <a:endParaRPr lang="en-US" dirty="0"/>
          </a:p>
        </p:txBody>
      </p:sp>
    </p:spTree>
    <p:extLst>
      <p:ext uri="{BB962C8B-B14F-4D97-AF65-F5344CB8AC3E}">
        <p14:creationId xmlns:p14="http://schemas.microsoft.com/office/powerpoint/2010/main" val="3951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[1] [2] [3] say deadlock is hard</a:t>
            </a:r>
          </a:p>
          <a:p>
            <a:r>
              <a:rPr lang="en-US" dirty="0" smtClean="0"/>
              <a:t>[2][3][4] say race condition always occurred if there’s no any proper parallel code or thread safe</a:t>
            </a:r>
          </a:p>
          <a:p>
            <a:r>
              <a:rPr lang="en-US" dirty="0" smtClean="0"/>
              <a:t>[3][1][5] say mutual exclusion is always a challenge</a:t>
            </a: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To </a:t>
            </a:r>
            <a:r>
              <a:rPr lang="en-US" dirty="0"/>
              <a:t>properly balance synchronicity and efficiency.</a:t>
            </a:r>
            <a:endParaRPr lang="en-US" dirty="0" smtClean="0"/>
          </a:p>
          <a:p>
            <a:pPr marL="342900" indent="-342900" algn="l">
              <a:buFont typeface="Wingdings" charset="2"/>
              <a:buChar char="u"/>
            </a:pPr>
            <a:r>
              <a:rPr lang="en-US" dirty="0"/>
              <a:t>R</a:t>
            </a:r>
            <a:r>
              <a:rPr lang="en-US" dirty="0" smtClean="0"/>
              <a:t>ecognize </a:t>
            </a:r>
            <a:r>
              <a:rPr lang="en-US" dirty="0"/>
              <a:t>the problems associated </a:t>
            </a:r>
            <a:r>
              <a:rPr lang="en-US" dirty="0" smtClean="0"/>
              <a:t>with </a:t>
            </a:r>
            <a:r>
              <a:rPr lang="en-US" dirty="0"/>
              <a:t>creating a parallel </a:t>
            </a:r>
            <a:r>
              <a:rPr lang="en-US" dirty="0" smtClean="0"/>
              <a:t>program</a:t>
            </a:r>
          </a:p>
          <a:p>
            <a:pPr marL="342900" indent="-342900" algn="l">
              <a:buFont typeface="Wingdings" charset="2"/>
              <a:buChar char="u"/>
            </a:pPr>
            <a:r>
              <a:rPr lang="en-US" dirty="0" smtClean="0"/>
              <a:t>Suggest </a:t>
            </a:r>
            <a:r>
              <a:rPr lang="en-US" dirty="0"/>
              <a:t>possible solutions for solving or alleviating these issues. </a:t>
            </a:r>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 Web app</a:t>
            </a:r>
          </a:p>
          <a:p>
            <a:r>
              <a:rPr lang="en-US" dirty="0" smtClean="0"/>
              <a:t>+ not smart phone app</a:t>
            </a:r>
          </a:p>
          <a:p>
            <a:r>
              <a:rPr lang="en-US" dirty="0" smtClean="0"/>
              <a:t>+ not Desktop app</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ME?</a:t>
            </a:r>
          </a:p>
          <a:p>
            <a:pPr algn="l"/>
            <a:r>
              <a:rPr lang="en-US" dirty="0" smtClean="0"/>
              <a:t>+ how to solve it?</a:t>
            </a:r>
          </a:p>
          <a:p>
            <a:pPr algn="l"/>
            <a:endParaRPr lang="en-US" dirty="0" smtClean="0"/>
          </a:p>
          <a:p>
            <a:pPr algn="l"/>
            <a:endParaRPr lang="en-US" dirty="0"/>
          </a:p>
          <a:p>
            <a:pPr algn="l"/>
            <a:endParaRPr lang="en-US" dirty="0"/>
          </a:p>
          <a:p>
            <a:pPr algn="l"/>
            <a:r>
              <a:rPr lang="en-US" dirty="0" smtClean="0"/>
              <a:t>+ Why it is a problem</a:t>
            </a:r>
          </a:p>
          <a:p>
            <a:pPr algn="l"/>
            <a:r>
              <a:rPr lang="en-US" dirty="0" smtClean="0"/>
              <a:t>+ Demo</a:t>
            </a:r>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134</TotalTime>
  <Words>1378</Words>
  <Application>Microsoft Macintosh PowerPoint</Application>
  <PresentationFormat>On-screen Show (4:3)</PresentationFormat>
  <Paragraphs>207</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Mutual exclusion</vt:lpstr>
      <vt:lpstr>Dead lock</vt:lpstr>
      <vt:lpstr>evaluation</vt:lpstr>
      <vt:lpstr>Challenges and future works</vt:lpstr>
      <vt:lpstr>PowerPoint Presentation</vt:lpstr>
      <vt:lpstr>DEADLOCK</vt:lpstr>
      <vt:lpstr>Types of Resources</vt:lpstr>
      <vt:lpstr>DEMO</vt:lpstr>
      <vt:lpstr>Deadlock Prevention Approaches</vt:lpstr>
      <vt:lpstr>Ordered Allocation</vt:lpstr>
      <vt:lpstr>Release Before Request</vt:lpstr>
      <vt:lpstr>Request ALL At once</vt:lpstr>
      <vt:lpstr>Starvation &amp; livelock</vt:lpstr>
      <vt:lpstr>Thank you </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v</cp:lastModifiedBy>
  <cp:revision>38</cp:revision>
  <dcterms:created xsi:type="dcterms:W3CDTF">2014-05-06T06:36:12Z</dcterms:created>
  <dcterms:modified xsi:type="dcterms:W3CDTF">2014-05-16T02:41:32Z</dcterms:modified>
</cp:coreProperties>
</file>