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notesMasterIdLst>
    <p:notesMasterId r:id="rId20"/>
  </p:notesMasterIdLst>
  <p:sldIdLst>
    <p:sldId id="264" r:id="rId2"/>
    <p:sldId id="267" r:id="rId3"/>
    <p:sldId id="276" r:id="rId4"/>
    <p:sldId id="27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9" r:id="rId15"/>
    <p:sldId id="280" r:id="rId16"/>
    <p:sldId id="281" r:id="rId17"/>
    <p:sldId id="282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45C2E-29D5-3543-B1D8-F10ECF5511BF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E3D67-E84A-6F4F-8E3B-3BC46E16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3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25AE17C7-B787-4E50-994D-5E804113A1E9}" type="datetime4">
              <a:rPr lang="en-US" smtClean="0"/>
              <a:pPr/>
              <a:t>May 6, 2014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5/6/14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  <a:pPr/>
              <a:t>May 6, 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May 6, 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9E781C6-1634-4A56-B2BE-62150BE83935}" type="datetime4">
              <a:rPr lang="en-US" smtClean="0"/>
              <a:pPr/>
              <a:t>May 6, 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  <a:pPr/>
              <a:t>May 6, 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  <a:pPr/>
              <a:t>May 6,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  <a:pPr/>
              <a:t>May 6,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  <a:pPr/>
              <a:t>May 6, 2014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D74F0C02-0EF4-4745-9D82-E8D3F59464E3}" type="datetime4">
              <a:rPr lang="en-US" smtClean="0"/>
              <a:pPr/>
              <a:t>May 6, 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87367800-479D-41B0-B3F2-2DCE95BA1381}" type="datetime4">
              <a:rPr lang="en-US" smtClean="0"/>
              <a:pPr/>
              <a:t>May 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 PITFALLS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5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-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4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-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7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How we know what we built is useful?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0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1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Cross browser</a:t>
            </a:r>
          </a:p>
          <a:p>
            <a:pPr algn="l"/>
            <a:r>
              <a:rPr lang="en-US" dirty="0" smtClean="0"/>
              <a:t>Cross platforms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9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5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5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9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4992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Motivation: why are we doing this, why developers find it hard to learn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What we will present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there are pitfalls?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6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How we are helping developers to overcome those pitfalls.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+ create a web app that help them to see analogical of what is going on in the code.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7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Reason why we chose web app over android?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web app?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1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What common pitfalls we chose to implement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Common pitfalls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2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Theory: what is Race Condition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 -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8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 -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0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 -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 -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24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337</TotalTime>
  <Words>124</Words>
  <Application>Microsoft Macintosh PowerPoint</Application>
  <PresentationFormat>On-screen Show (4:3)</PresentationFormat>
  <Paragraphs>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Black Tie</vt:lpstr>
      <vt:lpstr>PARALLEL PROGRAMMING PITFALLS</vt:lpstr>
      <vt:lpstr>Why there are pitfalls?</vt:lpstr>
      <vt:lpstr>our contribution</vt:lpstr>
      <vt:lpstr>Why web app?</vt:lpstr>
      <vt:lpstr>Chosen Common pitfalls</vt:lpstr>
      <vt:lpstr>Race condition - Theory</vt:lpstr>
      <vt:lpstr>Race condition - analogy</vt:lpstr>
      <vt:lpstr>Critical section - theory</vt:lpstr>
      <vt:lpstr>Critical section - analogy</vt:lpstr>
      <vt:lpstr>Deadlock - theory</vt:lpstr>
      <vt:lpstr>Deadlock - analogy</vt:lpstr>
      <vt:lpstr>evaluation</vt:lpstr>
      <vt:lpstr>Evaluation results</vt:lpstr>
      <vt:lpstr>challenges</vt:lpstr>
      <vt:lpstr>Future works</vt:lpstr>
      <vt:lpstr>summary</vt:lpstr>
      <vt:lpstr>Thank you</vt:lpstr>
      <vt:lpstr>Thank you </vt:lpstr>
    </vt:vector>
  </TitlesOfParts>
  <Company>Amdocs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PITFALLS</dc:title>
  <dc:creator>Nancy Watta</dc:creator>
  <cp:lastModifiedBy>Nancy Watta</cp:lastModifiedBy>
  <cp:revision>77</cp:revision>
  <dcterms:created xsi:type="dcterms:W3CDTF">2014-05-04T08:41:47Z</dcterms:created>
  <dcterms:modified xsi:type="dcterms:W3CDTF">2014-05-06T08:10:03Z</dcterms:modified>
</cp:coreProperties>
</file>