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589C1-864F-4E18-8183-6625C10E143F}" v="1" dt="2020-06-12T20:39:2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Le" userId="b35fa6111ab37830" providerId="LiveId" clId="{B09589C1-864F-4E18-8183-6625C10E143F}"/>
    <pc:docChg chg="undo custSel addSld delSld modSld">
      <pc:chgData name="Nam Le" userId="b35fa6111ab37830" providerId="LiveId" clId="{B09589C1-864F-4E18-8183-6625C10E143F}" dt="2020-06-12T20:56:23.362" v="3546" actId="20577"/>
      <pc:docMkLst>
        <pc:docMk/>
      </pc:docMkLst>
      <pc:sldChg chg="modSp mod">
        <pc:chgData name="Nam Le" userId="b35fa6111ab37830" providerId="LiveId" clId="{B09589C1-864F-4E18-8183-6625C10E143F}" dt="2020-06-12T20:23:14.066" v="110" actId="1076"/>
        <pc:sldMkLst>
          <pc:docMk/>
          <pc:sldMk cId="2941252434" sldId="256"/>
        </pc:sldMkLst>
        <pc:spChg chg="mod">
          <ac:chgData name="Nam Le" userId="b35fa6111ab37830" providerId="LiveId" clId="{B09589C1-864F-4E18-8183-6625C10E143F}" dt="2020-06-12T20:23:14.066" v="110" actId="1076"/>
          <ac:spMkLst>
            <pc:docMk/>
            <pc:sldMk cId="2941252434" sldId="256"/>
            <ac:spMk id="2" creationId="{D04847F0-CACD-4F24-8238-B03F90E60E0D}"/>
          </ac:spMkLst>
        </pc:spChg>
        <pc:spChg chg="mod">
          <ac:chgData name="Nam Le" userId="b35fa6111ab37830" providerId="LiveId" clId="{B09589C1-864F-4E18-8183-6625C10E143F}" dt="2020-06-12T20:21:23.144" v="27" actId="20577"/>
          <ac:spMkLst>
            <pc:docMk/>
            <pc:sldMk cId="2941252434" sldId="256"/>
            <ac:spMk id="3" creationId="{EE8070E0-D9D0-4743-868A-CEEC262B3B96}"/>
          </ac:spMkLst>
        </pc:spChg>
      </pc:sldChg>
      <pc:sldChg chg="modSp mod">
        <pc:chgData name="Nam Le" userId="b35fa6111ab37830" providerId="LiveId" clId="{B09589C1-864F-4E18-8183-6625C10E143F}" dt="2020-06-12T20:51:43.812" v="2710" actId="20577"/>
        <pc:sldMkLst>
          <pc:docMk/>
          <pc:sldMk cId="3504260126" sldId="257"/>
        </pc:sldMkLst>
        <pc:spChg chg="mod">
          <ac:chgData name="Nam Le" userId="b35fa6111ab37830" providerId="LiveId" clId="{B09589C1-864F-4E18-8183-6625C10E143F}" dt="2020-06-12T20:21:33.524" v="43" actId="20577"/>
          <ac:spMkLst>
            <pc:docMk/>
            <pc:sldMk cId="3504260126" sldId="257"/>
            <ac:spMk id="2" creationId="{C33B8A95-16CE-4502-B110-F36315088FFF}"/>
          </ac:spMkLst>
        </pc:spChg>
        <pc:spChg chg="mod">
          <ac:chgData name="Nam Le" userId="b35fa6111ab37830" providerId="LiveId" clId="{B09589C1-864F-4E18-8183-6625C10E143F}" dt="2020-06-12T20:51:43.812" v="2710" actId="20577"/>
          <ac:spMkLst>
            <pc:docMk/>
            <pc:sldMk cId="3504260126" sldId="257"/>
            <ac:spMk id="3" creationId="{52B7F505-BB3E-4795-B1C4-03B428BA6F84}"/>
          </ac:spMkLst>
        </pc:spChg>
      </pc:sldChg>
      <pc:sldChg chg="modSp mod">
        <pc:chgData name="Nam Le" userId="b35fa6111ab37830" providerId="LiveId" clId="{B09589C1-864F-4E18-8183-6625C10E143F}" dt="2020-06-12T20:35:55.598" v="1497" actId="20577"/>
        <pc:sldMkLst>
          <pc:docMk/>
          <pc:sldMk cId="677908716" sldId="258"/>
        </pc:sldMkLst>
        <pc:spChg chg="mod">
          <ac:chgData name="Nam Le" userId="b35fa6111ab37830" providerId="LiveId" clId="{B09589C1-864F-4E18-8183-6625C10E143F}" dt="2020-06-12T20:21:42.333" v="47" actId="20577"/>
          <ac:spMkLst>
            <pc:docMk/>
            <pc:sldMk cId="677908716" sldId="258"/>
            <ac:spMk id="2" creationId="{C705DD2F-F666-42E7-9682-5FF613F54860}"/>
          </ac:spMkLst>
        </pc:spChg>
        <pc:spChg chg="mod">
          <ac:chgData name="Nam Le" userId="b35fa6111ab37830" providerId="LiveId" clId="{B09589C1-864F-4E18-8183-6625C10E143F}" dt="2020-06-12T20:35:55.598" v="1497" actId="20577"/>
          <ac:spMkLst>
            <pc:docMk/>
            <pc:sldMk cId="677908716" sldId="258"/>
            <ac:spMk id="3" creationId="{597AC759-88BA-4EA1-8781-A93E4695D631}"/>
          </ac:spMkLst>
        </pc:spChg>
      </pc:sldChg>
      <pc:sldChg chg="modSp new mod">
        <pc:chgData name="Nam Le" userId="b35fa6111ab37830" providerId="LiveId" clId="{B09589C1-864F-4E18-8183-6625C10E143F}" dt="2020-06-12T20:38:27.214" v="1786" actId="20577"/>
        <pc:sldMkLst>
          <pc:docMk/>
          <pc:sldMk cId="650425367" sldId="259"/>
        </pc:sldMkLst>
        <pc:spChg chg="mod">
          <ac:chgData name="Nam Le" userId="b35fa6111ab37830" providerId="LiveId" clId="{B09589C1-864F-4E18-8183-6625C10E143F}" dt="2020-06-12T20:21:52.370" v="60" actId="20577"/>
          <ac:spMkLst>
            <pc:docMk/>
            <pc:sldMk cId="650425367" sldId="259"/>
            <ac:spMk id="2" creationId="{CE6DCE62-2359-403A-BDA5-E1C56CE9990D}"/>
          </ac:spMkLst>
        </pc:spChg>
        <pc:spChg chg="mod">
          <ac:chgData name="Nam Le" userId="b35fa6111ab37830" providerId="LiveId" clId="{B09589C1-864F-4E18-8183-6625C10E143F}" dt="2020-06-12T20:38:27.214" v="1786" actId="20577"/>
          <ac:spMkLst>
            <pc:docMk/>
            <pc:sldMk cId="650425367" sldId="259"/>
            <ac:spMk id="3" creationId="{7BBA1F0B-3492-4E0E-9D55-BDB630522A80}"/>
          </ac:spMkLst>
        </pc:spChg>
      </pc:sldChg>
      <pc:sldChg chg="addSp modSp new mod">
        <pc:chgData name="Nam Le" userId="b35fa6111ab37830" providerId="LiveId" clId="{B09589C1-864F-4E18-8183-6625C10E143F}" dt="2020-06-12T20:53:57.609" v="3070" actId="27636"/>
        <pc:sldMkLst>
          <pc:docMk/>
          <pc:sldMk cId="3291823039" sldId="260"/>
        </pc:sldMkLst>
        <pc:spChg chg="mod">
          <ac:chgData name="Nam Le" userId="b35fa6111ab37830" providerId="LiveId" clId="{B09589C1-864F-4E18-8183-6625C10E143F}" dt="2020-06-12T20:21:56.698" v="67" actId="20577"/>
          <ac:spMkLst>
            <pc:docMk/>
            <pc:sldMk cId="3291823039" sldId="260"/>
            <ac:spMk id="2" creationId="{5CD4DC06-8AEC-44E9-AB6E-17D4A72619B7}"/>
          </ac:spMkLst>
        </pc:spChg>
        <pc:spChg chg="mod">
          <ac:chgData name="Nam Le" userId="b35fa6111ab37830" providerId="LiveId" clId="{B09589C1-864F-4E18-8183-6625C10E143F}" dt="2020-06-12T20:53:57.609" v="3070" actId="27636"/>
          <ac:spMkLst>
            <pc:docMk/>
            <pc:sldMk cId="3291823039" sldId="260"/>
            <ac:spMk id="3" creationId="{BEAC0C0C-D48B-4F99-B559-1B2BD2D6A787}"/>
          </ac:spMkLst>
        </pc:spChg>
        <pc:picChg chg="add mod">
          <ac:chgData name="Nam Le" userId="b35fa6111ab37830" providerId="LiveId" clId="{B09589C1-864F-4E18-8183-6625C10E143F}" dt="2020-06-12T20:53:13.862" v="2909" actId="1076"/>
          <ac:picMkLst>
            <pc:docMk/>
            <pc:sldMk cId="3291823039" sldId="260"/>
            <ac:picMk id="4" creationId="{AD7B67A5-8DD8-46AB-BE79-22A67FC2053D}"/>
          </ac:picMkLst>
        </pc:picChg>
      </pc:sldChg>
      <pc:sldChg chg="modSp new mod">
        <pc:chgData name="Nam Le" userId="b35fa6111ab37830" providerId="LiveId" clId="{B09589C1-864F-4E18-8183-6625C10E143F}" dt="2020-06-12T20:52:38.106" v="2907" actId="20577"/>
        <pc:sldMkLst>
          <pc:docMk/>
          <pc:sldMk cId="586516177" sldId="261"/>
        </pc:sldMkLst>
        <pc:spChg chg="mod">
          <ac:chgData name="Nam Le" userId="b35fa6111ab37830" providerId="LiveId" clId="{B09589C1-864F-4E18-8183-6625C10E143F}" dt="2020-06-12T20:47:46.808" v="2146" actId="20577"/>
          <ac:spMkLst>
            <pc:docMk/>
            <pc:sldMk cId="586516177" sldId="261"/>
            <ac:spMk id="2" creationId="{E03B64E6-3E96-4056-9A94-DDC8CAA7417B}"/>
          </ac:spMkLst>
        </pc:spChg>
        <pc:spChg chg="mod">
          <ac:chgData name="Nam Le" userId="b35fa6111ab37830" providerId="LiveId" clId="{B09589C1-864F-4E18-8183-6625C10E143F}" dt="2020-06-12T20:52:38.106" v="2907" actId="20577"/>
          <ac:spMkLst>
            <pc:docMk/>
            <pc:sldMk cId="586516177" sldId="261"/>
            <ac:spMk id="3" creationId="{8006FBDC-81B8-42D0-ADE9-D8EB398C5D5F}"/>
          </ac:spMkLst>
        </pc:spChg>
      </pc:sldChg>
      <pc:sldChg chg="modSp new del mod">
        <pc:chgData name="Nam Le" userId="b35fa6111ab37830" providerId="LiveId" clId="{B09589C1-864F-4E18-8183-6625C10E143F}" dt="2020-06-12T20:47:49.476" v="2147" actId="47"/>
        <pc:sldMkLst>
          <pc:docMk/>
          <pc:sldMk cId="3206792904" sldId="262"/>
        </pc:sldMkLst>
        <pc:spChg chg="mod">
          <ac:chgData name="Nam Le" userId="b35fa6111ab37830" providerId="LiveId" clId="{B09589C1-864F-4E18-8183-6625C10E143F}" dt="2020-06-12T20:22:28.946" v="93" actId="20577"/>
          <ac:spMkLst>
            <pc:docMk/>
            <pc:sldMk cId="3206792904" sldId="262"/>
            <ac:spMk id="2" creationId="{90BF710B-C854-43C4-A251-89BBC26FEA99}"/>
          </ac:spMkLst>
        </pc:spChg>
      </pc:sldChg>
      <pc:sldChg chg="modSp new mod">
        <pc:chgData name="Nam Le" userId="b35fa6111ab37830" providerId="LiveId" clId="{B09589C1-864F-4E18-8183-6625C10E143F}" dt="2020-06-12T20:56:23.362" v="3546" actId="20577"/>
        <pc:sldMkLst>
          <pc:docMk/>
          <pc:sldMk cId="2121555816" sldId="263"/>
        </pc:sldMkLst>
        <pc:spChg chg="mod">
          <ac:chgData name="Nam Le" userId="b35fa6111ab37830" providerId="LiveId" clId="{B09589C1-864F-4E18-8183-6625C10E143F}" dt="2020-06-12T20:22:34.726" v="108" actId="20577"/>
          <ac:spMkLst>
            <pc:docMk/>
            <pc:sldMk cId="2121555816" sldId="263"/>
            <ac:spMk id="2" creationId="{280561B9-0EC6-40C1-A708-A2EEEFF8D35A}"/>
          </ac:spMkLst>
        </pc:spChg>
        <pc:spChg chg="mod">
          <ac:chgData name="Nam Le" userId="b35fa6111ab37830" providerId="LiveId" clId="{B09589C1-864F-4E18-8183-6625C10E143F}" dt="2020-06-12T20:56:23.362" v="3546" actId="20577"/>
          <ac:spMkLst>
            <pc:docMk/>
            <pc:sldMk cId="2121555816" sldId="263"/>
            <ac:spMk id="3" creationId="{32386749-69E5-4DE3-90CF-7B21EF0E2A1B}"/>
          </ac:spMkLst>
        </pc:spChg>
      </pc:sldChg>
      <pc:sldChg chg="modSp new del mod">
        <pc:chgData name="Nam Le" userId="b35fa6111ab37830" providerId="LiveId" clId="{B09589C1-864F-4E18-8183-6625C10E143F}" dt="2020-06-12T20:44:32.989" v="2099" actId="47"/>
        <pc:sldMkLst>
          <pc:docMk/>
          <pc:sldMk cId="3466268663" sldId="264"/>
        </pc:sldMkLst>
        <pc:spChg chg="mod">
          <ac:chgData name="Nam Le" userId="b35fa6111ab37830" providerId="LiveId" clId="{B09589C1-864F-4E18-8183-6625C10E143F}" dt="2020-06-12T20:41:33.818" v="1908" actId="20577"/>
          <ac:spMkLst>
            <pc:docMk/>
            <pc:sldMk cId="3466268663" sldId="264"/>
            <ac:spMk id="2" creationId="{F1BA62AE-6C21-4F6B-8131-2B3C12031EC6}"/>
          </ac:spMkLst>
        </pc:spChg>
        <pc:spChg chg="mod">
          <ac:chgData name="Nam Le" userId="b35fa6111ab37830" providerId="LiveId" clId="{B09589C1-864F-4E18-8183-6625C10E143F}" dt="2020-06-12T20:44:18.489" v="2098" actId="14100"/>
          <ac:spMkLst>
            <pc:docMk/>
            <pc:sldMk cId="3466268663" sldId="264"/>
            <ac:spMk id="3" creationId="{687BB550-0C19-45E7-AEBF-7ED0CD9649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4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9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3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4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9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6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5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98CC5-D3AD-4A12-9747-9FB3CB64B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847F0-CACD-4F24-8238-B03F90E6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388" y="1463973"/>
            <a:ext cx="4653885" cy="166975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Coursera Capstone</a:t>
            </a:r>
            <a:br>
              <a:rPr lang="en-US" sz="4000" b="1" dirty="0"/>
            </a:br>
            <a:r>
              <a:rPr lang="en-US" sz="2800" dirty="0"/>
              <a:t>IBM Applied Data Science Capstone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Living in DC, planning for NYC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70E0-D9D0-4743-868A-CEEC262B3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34D64"/>
                </a:solidFill>
              </a:rPr>
              <a:t>Nam Le</a:t>
            </a:r>
          </a:p>
          <a:p>
            <a:pPr algn="l"/>
            <a:r>
              <a:rPr lang="en-US" dirty="0">
                <a:solidFill>
                  <a:srgbClr val="C34D64"/>
                </a:solidFill>
              </a:rPr>
              <a:t>June 12, 2020</a:t>
            </a:r>
          </a:p>
        </p:txBody>
      </p:sp>
    </p:spTree>
    <p:extLst>
      <p:ext uri="{BB962C8B-B14F-4D97-AF65-F5344CB8AC3E}">
        <p14:creationId xmlns:p14="http://schemas.microsoft.com/office/powerpoint/2010/main" val="294125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8A95-16CE-4502-B110-F3631508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F505-BB3E-4795-B1C4-03B428BA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Moving from one city to another can be a stressful process, given your personality and ideal situation</a:t>
            </a:r>
          </a:p>
          <a:p>
            <a:r>
              <a:rPr lang="en-US" dirty="0"/>
              <a:t>I am currently living in DC, specifically in the Dupont Circle area, but have been offered an irresistible opportunity in Manhattan. I love fitness, variety of food, and parks</a:t>
            </a:r>
          </a:p>
          <a:p>
            <a:r>
              <a:rPr lang="en-US" dirty="0"/>
              <a:t>Objective: To analyze Manhattan neighborhoods and selected apartment units based on given criteria, preferences, and similarity to current residence, and recommend a specific unit that matches these specification</a:t>
            </a:r>
          </a:p>
          <a:p>
            <a:r>
              <a:rPr lang="en-US" dirty="0"/>
              <a:t>Business Question: Given geographic data, nearby venues information, and rent price distribution, can this process recommend an apartment unit that fits my needs?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6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DD2F-F666-42E7-9682-5FF613F5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C759-88BA-4EA1-8781-A93E4695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Required:</a:t>
            </a:r>
          </a:p>
          <a:p>
            <a:pPr lvl="1"/>
            <a:r>
              <a:rPr lang="en-US" dirty="0"/>
              <a:t>List of Manhattan neighborhoods (name, borough, and location data)</a:t>
            </a:r>
          </a:p>
          <a:p>
            <a:pPr lvl="1"/>
            <a:r>
              <a:rPr lang="en-US" dirty="0"/>
              <a:t>List of potential apartment residences (address, size, bedroom, and price)</a:t>
            </a:r>
          </a:p>
          <a:p>
            <a:pPr lvl="1"/>
            <a:r>
              <a:rPr lang="en-US" dirty="0"/>
              <a:t>Venue data, particularly related to gyms, food, parks, etc.</a:t>
            </a:r>
          </a:p>
          <a:p>
            <a:r>
              <a:rPr lang="en-US" dirty="0"/>
              <a:t>Sources of Data:</a:t>
            </a:r>
          </a:p>
          <a:p>
            <a:pPr lvl="1"/>
            <a:r>
              <a:rPr lang="en-US" dirty="0"/>
              <a:t>NYU data for neighborhood names</a:t>
            </a:r>
          </a:p>
          <a:p>
            <a:pPr lvl="1"/>
            <a:r>
              <a:rPr lang="en-US" dirty="0"/>
              <a:t>Apartment listing websites such as Rent Manhattan, </a:t>
            </a:r>
            <a:r>
              <a:rPr lang="en-US" dirty="0" err="1"/>
              <a:t>Nestpick</a:t>
            </a:r>
            <a:r>
              <a:rPr lang="en-US" dirty="0"/>
              <a:t>, and Realtor</a:t>
            </a:r>
          </a:p>
          <a:p>
            <a:pPr lvl="1"/>
            <a:r>
              <a:rPr lang="en-US" dirty="0"/>
              <a:t>Geocoder package for latitude and longitude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67790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CE62-2359-403A-BDA5-E1C56CE9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1F0B-3492-4E0E-9D55-BDB63052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Web-scraping off websites</a:t>
            </a:r>
          </a:p>
          <a:p>
            <a:r>
              <a:rPr lang="en-US" dirty="0"/>
              <a:t>Integrating latitude and longitude coordinates using Geocoder</a:t>
            </a:r>
          </a:p>
          <a:p>
            <a:r>
              <a:rPr lang="en-US" dirty="0"/>
              <a:t>Leveraging Foursquare API for venue data</a:t>
            </a:r>
          </a:p>
          <a:p>
            <a:r>
              <a:rPr lang="en-US" dirty="0"/>
              <a:t>Grouping data by neighborhood and performing K-means clustering</a:t>
            </a:r>
          </a:p>
          <a:p>
            <a:r>
              <a:rPr lang="en-US" dirty="0"/>
              <a:t>Visualize cluster algorithm using Folium mapping</a:t>
            </a:r>
          </a:p>
          <a:p>
            <a:r>
              <a:rPr lang="en-US" dirty="0"/>
              <a:t>Make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504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DC06-8AEC-44E9-AB6E-17D4A726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0C0C-D48B-4F99-B559-1B2BD2D6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49730"/>
            <a:ext cx="10353761" cy="14084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Categorized neighborhoods into 5 clusters based on rent prices:</a:t>
            </a:r>
          </a:p>
          <a:p>
            <a:r>
              <a:rPr lang="en-US" dirty="0"/>
              <a:t>Cluster 0 is orange, Cluster 1 is purple, Cluster 2 is blue, Cluster 3 is green, and Cluster 4 is yellow (not seen because it is at the northern tip of Manhattan)</a:t>
            </a:r>
          </a:p>
          <a:p>
            <a:r>
              <a:rPr lang="en-US" dirty="0"/>
              <a:t>Cluster 1 is generally most expensive followed by Cluster 2, due to proximity to commercial centers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B67A5-8DD8-46AB-BE79-22A67FC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75" y="3208331"/>
            <a:ext cx="8851250" cy="33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64E6-3E96-4056-9A94-DDC8CAA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FBDC-81B8-42D0-ADE9-D8EB398C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cluster analysis, I narrowed down my search to two apartments, one in Cluster 1 and one in Cluster 2</a:t>
            </a:r>
          </a:p>
          <a:p>
            <a:r>
              <a:rPr lang="en-US" dirty="0"/>
              <a:t>Apartment unit located in W 23</a:t>
            </a:r>
            <a:r>
              <a:rPr lang="en-US" baseline="30000" dirty="0"/>
              <a:t>rd</a:t>
            </a:r>
            <a:r>
              <a:rPr lang="en-US" dirty="0"/>
              <a:t> St in Flatiron District is in Cluster 2, while Apartment unit in 52 Spring St in Little Italy is in Cluster 1</a:t>
            </a:r>
          </a:p>
          <a:p>
            <a:r>
              <a:rPr lang="en-US" dirty="0"/>
              <a:t>The first apartment costs $4250 per month, and its top venues are gyms, restaurants, and parks, while the second apartment costs $6000 per month, and its top venues are restaurants</a:t>
            </a:r>
          </a:p>
          <a:p>
            <a:r>
              <a:rPr lang="en-US" dirty="0"/>
              <a:t>From weighing my preferences for fitness, food options, and outdoor recreation, the first apartment makes most sense for me and matches my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1B9-0EC6-40C1-A708-A2EEEFF8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6749-69E5-4DE3-90CF-7B21EF0E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Business Question: Neighborhoods in cluster 2 are the best suited for me and the apartment unit located at W 23</a:t>
            </a:r>
            <a:r>
              <a:rPr lang="en-US" baseline="30000" dirty="0"/>
              <a:t>rd</a:t>
            </a:r>
            <a:r>
              <a:rPr lang="en-US" dirty="0"/>
              <a:t> St in Flatiron District is the most ideal location for me coming from Dupont Circle</a:t>
            </a:r>
          </a:p>
          <a:p>
            <a:r>
              <a:rPr lang="en-US" dirty="0"/>
              <a:t>The results of this study will hopefully be replicated and built on to create the go-to recommender system for moving from one metropolitan to another</a:t>
            </a:r>
          </a:p>
        </p:txBody>
      </p:sp>
    </p:spTree>
    <p:extLst>
      <p:ext uri="{BB962C8B-B14F-4D97-AF65-F5344CB8AC3E}">
        <p14:creationId xmlns:p14="http://schemas.microsoft.com/office/powerpoint/2010/main" val="212155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8161C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Dubai</vt:lpstr>
      <vt:lpstr>Georgia Pro</vt:lpstr>
      <vt:lpstr>Wingdings 2</vt:lpstr>
      <vt:lpstr>SlateVTI</vt:lpstr>
      <vt:lpstr>Coursera Capstone IBM Applied Data Science Capstone   Living in DC, planning for NYC</vt:lpstr>
      <vt:lpstr>Business Problem</vt:lpstr>
      <vt:lpstr>Data</vt:lpstr>
      <vt:lpstr>Methodology</vt:lpstr>
      <vt:lpstr>Results</vt:lpstr>
      <vt:lpstr>Discussion and Recommendation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   Living in DC, planning for NYC</dc:title>
  <dc:creator>Nam Le</dc:creator>
  <cp:lastModifiedBy>Nam Le</cp:lastModifiedBy>
  <cp:revision>1</cp:revision>
  <dcterms:created xsi:type="dcterms:W3CDTF">2020-06-12T20:18:08Z</dcterms:created>
  <dcterms:modified xsi:type="dcterms:W3CDTF">2020-06-12T20:56:26Z</dcterms:modified>
</cp:coreProperties>
</file>