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C3BF-27BB-4FAD-AC22-7BDAD8299AA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1056-9C6D-4967-8A58-CE917846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hÃ¬nh luf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24400" cy="42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hÃ¬nh luf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709"/>
            <a:ext cx="4419600" cy="40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2019-10-25T04:31:11Z</dcterms:created>
  <dcterms:modified xsi:type="dcterms:W3CDTF">2019-10-25T04:44:17Z</dcterms:modified>
</cp:coreProperties>
</file>