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F213-00CA-4331-91D6-B5F00CF5D38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82A246-71EB-4569-8027-5AF09FEE8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12CAF0-3EC0-4933-9FC4-A60F250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099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6451A28-C1D7-4799-94F2-AE1B78880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702"/>
            <a:ext cx="12192000" cy="4997852"/>
          </a:xfrm>
        </p:spPr>
      </p:pic>
    </p:spTree>
    <p:extLst>
      <p:ext uri="{BB962C8B-B14F-4D97-AF65-F5344CB8AC3E}">
        <p14:creationId xmlns:p14="http://schemas.microsoft.com/office/powerpoint/2010/main" val="365835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BB1889-4F9B-4D0E-B5BE-ECB5770E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1TB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D6484439-5391-4234-9F81-3C9DD5F0C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356319"/>
              </p:ext>
            </p:extLst>
          </p:nvPr>
        </p:nvGraphicFramePr>
        <p:xfrm>
          <a:off x="1451578" y="2392326"/>
          <a:ext cx="9603274" cy="2966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5">
                  <a:extLst>
                    <a:ext uri="{9D8B030D-6E8A-4147-A177-3AD203B41FA5}">
                      <a16:colId xmlns:a16="http://schemas.microsoft.com/office/drawing/2014/main" val="2623064389"/>
                    </a:ext>
                  </a:extLst>
                </a:gridCol>
                <a:gridCol w="2400305">
                  <a:extLst>
                    <a:ext uri="{9D8B030D-6E8A-4147-A177-3AD203B41FA5}">
                      <a16:colId xmlns:a16="http://schemas.microsoft.com/office/drawing/2014/main" val="3733481473"/>
                    </a:ext>
                  </a:extLst>
                </a:gridCol>
                <a:gridCol w="2401332">
                  <a:extLst>
                    <a:ext uri="{9D8B030D-6E8A-4147-A177-3AD203B41FA5}">
                      <a16:colId xmlns:a16="http://schemas.microsoft.com/office/drawing/2014/main" val="3434762931"/>
                    </a:ext>
                  </a:extLst>
                </a:gridCol>
                <a:gridCol w="2401332">
                  <a:extLst>
                    <a:ext uri="{9D8B030D-6E8A-4147-A177-3AD203B41FA5}">
                      <a16:colId xmlns:a16="http://schemas.microsoft.com/office/drawing/2014/main" val="3578760239"/>
                    </a:ext>
                  </a:extLst>
                </a:gridCol>
              </a:tblGrid>
              <a:tr h="988827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Azure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Storage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228842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229538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204027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49232"/>
                  </a:ext>
                </a:extLst>
              </a:tr>
              <a:tr h="4944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85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64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2BC8E-6EF9-49C0-9CDB-72579614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AD742BD7-6BEB-4C1B-9926-4C701A821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73283"/>
              </p:ext>
            </p:extLst>
          </p:nvPr>
        </p:nvGraphicFramePr>
        <p:xfrm>
          <a:off x="1451578" y="2381693"/>
          <a:ext cx="9603276" cy="2565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5">
                  <a:extLst>
                    <a:ext uri="{9D8B030D-6E8A-4147-A177-3AD203B41FA5}">
                      <a16:colId xmlns:a16="http://schemas.microsoft.com/office/drawing/2014/main" val="314376343"/>
                    </a:ext>
                  </a:extLst>
                </a:gridCol>
                <a:gridCol w="2400305">
                  <a:extLst>
                    <a:ext uri="{9D8B030D-6E8A-4147-A177-3AD203B41FA5}">
                      <a16:colId xmlns:a16="http://schemas.microsoft.com/office/drawing/2014/main" val="1010993048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580199119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3041582046"/>
                    </a:ext>
                  </a:extLst>
                </a:gridCol>
              </a:tblGrid>
              <a:tr h="1027814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Azure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930731"/>
                  </a:ext>
                </a:extLst>
              </a:tr>
              <a:tr h="513907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2-50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828227"/>
                  </a:ext>
                </a:extLst>
              </a:tr>
              <a:tr h="510363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300526"/>
                  </a:ext>
                </a:extLst>
              </a:tr>
              <a:tr h="513907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500+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$ 0.0339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80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7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F5B7A3-814B-4D73-A6AF-CD3E800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53CFE1E9-355B-47DD-9A39-B8B7C8939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476064"/>
              </p:ext>
            </p:extLst>
          </p:nvPr>
        </p:nvGraphicFramePr>
        <p:xfrm>
          <a:off x="1451578" y="2317898"/>
          <a:ext cx="9603276" cy="3434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5">
                  <a:extLst>
                    <a:ext uri="{9D8B030D-6E8A-4147-A177-3AD203B41FA5}">
                      <a16:colId xmlns:a16="http://schemas.microsoft.com/office/drawing/2014/main" val="1954738929"/>
                    </a:ext>
                  </a:extLst>
                </a:gridCol>
                <a:gridCol w="2400305">
                  <a:extLst>
                    <a:ext uri="{9D8B030D-6E8A-4147-A177-3AD203B41FA5}">
                      <a16:colId xmlns:a16="http://schemas.microsoft.com/office/drawing/2014/main" val="3486858866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3880062434"/>
                    </a:ext>
                  </a:extLst>
                </a:gridCol>
                <a:gridCol w="2401333">
                  <a:extLst>
                    <a:ext uri="{9D8B030D-6E8A-4147-A177-3AD203B41FA5}">
                      <a16:colId xmlns:a16="http://schemas.microsoft.com/office/drawing/2014/main" val="1198397357"/>
                    </a:ext>
                  </a:extLst>
                </a:gridCol>
              </a:tblGrid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Azure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091309"/>
                  </a:ext>
                </a:extLst>
              </a:tr>
              <a:tr h="31221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2-50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108456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329268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500-1000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947767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1000-1500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075466"/>
                  </a:ext>
                </a:extLst>
              </a:tr>
              <a:tr h="624421"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&gt;5000 TB/month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$ 0.0170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71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1F259E-FCF1-4B76-9390-971C219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9849"/>
            <a:ext cx="9603275" cy="10492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5B7393-08FA-481A-A172-F381C558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S3,tên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simple Storage Service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online(cloud)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liệu,truy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,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,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3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0071E7-B10E-40CD-B184-DC754D30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1154CA-80E7-4495-B72D-565774C5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b="1" dirty="0"/>
          </a:p>
          <a:p>
            <a:pPr fontAlgn="base"/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ổn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hóc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. Amazon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(service-level agreement – SLA)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99.99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5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7BC8CE-188F-4E91-BAB5-E671EB26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B1DC6-7DF0-4474-A532-1C966E56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1474C0-6086-4C63-A01E-FBEFE84F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0A838E-FF24-49E6-B613-7BEBCE25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904BC-D690-420E-B131-FC3925A8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4E7D90-C09B-4200-822C-B4D3A74E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AA6C54-7866-4D0D-834D-CC40B5C0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48F55E-6555-46A7-B7D6-3958EDBD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6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9F2179-E3F0-4C8B-B3D9-C80131E3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63B3D3-FD0C-470C-8292-202338DF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S3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Azure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Cloud Storage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2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8F700A-B1CE-46B5-9622-B7CB32E6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E58A2F-F76B-4878-9904-BDD469EF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sánh:So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HOT:Đây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WARM: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COLD: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21390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590</Words>
  <Application>Microsoft Office PowerPoint</Application>
  <PresentationFormat>Màn hình rộng</PresentationFormat>
  <Paragraphs>92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Bộ sưu tập</vt:lpstr>
      <vt:lpstr>Giới thiệu Amazon S3</vt:lpstr>
      <vt:lpstr>Amazon S3 là gì?</vt:lpstr>
      <vt:lpstr>Lí do lựa chọn Amazon S3</vt:lpstr>
      <vt:lpstr>Lí do lựa chọn AmaZOn S3?</vt:lpstr>
      <vt:lpstr>Lí do chọn dịch vụ Amazon S3?</vt:lpstr>
      <vt:lpstr>Lí do chọn dịch vụ AmaZOn S3?</vt:lpstr>
      <vt:lpstr>Bất lợi của Amazon S3 </vt:lpstr>
      <vt:lpstr>So sánh Các dịch vụ khác</vt:lpstr>
      <vt:lpstr>So sánh với các dịch vụ khác</vt:lpstr>
      <vt:lpstr>Bảng giá cho các dịch vụ trên(trên GB) cho 1TB lưu trữ đầu tiên: </vt:lpstr>
      <vt:lpstr>Bảng giảm giá cho dịch vụ HOT </vt:lpstr>
      <vt:lpstr>Bảng giảm giá dịch vụ WARM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Amazon S3</dc:title>
  <dc:creator>bach meo</dc:creator>
  <cp:lastModifiedBy>bach meo</cp:lastModifiedBy>
  <cp:revision>3</cp:revision>
  <dcterms:created xsi:type="dcterms:W3CDTF">2017-11-24T07:18:05Z</dcterms:created>
  <dcterms:modified xsi:type="dcterms:W3CDTF">2017-11-24T07:39:26Z</dcterms:modified>
</cp:coreProperties>
</file>