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02F2DA-A3D3-45B7-ADAF-CCB8AD611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ACC9E09-7899-430C-878F-38CB9A7F8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89BE84E-A89A-4100-9C2E-758FD433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DB9C-8267-422B-918B-B711C3498A20}" type="datetimeFigureOut">
              <a:rPr lang="vi-VN" smtClean="0"/>
              <a:t>22/11/2017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856614-C345-46C8-BF1E-BA07FA0E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FB72789-07EA-474A-BE15-0D242A11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557F-BE0F-4E6B-A213-9EF768CCCC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604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584CC6-B137-4B8B-963C-3F8DD90B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F3154F7-4F08-4629-9F41-46C421A17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5D90D61-B593-48FC-84D8-C4D0A516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DB9C-8267-422B-918B-B711C3498A20}" type="datetimeFigureOut">
              <a:rPr lang="vi-VN" smtClean="0"/>
              <a:t>22/11/2017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5CC285D-F49A-4D74-B14B-9C72AB3C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CC41A20-F45E-4A2D-87BE-CA5B3905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557F-BE0F-4E6B-A213-9EF768CCCC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741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D672C58-1518-4A6B-9C9A-B056DA911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35A3136-B4A7-4899-B00C-1ABEDEE31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06AED53-ABD0-409F-A05A-18E989A8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DB9C-8267-422B-918B-B711C3498A20}" type="datetimeFigureOut">
              <a:rPr lang="vi-VN" smtClean="0"/>
              <a:t>22/11/2017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D895279-BD35-45CB-9E27-4557476E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1EAF3A-44F5-425C-AC97-B94984CE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557F-BE0F-4E6B-A213-9EF768CCCC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731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5AFA8B-367C-4446-BD05-8EED8B9D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1D18EC8-842B-45E6-9146-03DB624A1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44A25AF-837F-4F57-883A-B42C325D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DB9C-8267-422B-918B-B711C3498A20}" type="datetimeFigureOut">
              <a:rPr lang="vi-VN" smtClean="0"/>
              <a:t>22/11/2017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93A40F9-8DE7-41FA-B5D8-FED4E33E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CD7504C-E076-40DB-862A-C1C62851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557F-BE0F-4E6B-A213-9EF768CCCC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194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0A755ED-5428-483D-BF4F-4650E1E5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A9624D6-6436-45AE-AB66-141A89B1C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832CF52-0E63-47BB-85DB-2D853761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DB9C-8267-422B-918B-B711C3498A20}" type="datetimeFigureOut">
              <a:rPr lang="vi-VN" smtClean="0"/>
              <a:t>22/11/2017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C87C7D0-4123-4E65-8AF6-99415439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7C86E2E-F4FA-4170-B4D2-DE97134E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557F-BE0F-4E6B-A213-9EF768CCCC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999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634C19-290A-47D8-9BD3-D85D3E36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C3C2888-BFC5-4388-B4BF-B14B50B87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72A0823-4520-417D-86FB-7C4DBE2AC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EB1A478-B9B5-4D1D-9AE9-F554A264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DB9C-8267-422B-918B-B711C3498A20}" type="datetimeFigureOut">
              <a:rPr lang="vi-VN" smtClean="0"/>
              <a:t>22/11/2017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F44C666-A71A-40BF-B268-2AB1B8E3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ECA42D5-227B-4BDB-A18F-AFFD572E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557F-BE0F-4E6B-A213-9EF768CCCC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67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89AC3C-9489-409D-BF6D-29F7C38A9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F3139AF-1947-49F5-89B9-0AE5FE69A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F4B5AE3-14B5-4EFE-8D05-5C770B2F1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68669F13-10D6-4C9C-B6BF-3B5F88ADC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5A5BFAC-0061-4DFB-A214-C8F56D235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063D3FD-14B0-4924-82CE-EE074E1E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DB9C-8267-422B-918B-B711C3498A20}" type="datetimeFigureOut">
              <a:rPr lang="vi-VN" smtClean="0"/>
              <a:t>22/11/2017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B5EFE55-EC07-4F86-BEC4-F336D879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C2C0B87-CA89-4198-8D17-8DD1F8D0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557F-BE0F-4E6B-A213-9EF768CCCC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176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678624-3233-4D4B-AF30-7F732CBD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0C4470E-8349-409C-A11E-9DC39906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DB9C-8267-422B-918B-B711C3498A20}" type="datetimeFigureOut">
              <a:rPr lang="vi-VN" smtClean="0"/>
              <a:t>22/11/2017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F955D3E-2FAC-425E-AD25-D0420A6B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B67E841-5449-4331-A4CE-2EFC1871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557F-BE0F-4E6B-A213-9EF768CCCC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464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68A2CD7-C137-45CB-BF80-0259A135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DB9C-8267-422B-918B-B711C3498A20}" type="datetimeFigureOut">
              <a:rPr lang="vi-VN" smtClean="0"/>
              <a:t>22/11/2017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AB2DF0AB-192A-4D00-9F35-7158930C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1DE412B-6A10-4E42-AEB3-B2BEB53B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557F-BE0F-4E6B-A213-9EF768CCCC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287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F88938-33F8-4B3B-AAD6-C6023E4A4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BF28B86-6B97-4C69-BDDC-DCC638602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3487013-316B-483F-8EA4-EB45ECC3A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E3712B1-4490-4383-A585-9B2B65F3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DB9C-8267-422B-918B-B711C3498A20}" type="datetimeFigureOut">
              <a:rPr lang="vi-VN" smtClean="0"/>
              <a:t>22/11/2017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289CDDB-A1D2-4200-B8CA-661DAD26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C181805-C162-4CE8-BDE6-3716ED4C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557F-BE0F-4E6B-A213-9EF768CCCC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13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DAFC21-9075-4700-ADE7-BEBEF338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2A5F95AC-59F7-4172-942D-31A55889A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4418944-4737-4881-A07C-A8B79C0D3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4B35C62-4190-4024-A86A-E3B8251E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DB9C-8267-422B-918B-B711C3498A20}" type="datetimeFigureOut">
              <a:rPr lang="vi-VN" smtClean="0"/>
              <a:t>22/11/2017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37E2401-5488-418C-A84E-C7D8CA9B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84336B-DC99-4D0A-A33B-28303847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557F-BE0F-4E6B-A213-9EF768CCCC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927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6CC27F25-1140-4C01-A737-BA99AFA4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6E1F6E2-AD95-46CF-906B-EEDF2DBFA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278624A-8979-4B86-9CB2-CB559D0EF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DB9C-8267-422B-918B-B711C3498A20}" type="datetimeFigureOut">
              <a:rPr lang="vi-VN" smtClean="0"/>
              <a:t>22/11/2017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97BB5E-85D8-4E1D-AEA2-ABC335FD2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4E4C3E9-0D1A-4F39-A7AC-12DEBE193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4557F-BE0F-4E6B-A213-9EF768CCCC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88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docs.aws.amazon.com/AmazonS3/latest/dev/DevPayDataIsolat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docs.aws.amazon.com/AmazonS3/latest/dev/DevPayAuthenticati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48776E-0050-4BB6-95A4-4D3AADFE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Bittorrent</a:t>
            </a:r>
            <a:endParaRPr lang="vi-VN" dirty="0"/>
          </a:p>
        </p:txBody>
      </p:sp>
      <p:pic>
        <p:nvPicPr>
          <p:cNvPr id="1026" name="Picture 2" descr="maxresdefault.jpg (1000×1000)">
            <a:extLst>
              <a:ext uri="{FF2B5EF4-FFF2-40B4-BE49-F238E27FC236}">
                <a16:creationId xmlns:a16="http://schemas.microsoft.com/office/drawing/2014/main" id="{33D7EEF0-EC03-4278-9DE5-E861A6283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519" y="1690688"/>
            <a:ext cx="5112895" cy="511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334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5F00FA-4F16-4702-86E2-80F8692C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000" b="1" u="sng" dirty="0" err="1">
                <a:hlinkClick r:id="rId2"/>
              </a:rPr>
              <a:t>Amazon</a:t>
            </a:r>
            <a:r>
              <a:rPr lang="vi-VN" sz="3000" b="1" u="sng" dirty="0">
                <a:hlinkClick r:id="rId2"/>
              </a:rPr>
              <a:t> S3 </a:t>
            </a:r>
            <a:r>
              <a:rPr lang="vi-VN" sz="3000" b="1" u="sng" dirty="0" err="1">
                <a:hlinkClick r:id="rId2"/>
              </a:rPr>
              <a:t>Customer</a:t>
            </a:r>
            <a:r>
              <a:rPr lang="vi-VN" sz="3000" b="1" u="sng" dirty="0">
                <a:hlinkClick r:id="rId2"/>
              </a:rPr>
              <a:t> </a:t>
            </a:r>
            <a:r>
              <a:rPr lang="vi-VN" sz="3000" b="1" u="sng" dirty="0" err="1">
                <a:hlinkClick r:id="rId2"/>
              </a:rPr>
              <a:t>Data</a:t>
            </a:r>
            <a:r>
              <a:rPr lang="vi-VN" sz="3000" b="1" u="sng" dirty="0">
                <a:hlinkClick r:id="rId2"/>
              </a:rPr>
              <a:t> </a:t>
            </a:r>
            <a:r>
              <a:rPr lang="vi-VN" sz="3000" b="1" u="sng" dirty="0" err="1">
                <a:hlinkClick r:id="rId2"/>
              </a:rPr>
              <a:t>Isolation</a:t>
            </a:r>
            <a:endParaRPr lang="vi-VN" sz="3000" dirty="0"/>
          </a:p>
        </p:txBody>
      </p:sp>
      <p:pic>
        <p:nvPicPr>
          <p:cNvPr id="4" name="Hình ảnh 3" descr="devpay_isolation.png (333×400)">
            <a:extLst>
              <a:ext uri="{FF2B5EF4-FFF2-40B4-BE49-F238E27FC236}">
                <a16:creationId xmlns:a16="http://schemas.microsoft.com/office/drawing/2014/main" id="{6235D2AD-6FE5-4ED6-A90B-3D4B51B70F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903" y="1523999"/>
            <a:ext cx="5263500" cy="496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819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BD81F07-50A5-4A6B-BF92-C911FD87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300" b="1" u="sng" dirty="0" err="1">
                <a:hlinkClick r:id="rId2"/>
              </a:rPr>
              <a:t>Amazon</a:t>
            </a:r>
            <a:r>
              <a:rPr lang="vi-VN" sz="3300" b="1" u="sng" dirty="0">
                <a:hlinkClick r:id="rId2"/>
              </a:rPr>
              <a:t> S3 </a:t>
            </a:r>
            <a:r>
              <a:rPr lang="vi-VN" sz="3300" b="1" u="sng" dirty="0" err="1">
                <a:hlinkClick r:id="rId2"/>
              </a:rPr>
              <a:t>and</a:t>
            </a:r>
            <a:r>
              <a:rPr lang="vi-VN" sz="3300" b="1" u="sng" dirty="0">
                <a:hlinkClick r:id="rId2"/>
              </a:rPr>
              <a:t> </a:t>
            </a:r>
            <a:r>
              <a:rPr lang="vi-VN" sz="3300" b="1" u="sng" dirty="0" err="1">
                <a:hlinkClick r:id="rId2"/>
              </a:rPr>
              <a:t>Amazon</a:t>
            </a:r>
            <a:r>
              <a:rPr lang="vi-VN" sz="3300" b="1" u="sng" dirty="0">
                <a:hlinkClick r:id="rId2"/>
              </a:rPr>
              <a:t> </a:t>
            </a:r>
            <a:r>
              <a:rPr lang="vi-VN" sz="3300" b="1" u="sng" dirty="0" err="1">
                <a:hlinkClick r:id="rId2"/>
              </a:rPr>
              <a:t>DevPay</a:t>
            </a:r>
            <a:r>
              <a:rPr lang="vi-VN" sz="3300" b="1" u="sng" dirty="0">
                <a:hlinkClick r:id="rId2"/>
              </a:rPr>
              <a:t> </a:t>
            </a:r>
            <a:r>
              <a:rPr lang="vi-VN" sz="3300" b="1" u="sng" dirty="0" err="1">
                <a:hlinkClick r:id="rId2"/>
              </a:rPr>
              <a:t>Authentication</a:t>
            </a:r>
            <a:r>
              <a:rPr lang="en-US" sz="3300" b="1" u="sng" dirty="0"/>
              <a:t>:</a:t>
            </a:r>
            <a:br>
              <a:rPr lang="vi-VN" dirty="0"/>
            </a:br>
            <a:endParaRPr lang="vi-VN" dirty="0"/>
          </a:p>
        </p:txBody>
      </p:sp>
      <p:pic>
        <p:nvPicPr>
          <p:cNvPr id="4" name="Hình ảnh 3" descr="devpay_installations.png (617×541)">
            <a:extLst>
              <a:ext uri="{FF2B5EF4-FFF2-40B4-BE49-F238E27FC236}">
                <a16:creationId xmlns:a16="http://schemas.microsoft.com/office/drawing/2014/main" id="{87C272A0-5304-497D-88DA-9628079137F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54" y="1141158"/>
            <a:ext cx="9556365" cy="5351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71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6E257D45-60CE-4B8C-881B-7C6F9AC1D5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9956" y="304697"/>
            <a:ext cx="8892087" cy="62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6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52F6AA-94A6-4781-AC9E-B3BE6156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Object </a:t>
            </a:r>
            <a:r>
              <a:rPr lang="en-US" dirty="0" err="1"/>
              <a:t>LifeCycle</a:t>
            </a:r>
            <a:r>
              <a:rPr lang="en-US" dirty="0"/>
              <a:t> Management</a:t>
            </a:r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4BC1594-B359-47AF-93B8-3D37781FD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819275"/>
            <a:ext cx="108680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2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79B9F2C6-8DA7-47D3-8151-8B38BB291A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5745" y="387152"/>
            <a:ext cx="10860509" cy="608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0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E679B9-CD33-41A0-A0D2-CEAA6F15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37F778AF-BD7A-49A7-8BC4-1AF09C22F2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243" y="365125"/>
            <a:ext cx="11464006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7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AF605A-60BB-4F34-82F8-B130E55F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BEC4E98C-2502-4ADD-B33D-C63CA315C5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193" y="221677"/>
            <a:ext cx="11359076" cy="62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2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78A14A4-CC85-4C74-A9E4-2291C11D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4DE59F79-0CEA-4DB9-AA7B-AF027AAB43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11" y="236668"/>
            <a:ext cx="11748820" cy="637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0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3D94A7-0BF0-4C05-9BC9-0217D65E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E0BF524-533A-40F4-A4D8-CA1686C4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9854C98-1DCE-4A87-B0FE-E10C211D2C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4328" y="182245"/>
            <a:ext cx="8428598" cy="4768578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6E997ECE-530A-4170-82B2-426A85CA62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08472" y="4468648"/>
            <a:ext cx="6812522" cy="159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3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F77498-FF06-4915-8C31-4AD98CA6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Amazon </a:t>
            </a:r>
            <a:r>
              <a:rPr lang="en-US" dirty="0" err="1"/>
              <a:t>DevPay</a:t>
            </a:r>
            <a:endParaRPr lang="vi-VN"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51FA2BE4-E5D3-4C49-9CF8-603EEF558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663" y="1690688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7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Màn hình rộng</PresentationFormat>
  <Paragraphs>5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5" baseType="lpstr">
      <vt:lpstr>Arial</vt:lpstr>
      <vt:lpstr>Calibri Light</vt:lpstr>
      <vt:lpstr>Times New Roman</vt:lpstr>
      <vt:lpstr>Office Theme</vt:lpstr>
      <vt:lpstr>1. Bittorrent</vt:lpstr>
      <vt:lpstr>Bản trình bày PowerPoint</vt:lpstr>
      <vt:lpstr>2. Object LifeCycle Management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3. Amazon DevPay</vt:lpstr>
      <vt:lpstr>Amazon S3 Customer Data Isolation</vt:lpstr>
      <vt:lpstr>Amazon S3 and Amazon DevPay Authentication: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Bittorrent</dc:title>
  <dc:creator>Tran Trong Cao Nguyen</dc:creator>
  <cp:lastModifiedBy>Tran Trong Cao Nguyen</cp:lastModifiedBy>
  <cp:revision>2</cp:revision>
  <dcterms:created xsi:type="dcterms:W3CDTF">2017-11-22T14:11:05Z</dcterms:created>
  <dcterms:modified xsi:type="dcterms:W3CDTF">2017-11-22T14:21:14Z</dcterms:modified>
</cp:coreProperties>
</file>