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D09C6D-8320-4C72-B67B-D4A766CF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9EAC039-9116-479B-A044-9B4EC3E06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51C3A7-2DC3-4F23-905B-48CFB331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66A0E68-9F5E-406D-B63B-3855C97A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C3DEAA-4F9A-434D-AE84-5C30897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0F2A5D-FCCB-4FD3-A7F8-1308EC1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B1E3BF7-11E9-4E5C-B5C8-438A965B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3E029D-7A2D-4498-B959-CDD63BC3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D66512-F68F-41E0-A44B-D0C92075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ED6492-2AF3-4CC9-BC95-40C6EBC4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567B945-2D3C-4526-B91E-23E04C3A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0513DFE-9009-4B79-955D-CADC3AE3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B97F07-212A-4CD2-BBFD-C7FD7743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8FD6DA-A2AA-4207-9EBB-C4A05B6D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1F052E-50B5-444C-AD38-8254B4B2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9809FE-A806-474C-95B2-6DD61118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696E58-8F4D-4921-ABA7-8C3DD85A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630D55-1C2D-449F-A401-990973ED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BB385D-85AE-4EBB-8488-F7588D19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4798215-F444-49DD-861C-646324CB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D7AF6D-2735-4F43-821D-465D4CF1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2E4B3B4-F683-483C-BC36-91CC10AB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4DBE0D-B6F1-42D9-8911-40FE7F17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AC24B83-045F-4E27-9F1F-6412B406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6AFF7FD-4807-486D-9F03-83BC21B5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04C597-F273-4EFD-80DC-78C716FD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E66F0D-24CD-4F19-8305-93036F964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DD6313C-7538-4074-8B21-E5E1CFB2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73FFF20-227F-4E81-AFA8-7F4C4D16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F057267-56A7-406B-ABE6-6D36E2E3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1F194CE-6413-4265-B0E5-75A511D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E81309-42A2-45A4-8903-A0F4FBB0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A96F8E5-BDF2-4206-BA8D-2AE858C5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B0F5D4F-903D-4671-AF5A-D7A195AD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6804112-35CE-45E1-88BE-DA7F7A49E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AFC6EA8-3896-4B54-A6B3-4ACAA28F4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759DFC3-FAF5-4256-A8FD-32EEEDAE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18FF6EC-13E8-4617-9BB0-ED8D515A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A71635A-B3D9-49F0-AEEC-ECEB8D68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C06534-1E4D-474F-9894-D80A6EF8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ECE5D43-BD7B-455D-9B5D-CADC92B7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EBF04B5-D844-41F1-BDC9-26843043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F6AC5D4-B932-495A-A484-4F9DB1BB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6C2C3FE-4E5C-4C68-AEFE-883EAA4F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977A15C-0958-4E2C-AFA0-CDD3C6CF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12C84B2-3C94-4D30-9925-3970B482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644FBA-C3A1-495C-9E8D-FA82C372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FA11F1-3FB1-4125-B681-6A9D8C27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40D6CA4-3254-439F-9F84-342BBBA3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0F6E1FC-6CFA-4F52-9DF1-ED212A1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69F5D20-9249-4E64-A91D-D6450DE0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DA9913B-8360-431A-AF0E-0A9CE836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AABCB5-219D-4920-8B05-3B621B2B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5831D06-B57A-4752-B39C-F4ECE2430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41842D-622B-44DA-ACF3-002DB6503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A0AC090-5B4D-4F88-A03A-129E1AE8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25FC330-DE19-4BB3-88B9-8B0C6734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C5BBAB0-74C8-46C8-987E-1DB52E5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F1678B5-7543-408A-8E66-1274365D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65EB638-8D0C-4A78-A44A-E6D146A5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754F58F-8835-4EBA-BAAA-3C31D4EDE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8488-6990-4A28-8E4D-7A963D94A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49A502-400B-4E81-AFD3-6C0AA241E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D1D851-3084-447A-8C68-71899C3C7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B388-A139-4CD6-868C-F9A0BA8A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0152EE6-7F44-46D9-BBFA-831AA997E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767443-2C2A-46F2-9593-6797ABC7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A5D7BA-FE2C-4702-B3CB-972BA9D9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B90C176-F2B3-4399-A682-58797177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4D1786-FAD5-4BF9-B8FE-74763103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4D9BC3-8C1A-425B-9637-92DDA57D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1C048D2-D48A-4AE8-89A1-F24BC697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2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1E9E63-D4D6-446E-8006-16160335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B85409-A331-455D-868D-15ACFAF1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FF9CF7-3144-46CF-8A4E-9F715CB8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1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C9C382-BCBD-4F6E-A5D5-4038BD1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0628A9-6358-4161-8861-8740D10E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AD3C730-B6C6-44B9-898E-2B14694D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9481A3-7C0A-4046-B210-B5457DC1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08D9BC-C616-412A-AAE4-75C4BCC0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B0BCD7C-4C5F-4159-8A89-D79156B48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BE5AD8-D8F5-406B-86E9-039832F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E37473-BFB9-4915-A249-C7B0685A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952EE89-AABD-42DB-93E5-AB817B90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CE18C9-8E8E-4D90-A999-FD0E2EEA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59DD3C-7D34-4A3E-8423-F1D4CFF5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4595B01-F41C-4844-A6CB-3331B2D4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0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F891F3-EB70-42D8-AD1D-5F241595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2CA83C-DC24-40B4-90B4-73667628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F3342A8-1646-4E2B-A492-A1C73AF6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3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F3F20B-48BB-42F8-B4F0-F6CD36CC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72B604-4B35-4967-B862-E8C8D45F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4823C54-6188-4CE6-AF55-98118E0E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0E8061-9E21-4133-9181-027BFEB9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2BDCE1-9692-4145-8099-28702AF1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B6E5E55-04B1-4405-A3C5-62B2B0DB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C0FF3B-B9CB-49AF-8551-2CC33965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DDECEF-4DC9-4386-8347-DC636CCB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F903465-DC6C-4208-9105-FD728777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5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EF6E1E-3C76-4C37-A73A-FD1B3D3C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1D3976-8699-4CB9-85AA-AF1B2057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F36564B-A7A1-412E-BA03-388759DF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4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283B74-68F5-4DF8-9E31-779E4138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3C83DC-30F1-4F65-BBA9-78145337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EDE5148-D617-4E79-9681-0FD2DBCEC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E663F5-9DFA-4E0C-B6F1-DD7639F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DF47B1-1DAE-4AA9-84F6-5C4E0B8A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7ABD785-D52C-48A7-88BB-063481051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Màn hình rộng</PresentationFormat>
  <Paragraphs>0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Ngo Nguyen Trung Nhan</dc:creator>
  <cp:lastModifiedBy>Ngo Nguyen Trung Nhan</cp:lastModifiedBy>
  <cp:revision>1</cp:revision>
  <dcterms:created xsi:type="dcterms:W3CDTF">2017-11-20T18:31:32Z</dcterms:created>
  <dcterms:modified xsi:type="dcterms:W3CDTF">2017-11-20T18:36:44Z</dcterms:modified>
</cp:coreProperties>
</file>