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303" r:id="rId7"/>
    <p:sldId id="279" r:id="rId8"/>
    <p:sldId id="278" r:id="rId9"/>
    <p:sldId id="284" r:id="rId10"/>
    <p:sldId id="305" r:id="rId11"/>
    <p:sldId id="304" r:id="rId12"/>
    <p:sldId id="286" r:id="rId13"/>
    <p:sldId id="315" r:id="rId14"/>
    <p:sldId id="31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1CEDC-74B6-D7D7-9D28-EC3D5E3236F7}" v="889" dt="2020-04-16T17:02:58.690"/>
    <p1510:client id="{E7A210A2-5C2F-92ED-D10E-3BF2F5FA0F38}" v="3186" dt="2020-03-16T15:21:39.718"/>
    <p1510:client id="{F70DECE3-F884-7366-ACD6-4878A36FE378}" v="656" dt="2020-03-12T03:41:35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9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8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5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9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9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6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0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8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8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5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err="1"/>
              <a:t>BiG</a:t>
            </a:r>
            <a:r>
              <a:rPr lang="en-US" b="1" dirty="0"/>
              <a:t> Data Technology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Professor: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Mrudula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Mukadam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Student: Van Vong Tran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29" y="609600"/>
            <a:ext cx="10600390" cy="537692"/>
          </a:xfrm>
        </p:spPr>
        <p:txBody>
          <a:bodyPr>
            <a:normAutofit/>
          </a:bodyPr>
          <a:lstStyle/>
          <a:p>
            <a:r>
              <a:rPr lang="en-US" sz="2000"/>
              <a:t>DEMO</a:t>
            </a:r>
            <a:endParaRPr lang="en-US" sz="200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7C3DC-6473-436E-94AC-EDBD0121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29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29" y="609600"/>
            <a:ext cx="10600390" cy="537692"/>
          </a:xfrm>
        </p:spPr>
        <p:txBody>
          <a:bodyPr>
            <a:normAutofit/>
          </a:bodyPr>
          <a:lstStyle/>
          <a:p>
            <a:r>
              <a:rPr lang="en-US" sz="2000"/>
              <a:t>Enhancement and future</a:t>
            </a:r>
            <a:endParaRPr lang="en-US" sz="200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7C3DC-6473-436E-94AC-EDBD0121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Develop agents to collect data from multi sources</a:t>
            </a:r>
          </a:p>
          <a:p>
            <a:r>
              <a:rPr lang="en-US">
                <a:cs typeface="Calibri"/>
              </a:rPr>
              <a:t>Collect other features to build a machine leaning model</a:t>
            </a:r>
          </a:p>
          <a:p>
            <a:r>
              <a:rPr lang="en-US">
                <a:cs typeface="Calibri"/>
              </a:rPr>
              <a:t>Predict when will the world win Covid 19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20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vantran@miu.com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537692"/>
          </a:xfrm>
        </p:spPr>
        <p:txBody>
          <a:bodyPr>
            <a:normAutofit/>
          </a:bodyPr>
          <a:lstStyle/>
          <a:p>
            <a:r>
              <a:rPr lang="en-US" sz="2000" dirty="0"/>
              <a:t>Project Overview </a:t>
            </a:r>
            <a:endParaRPr lang="en-US" sz="2000" dirty="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30558-4BC5-40F8-9593-0EF8F213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Covid19 problem</a:t>
            </a:r>
          </a:p>
          <a:p>
            <a:r>
              <a:rPr lang="en-US">
                <a:cs typeface="Calibri"/>
              </a:rPr>
              <a:t>Big Data technologies (Kafka, Spark Streamming, Spark SQL, Hbase, Plotly)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846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537692"/>
          </a:xfrm>
        </p:spPr>
        <p:txBody>
          <a:bodyPr>
            <a:normAutofit/>
          </a:bodyPr>
          <a:lstStyle/>
          <a:p>
            <a:r>
              <a:rPr lang="en-US" sz="2000"/>
              <a:t>Data flow</a:t>
            </a:r>
            <a:endParaRPr lang="en-US"/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6BF93460-AD2E-4AA2-AF56-E2BC5862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2488" y="2228321"/>
            <a:ext cx="7258050" cy="3476625"/>
          </a:xfrm>
        </p:spPr>
      </p:pic>
    </p:spTree>
    <p:extLst>
      <p:ext uri="{BB962C8B-B14F-4D97-AF65-F5344CB8AC3E}">
        <p14:creationId xmlns:p14="http://schemas.microsoft.com/office/powerpoint/2010/main" val="24540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537692"/>
          </a:xfrm>
        </p:spPr>
        <p:txBody>
          <a:bodyPr>
            <a:normAutofit/>
          </a:bodyPr>
          <a:lstStyle/>
          <a:p>
            <a:r>
              <a:rPr lang="en-US" sz="2000">
                <a:cs typeface="Calibri Light"/>
              </a:rPr>
              <a:t>Kafka  - real time distributed streaming</a:t>
            </a:r>
            <a:endParaRPr lang="en-US" sz="2000" dirty="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E89D-87AA-41AC-9C7B-7D1CA46A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Broker</a:t>
            </a:r>
            <a:endParaRPr lang="en-US"/>
          </a:p>
          <a:p>
            <a:r>
              <a:rPr lang="en-US">
                <a:cs typeface="Calibri"/>
              </a:rPr>
              <a:t>Topic</a:t>
            </a:r>
          </a:p>
          <a:p>
            <a:r>
              <a:rPr lang="en-US">
                <a:cs typeface="Calibri"/>
              </a:rPr>
              <a:t>Consumer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Partition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17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9535678" cy="537692"/>
          </a:xfrm>
        </p:spPr>
        <p:txBody>
          <a:bodyPr>
            <a:normAutofit fontScale="90000"/>
          </a:bodyPr>
          <a:lstStyle/>
          <a:p>
            <a:r>
              <a:rPr lang="en-US" sz="2000"/>
              <a:t>Spark Streaming - </a:t>
            </a:r>
            <a:r>
              <a:rPr lang="en-US" sz="2000">
                <a:ea typeface="+mj-lt"/>
                <a:cs typeface="+mj-lt"/>
              </a:rPr>
              <a:t>scalable, high-throughput, fault-tolerant stream processing 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F7893-D9EA-4777-8587-F173AA1F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DStream</a:t>
            </a:r>
          </a:p>
          <a:p>
            <a:r>
              <a:rPr lang="en-US">
                <a:cs typeface="Calibri"/>
              </a:rPr>
              <a:t>Transforming</a:t>
            </a:r>
          </a:p>
          <a:p>
            <a:r>
              <a:rPr lang="en-US">
                <a:cs typeface="Calibri"/>
              </a:rPr>
              <a:t>Filtering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5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9399979" cy="537692"/>
          </a:xfrm>
        </p:spPr>
        <p:txBody>
          <a:bodyPr>
            <a:normAutofit/>
          </a:bodyPr>
          <a:lstStyle/>
          <a:p>
            <a:r>
              <a:rPr lang="en-US" sz="2000"/>
              <a:t>HBase – Real time DB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FBC4-20F3-40B8-949F-C24A997B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61E3D9BC-7AD2-4C3A-9E50-ED90F5B3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4" y="1652289"/>
            <a:ext cx="10206566" cy="35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7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9399979" cy="537692"/>
          </a:xfrm>
        </p:spPr>
        <p:txBody>
          <a:bodyPr>
            <a:normAutofit/>
          </a:bodyPr>
          <a:lstStyle/>
          <a:p>
            <a:r>
              <a:rPr lang="en-US" sz="2000"/>
              <a:t>Spark SQL - </a:t>
            </a:r>
            <a:r>
              <a:rPr lang="en-US" sz="1800" b="1"/>
              <a:t>DataFrame and SQL Operations</a:t>
            </a:r>
            <a:endParaRPr lang="en-US" sz="1800"/>
          </a:p>
          <a:p>
            <a:endParaRPr lang="en-US" sz="2000" dirty="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B186F-9E13-4EC1-A462-6DC50962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Spark Session</a:t>
            </a:r>
          </a:p>
          <a:p>
            <a:r>
              <a:rPr lang="en-US">
                <a:cs typeface="Calibri"/>
              </a:rPr>
              <a:t>Spark Context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97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9399979" cy="537692"/>
          </a:xfrm>
        </p:spPr>
        <p:txBody>
          <a:bodyPr>
            <a:normAutofit/>
          </a:bodyPr>
          <a:lstStyle/>
          <a:p>
            <a:r>
              <a:rPr lang="en-US" sz="2000"/>
              <a:t>Visualize data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6DC-22BF-4C0A-8D81-83D51FC3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Plotly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HappyBase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48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64" y="192657"/>
            <a:ext cx="9660938" cy="537692"/>
          </a:xfrm>
        </p:spPr>
        <p:txBody>
          <a:bodyPr>
            <a:normAutofit/>
          </a:bodyPr>
          <a:lstStyle/>
          <a:p>
            <a:r>
              <a:rPr lang="en-US" sz="2000"/>
              <a:t>visualize</a:t>
            </a:r>
            <a:endParaRPr lang="en-US"/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524E26CC-E4FB-4460-8D99-ADFC334E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1712" y="986367"/>
            <a:ext cx="7073803" cy="3649133"/>
          </a:xfrm>
        </p:spPr>
      </p:pic>
    </p:spTree>
    <p:extLst>
      <p:ext uri="{BB962C8B-B14F-4D97-AF65-F5344CB8AC3E}">
        <p14:creationId xmlns:p14="http://schemas.microsoft.com/office/powerpoint/2010/main" val="205884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Widescreen</PresentationFormat>
  <Paragraphs>19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BiG Data Technology</vt:lpstr>
      <vt:lpstr>Project Overview </vt:lpstr>
      <vt:lpstr>Data flow</vt:lpstr>
      <vt:lpstr>Kafka  - real time distributed streaming</vt:lpstr>
      <vt:lpstr>Spark Streaming - scalable, high-throughput, fault-tolerant stream processing </vt:lpstr>
      <vt:lpstr>HBase – Real time DB</vt:lpstr>
      <vt:lpstr>Spark SQL - DataFrame and SQL Operations </vt:lpstr>
      <vt:lpstr>Visualize data</vt:lpstr>
      <vt:lpstr>visualize</vt:lpstr>
      <vt:lpstr>DEMO</vt:lpstr>
      <vt:lpstr>Enhancement and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1086</cp:revision>
  <dcterms:created xsi:type="dcterms:W3CDTF">2020-03-12T01:09:28Z</dcterms:created>
  <dcterms:modified xsi:type="dcterms:W3CDTF">2020-04-16T17:03:20Z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