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949"/>
    <p:restoredTop sz="94620"/>
  </p:normalViewPr>
  <p:slideViewPr>
    <p:cSldViewPr snapToGrid="0" snapToObjects="1">
      <p:cViewPr>
        <p:scale>
          <a:sx n="143" d="100"/>
          <a:sy n="143" d="100"/>
        </p:scale>
        <p:origin x="296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6256-065C-F142-8098-3CDBB325F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39565-F0D2-B74D-99A0-AF5E93E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37559-1421-3C41-854C-BA6A076A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071B9-4C30-AE4C-98A4-4EDB0278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7CF0-71D6-8941-B517-116EC534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0D6B-C454-D942-8C4B-411C1119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831CD-F19F-CB4F-9515-1D981CD0F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7733C-CCF4-CD4D-8E01-1EBF8496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8F2DA-5094-3A46-8E79-44AFF9DE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1DA1A-2F88-C144-8F20-30CA5C54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8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88838-3860-D144-B280-4741FB777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B75A5-DB00-CE4E-B6B2-41AF6A1F5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F8EBD-1252-1047-AC3B-0779FD7F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2FAD-5B44-C448-B5D4-6F82148A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6ECC5-B4BC-6548-82E7-84D0D1F9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60A7-56E8-9D42-A7AA-1DD6D97E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7BA3E-18F5-F041-89B5-5E434FAA4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AD9B-5EF2-1A4A-A396-76E739A0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83EA-55ED-C049-94EE-032BB5DD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09E37-D24E-6F43-BE6C-C574F0E4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4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499E-5A47-AF4B-9D01-6B979CFB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F9CF3-5AFF-9B4F-BC75-E233B3875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B4DF-4834-6547-BA24-BFAAB1BB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DDD64-E23C-DA44-BDE6-21BC6484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5A965-7BCD-F543-A8B6-33395E59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43EA-9600-AE48-B702-74F9796E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95BF7-98DB-CE44-85B3-6230CA10D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DE8FA-A98F-3445-9699-34104785C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2CECD-A09D-E441-9551-97F8DD09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F11B4-0633-994E-A6F5-7218079F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FE046-34A3-7641-8D08-C9249ADD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7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E254-51BB-864F-99ED-BA717357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210DE-81A9-F540-9A36-F5BE3B3A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7FF04-FC49-4149-8FD6-23A2F946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CD3C1-516D-7D4C-88F1-F7ED165F7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9213D-3076-F74F-B1D3-A259E509B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35B3E-3C1A-0242-9E56-1753A316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5CF2E-0DC3-CA47-9256-69B2EDC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3A2DB-9E29-D94D-882E-004DCFC6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379A-A8CE-DB43-9438-6ADDB2D5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E18DA-0DD8-1D4E-8FC6-37E0BCFC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F268A-D1CB-E045-956F-259D02E3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CCAD6-A0E5-254D-9012-7FD075BA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8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15ED46-6AA1-1947-8202-DFE88167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97779-F307-5D47-8F03-907CE85A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931C2-4F0A-A849-903D-6E3D739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8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3724-C93E-F147-BB59-29F18F27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87F3-C133-3A46-B755-38221419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1B204-69B0-9847-9A5D-69CA259B2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22B05-E149-4647-A84E-F8A48B0E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62779-B7A5-2C47-BAEB-273F96DF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7DCBE-0A08-744F-B9B1-08ABE3C6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67D0-25E0-464E-91F5-7CA55E1E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7EDB6-608B-E94C-B67D-0B06F0B2C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07F44-53BF-2D43-9C32-D768C15D9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6353F-D54C-B941-BD88-C97739F5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04F34-C8A8-5742-9634-EBBB85FC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15C28-2321-7841-86D5-6472CF94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4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CBB3A-AE43-7D49-9910-AD1C98BA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25B3C-9F60-4A4C-9727-49981F8B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805B-096D-B34A-AC7F-285EB1432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C91F-43EF-4E41-9B26-63BEE8979418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5D689-D000-BF44-9E02-3E4BB275F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103C8-9C92-744D-BFF1-DEC4EB791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13CA-1322-8740-9B99-1ACAF5223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A35BDA-4C54-AF4E-AF61-78A3E09AE6AD}"/>
              </a:ext>
            </a:extLst>
          </p:cNvPr>
          <p:cNvCxnSpPr>
            <a:cxnSpLocks/>
          </p:cNvCxnSpPr>
          <p:nvPr/>
        </p:nvCxnSpPr>
        <p:spPr>
          <a:xfrm>
            <a:off x="5169160" y="1474236"/>
            <a:ext cx="0" cy="137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69EC26-CA1B-9D4F-8B12-D90920A14EC2}"/>
              </a:ext>
            </a:extLst>
          </p:cNvPr>
          <p:cNvCxnSpPr>
            <a:cxnSpLocks/>
          </p:cNvCxnSpPr>
          <p:nvPr/>
        </p:nvCxnSpPr>
        <p:spPr>
          <a:xfrm>
            <a:off x="5169160" y="3243702"/>
            <a:ext cx="0" cy="137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A2825C-46EC-BF4F-8EC1-ADF2A16B2B77}"/>
              </a:ext>
            </a:extLst>
          </p:cNvPr>
          <p:cNvSpPr txBox="1"/>
          <p:nvPr/>
        </p:nvSpPr>
        <p:spPr>
          <a:xfrm>
            <a:off x="5018317" y="2874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FEA47-098F-D04D-B487-E0C57796DB94}"/>
              </a:ext>
            </a:extLst>
          </p:cNvPr>
          <p:cNvSpPr txBox="1"/>
          <p:nvPr/>
        </p:nvSpPr>
        <p:spPr>
          <a:xfrm>
            <a:off x="5018317" y="1105678"/>
            <a:ext cx="33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D4F26-C1EF-9243-8DA5-DAE79E6549BD}"/>
              </a:ext>
            </a:extLst>
          </p:cNvPr>
          <p:cNvSpPr txBox="1"/>
          <p:nvPr/>
        </p:nvSpPr>
        <p:spPr>
          <a:xfrm>
            <a:off x="5018317" y="464306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439BC5-E9D7-2643-949E-93AF8466C7AC}"/>
              </a:ext>
            </a:extLst>
          </p:cNvPr>
          <p:cNvSpPr txBox="1"/>
          <p:nvPr/>
        </p:nvSpPr>
        <p:spPr>
          <a:xfrm>
            <a:off x="5188396" y="199002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(1/3)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C0858-FED4-2B48-AC59-29440D992D61}"/>
              </a:ext>
            </a:extLst>
          </p:cNvPr>
          <p:cNvSpPr txBox="1"/>
          <p:nvPr/>
        </p:nvSpPr>
        <p:spPr>
          <a:xfrm>
            <a:off x="5169160" y="375871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(2/3)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435941-2C41-D049-9EAE-FD4FF60851F9}"/>
              </a:ext>
            </a:extLst>
          </p:cNvPr>
          <p:cNvCxnSpPr>
            <a:cxnSpLocks/>
          </p:cNvCxnSpPr>
          <p:nvPr/>
        </p:nvCxnSpPr>
        <p:spPr>
          <a:xfrm>
            <a:off x="5358475" y="1290344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2AB84D-8AB7-7A4D-9966-F8D1AB002697}"/>
              </a:ext>
            </a:extLst>
          </p:cNvPr>
          <p:cNvCxnSpPr>
            <a:cxnSpLocks/>
          </p:cNvCxnSpPr>
          <p:nvPr/>
        </p:nvCxnSpPr>
        <p:spPr>
          <a:xfrm>
            <a:off x="5358475" y="4827728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0658-851F-2A40-A9AC-D303B7043EE5}"/>
              </a:ext>
            </a:extLst>
          </p:cNvPr>
          <p:cNvCxnSpPr>
            <a:cxnSpLocks/>
          </p:cNvCxnSpPr>
          <p:nvPr/>
        </p:nvCxnSpPr>
        <p:spPr>
          <a:xfrm>
            <a:off x="3646717" y="1311610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1040B-9FA6-C14A-9F43-577EE5F9D1CA}"/>
              </a:ext>
            </a:extLst>
          </p:cNvPr>
          <p:cNvCxnSpPr>
            <a:cxnSpLocks/>
          </p:cNvCxnSpPr>
          <p:nvPr/>
        </p:nvCxnSpPr>
        <p:spPr>
          <a:xfrm>
            <a:off x="3646717" y="4827728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50F546-E0DF-5B47-AF8E-B74CC50E7AA6}"/>
              </a:ext>
            </a:extLst>
          </p:cNvPr>
          <p:cNvSpPr txBox="1"/>
          <p:nvPr/>
        </p:nvSpPr>
        <p:spPr>
          <a:xfrm>
            <a:off x="5889425" y="9210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D6F244-0E41-2142-8406-5A9D37CB46C6}"/>
              </a:ext>
            </a:extLst>
          </p:cNvPr>
          <p:cNvSpPr txBox="1"/>
          <p:nvPr/>
        </p:nvSpPr>
        <p:spPr>
          <a:xfrm>
            <a:off x="4187285" y="9210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9D75DB-4904-AB43-B191-11FD54DA9CEA}"/>
              </a:ext>
            </a:extLst>
          </p:cNvPr>
          <p:cNvSpPr txBox="1"/>
          <p:nvPr/>
        </p:nvSpPr>
        <p:spPr>
          <a:xfrm>
            <a:off x="5892971" y="44474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CC5A09-8A39-6E42-AB9B-419C862F282C}"/>
              </a:ext>
            </a:extLst>
          </p:cNvPr>
          <p:cNvSpPr txBox="1"/>
          <p:nvPr/>
        </p:nvSpPr>
        <p:spPr>
          <a:xfrm>
            <a:off x="4190831" y="444747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F59266-C6EF-6B47-B5F6-182CF4DBD374}"/>
              </a:ext>
            </a:extLst>
          </p:cNvPr>
          <p:cNvSpPr txBox="1"/>
          <p:nvPr/>
        </p:nvSpPr>
        <p:spPr>
          <a:xfrm>
            <a:off x="6771925" y="1108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6C6002-C56E-9248-9FBC-379F3CCFC7B3}"/>
              </a:ext>
            </a:extLst>
          </p:cNvPr>
          <p:cNvSpPr txBox="1"/>
          <p:nvPr/>
        </p:nvSpPr>
        <p:spPr>
          <a:xfrm>
            <a:off x="6775471" y="4635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9ACAE5-A64D-E24A-B3EF-277E5AF7D807}"/>
              </a:ext>
            </a:extLst>
          </p:cNvPr>
          <p:cNvCxnSpPr>
            <a:cxnSpLocks/>
          </p:cNvCxnSpPr>
          <p:nvPr/>
        </p:nvCxnSpPr>
        <p:spPr>
          <a:xfrm>
            <a:off x="7073611" y="1294149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F8E8E1-7217-0F49-B4D8-831FE6E0B294}"/>
              </a:ext>
            </a:extLst>
          </p:cNvPr>
          <p:cNvCxnSpPr>
            <a:cxnSpLocks/>
          </p:cNvCxnSpPr>
          <p:nvPr/>
        </p:nvCxnSpPr>
        <p:spPr>
          <a:xfrm>
            <a:off x="7073611" y="4816808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1326D8-9A13-A841-8E0B-B2E535A7AC07}"/>
              </a:ext>
            </a:extLst>
          </p:cNvPr>
          <p:cNvCxnSpPr>
            <a:cxnSpLocks/>
          </p:cNvCxnSpPr>
          <p:nvPr/>
        </p:nvCxnSpPr>
        <p:spPr>
          <a:xfrm flipV="1">
            <a:off x="7073611" y="3728662"/>
            <a:ext cx="13716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067753-D976-BB44-AB7C-E0ECCD536989}"/>
              </a:ext>
            </a:extLst>
          </p:cNvPr>
          <p:cNvCxnSpPr>
            <a:cxnSpLocks/>
          </p:cNvCxnSpPr>
          <p:nvPr/>
        </p:nvCxnSpPr>
        <p:spPr>
          <a:xfrm>
            <a:off x="7073611" y="1444884"/>
            <a:ext cx="13716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581A00-D272-C845-ACD1-48BCBF5140BA}"/>
              </a:ext>
            </a:extLst>
          </p:cNvPr>
          <p:cNvSpPr txBox="1"/>
          <p:nvPr/>
        </p:nvSpPr>
        <p:spPr>
          <a:xfrm>
            <a:off x="7643791" y="9599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7D3F95-B0C4-1546-9935-44DAE2B5004C}"/>
              </a:ext>
            </a:extLst>
          </p:cNvPr>
          <p:cNvSpPr txBox="1"/>
          <p:nvPr/>
        </p:nvSpPr>
        <p:spPr>
          <a:xfrm>
            <a:off x="7647337" y="382015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2E25B6-2E0B-C14B-8549-2F7ECC745143}"/>
              </a:ext>
            </a:extLst>
          </p:cNvPr>
          <p:cNvSpPr txBox="1"/>
          <p:nvPr/>
        </p:nvSpPr>
        <p:spPr>
          <a:xfrm>
            <a:off x="7654426" y="157313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4A8920-1D5E-714B-88E0-F167CDF92399}"/>
              </a:ext>
            </a:extLst>
          </p:cNvPr>
          <p:cNvSpPr txBox="1"/>
          <p:nvPr/>
        </p:nvSpPr>
        <p:spPr>
          <a:xfrm>
            <a:off x="7657972" y="443329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BF0E8B-891E-B548-BB3C-FF57A4454A5D}"/>
              </a:ext>
            </a:extLst>
          </p:cNvPr>
          <p:cNvSpPr txBox="1"/>
          <p:nvPr/>
        </p:nvSpPr>
        <p:spPr>
          <a:xfrm>
            <a:off x="3099230" y="112694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-1, 1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373ADE-DF6E-B84D-9F8E-C30F04AC3D59}"/>
              </a:ext>
            </a:extLst>
          </p:cNvPr>
          <p:cNvSpPr txBox="1"/>
          <p:nvPr/>
        </p:nvSpPr>
        <p:spPr>
          <a:xfrm>
            <a:off x="3040736" y="461530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-1, 1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6F59A8-413D-4D48-B0F4-25F5ABFEC218}"/>
              </a:ext>
            </a:extLst>
          </p:cNvPr>
          <p:cNvSpPr txBox="1"/>
          <p:nvPr/>
        </p:nvSpPr>
        <p:spPr>
          <a:xfrm>
            <a:off x="8436016" y="110435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8693FF-E31A-D645-9375-A7CF6E7AD9B0}"/>
              </a:ext>
            </a:extLst>
          </p:cNvPr>
          <p:cNvSpPr txBox="1"/>
          <p:nvPr/>
        </p:nvSpPr>
        <p:spPr>
          <a:xfrm>
            <a:off x="8445211" y="356017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-1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532B1F-F5A3-FD45-A9B0-A0FD8DFC6438}"/>
              </a:ext>
            </a:extLst>
          </p:cNvPr>
          <p:cNvSpPr txBox="1"/>
          <p:nvPr/>
        </p:nvSpPr>
        <p:spPr>
          <a:xfrm>
            <a:off x="8445577" y="218880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-2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01BAB7-50CF-0C48-AF8B-E89CDB49441C}"/>
              </a:ext>
            </a:extLst>
          </p:cNvPr>
          <p:cNvSpPr txBox="1"/>
          <p:nvPr/>
        </p:nvSpPr>
        <p:spPr>
          <a:xfrm>
            <a:off x="8448275" y="460520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-2, 2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B07F50-09EE-FE4B-904D-6EADED5ED38A}"/>
              </a:ext>
            </a:extLst>
          </p:cNvPr>
          <p:cNvSpPr/>
          <p:nvPr/>
        </p:nvSpPr>
        <p:spPr>
          <a:xfrm>
            <a:off x="6771925" y="1104355"/>
            <a:ext cx="301686" cy="3908039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7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43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VON HAFFTEN</dc:creator>
  <cp:lastModifiedBy>ALEXANDER VON HAFFTEN</cp:lastModifiedBy>
  <cp:revision>5</cp:revision>
  <dcterms:created xsi:type="dcterms:W3CDTF">2020-12-10T22:07:55Z</dcterms:created>
  <dcterms:modified xsi:type="dcterms:W3CDTF">2020-12-10T23:04:09Z</dcterms:modified>
</cp:coreProperties>
</file>