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588"/>
    <p:restoredTop sz="94620"/>
  </p:normalViewPr>
  <p:slideViewPr>
    <p:cSldViewPr snapToGrid="0" snapToObjects="1">
      <p:cViewPr>
        <p:scale>
          <a:sx n="150" d="100"/>
          <a:sy n="150" d="100"/>
        </p:scale>
        <p:origin x="-7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C3DD-C970-F348-B2EE-6FBBCC67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BD26B-D5DD-EB4A-B244-352DDAA2D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6BBC-9EEF-4349-8C43-F597422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5033-3CE6-FB43-A8ED-6B98874B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7911-8105-1B43-B8A9-FE68B9D2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FB79-F9B3-0042-A437-09F222C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53EC-6B89-D849-A8E4-831A456C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9DC6-7B73-574C-A17B-00A667F6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BE07-C465-8F42-BA6D-5242C75B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C63C-8250-B640-9043-E6268B49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4883-AA65-554F-8B7B-39874F242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2376-79D4-AD45-A71B-341DED3F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6EE5-38F0-F647-A456-33616FA3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D24F-7A33-4742-8163-13B0282B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FCD3-21F2-9947-8A82-0E0F71F3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078B-9EF6-9746-A62F-138BCC15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22EF-8223-314F-9EAB-34C0732C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DF19-54A6-A043-9329-77279F1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8879-314A-494D-8978-1C6E9FC0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3519-9477-4141-BC0B-C36EE4DA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8989-04F9-904F-8D06-7CB163EB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4CA2-379C-9E4A-A338-D166CCBE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CEED-0306-584A-BF0B-4ED2FB0A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BCC9-0D15-1E42-A12E-7BE762D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3DB3-9057-FF45-8707-1920E2F3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A20E-A8CB-824F-8F61-FE6E7E75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F008-B373-D940-A430-170F99E6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4E49-F602-2043-93FC-C1DF8020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587F-6866-604C-B3E8-D75A559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7307-EFA9-E049-AD58-795639F3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76B12-F80C-4E49-8FD1-6F1CE2F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4458-47A3-B245-8BBB-6FF7919A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A869-140D-424C-9F57-3D0325EC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B893C-4267-3E4C-82E1-EAFB8267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AE5E-550D-AD43-A764-2CE64B689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57CAE-ADD8-7648-A6F0-D0F413D8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E6AD8-78D9-FF45-BA9A-53A0B5D8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61BC2-9E53-CD4A-A021-4F6F87D8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2CF1-0254-2740-B58A-FC3A2FE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AA70-F2C7-3340-BD80-2C65684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B7FCC-D021-2043-9DB2-315A7E67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C07E-CE69-5641-84F5-99717B1A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3F558-1475-AF47-BC0C-D1523C1B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A6F07-B32B-5A41-B164-89735D10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F89E8-53F9-2B47-A1C0-24F92034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D42D3-4C20-F647-A504-7E83505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A3A9-4206-9544-9326-7090432C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50AD-C34D-BB43-99D1-A9E1A47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797A-681D-2D44-A19A-4D34EC88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EB35-FD2C-824D-8259-FDF48EF5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03BB-60C4-5C4A-B8F4-C251639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D33D-5DE7-0A41-BF77-D8C825A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86C2-F3D8-E248-B2DD-A38DB5F7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BFC10-2E29-3945-85D1-92981C34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3FBD-DD78-6F43-BB15-8A2D27AD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39A7-7AA7-5944-89D9-C5A6C579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507C4-4854-2945-8DB0-18A6C96C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7E6AA-41BE-094E-852D-2BB6D26B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B5848-08A6-7642-A0EC-61AE0534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719D0-96FF-2543-89F8-917A7FF7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D528-5E24-D848-86D3-C82C0F71A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933B-6994-2B44-ABB1-DB77F93B5DD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942D-9E75-A748-9C89-2FA81FAE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89D7-21F7-BA43-A590-95CAF0A1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EFA-9C77-624C-BEA4-4B35217F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0B6C26-20CA-1246-A839-8BDD8BDDEAA1}"/>
              </a:ext>
            </a:extLst>
          </p:cNvPr>
          <p:cNvSpPr txBox="1"/>
          <p:nvPr/>
        </p:nvSpPr>
        <p:spPr>
          <a:xfrm>
            <a:off x="970384" y="78377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6DFE0B-3FFD-0343-A49E-C35A8A2A31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88929" y="1153103"/>
            <a:ext cx="0" cy="1034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EE539-3B49-1C4A-965F-AA08E12EBA8C}"/>
              </a:ext>
            </a:extLst>
          </p:cNvPr>
          <p:cNvCxnSpPr>
            <a:cxnSpLocks/>
          </p:cNvCxnSpPr>
          <p:nvPr/>
        </p:nvCxnSpPr>
        <p:spPr>
          <a:xfrm>
            <a:off x="1807473" y="971871"/>
            <a:ext cx="1300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E197A1-BA9E-EF45-996B-DEF4978567D6}"/>
              </a:ext>
            </a:extLst>
          </p:cNvPr>
          <p:cNvSpPr txBox="1"/>
          <p:nvPr/>
        </p:nvSpPr>
        <p:spPr>
          <a:xfrm>
            <a:off x="2133483" y="59910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D7E0F-ECFE-014D-97B2-6F582080C88F}"/>
              </a:ext>
            </a:extLst>
          </p:cNvPr>
          <p:cNvSpPr txBox="1"/>
          <p:nvPr/>
        </p:nvSpPr>
        <p:spPr>
          <a:xfrm>
            <a:off x="1428202" y="1341203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</a:t>
            </a:r>
          </a:p>
          <a:p>
            <a:r>
              <a:rPr lang="en-US" dirty="0"/>
              <a:t>lend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7B9E9-BE51-4848-A533-1851978D08BC}"/>
              </a:ext>
            </a:extLst>
          </p:cNvPr>
          <p:cNvSpPr txBox="1"/>
          <p:nvPr/>
        </p:nvSpPr>
        <p:spPr>
          <a:xfrm>
            <a:off x="1127478" y="217822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4A211E-40B9-2A4F-AD28-7A964CD03683}"/>
              </a:ext>
            </a:extLst>
          </p:cNvPr>
          <p:cNvCxnSpPr>
            <a:cxnSpLocks/>
          </p:cNvCxnSpPr>
          <p:nvPr/>
        </p:nvCxnSpPr>
        <p:spPr>
          <a:xfrm>
            <a:off x="3917564" y="953533"/>
            <a:ext cx="1300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059E01-8474-304C-BD60-EDD01316F909}"/>
              </a:ext>
            </a:extLst>
          </p:cNvPr>
          <p:cNvCxnSpPr>
            <a:cxnSpLocks/>
          </p:cNvCxnSpPr>
          <p:nvPr/>
        </p:nvCxnSpPr>
        <p:spPr>
          <a:xfrm>
            <a:off x="3534673" y="1136788"/>
            <a:ext cx="0" cy="1034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955976-F85D-3446-9D1A-CE0C37E3FCCC}"/>
              </a:ext>
            </a:extLst>
          </p:cNvPr>
          <p:cNvSpPr txBox="1"/>
          <p:nvPr/>
        </p:nvSpPr>
        <p:spPr>
          <a:xfrm>
            <a:off x="3537334" y="146338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5BA22-8946-F44E-AC1C-CCF72151AA72}"/>
              </a:ext>
            </a:extLst>
          </p:cNvPr>
          <p:cNvSpPr txBox="1"/>
          <p:nvPr/>
        </p:nvSpPr>
        <p:spPr>
          <a:xfrm>
            <a:off x="4116520" y="584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2DEF2-455A-474E-8E12-DE3A711967F4}"/>
              </a:ext>
            </a:extLst>
          </p:cNvPr>
          <p:cNvSpPr/>
          <p:nvPr/>
        </p:nvSpPr>
        <p:spPr>
          <a:xfrm>
            <a:off x="3173968" y="1469722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740D7-2258-524B-987E-52BB2D6DEB12}"/>
              </a:ext>
            </a:extLst>
          </p:cNvPr>
          <p:cNvSpPr/>
          <p:nvPr/>
        </p:nvSpPr>
        <p:spPr>
          <a:xfrm>
            <a:off x="4275216" y="94643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1 -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504AF-1C7D-B644-AB79-F8D4FF13B038}"/>
              </a:ext>
            </a:extLst>
          </p:cNvPr>
          <p:cNvSpPr txBox="1"/>
          <p:nvPr/>
        </p:nvSpPr>
        <p:spPr>
          <a:xfrm>
            <a:off x="3260322" y="217551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FBFA5-25BA-944A-AA85-DC355DE50C42}"/>
              </a:ext>
            </a:extLst>
          </p:cNvPr>
          <p:cNvSpPr txBox="1"/>
          <p:nvPr/>
        </p:nvSpPr>
        <p:spPr>
          <a:xfrm>
            <a:off x="5218289" y="768866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EDDA2-1BDC-EA4F-AA07-8C7996A7973B}"/>
              </a:ext>
            </a:extLst>
          </p:cNvPr>
          <p:cNvSpPr txBox="1"/>
          <p:nvPr/>
        </p:nvSpPr>
        <p:spPr>
          <a:xfrm>
            <a:off x="3108197" y="749835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15D3D3-5C65-5743-9963-B4A53E41DF44}"/>
              </a:ext>
            </a:extLst>
          </p:cNvPr>
          <p:cNvCxnSpPr>
            <a:cxnSpLocks/>
          </p:cNvCxnSpPr>
          <p:nvPr/>
        </p:nvCxnSpPr>
        <p:spPr>
          <a:xfrm>
            <a:off x="5685206" y="1119167"/>
            <a:ext cx="0" cy="1034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36CBB-E35F-9D4B-8239-B820AF3CC624}"/>
              </a:ext>
            </a:extLst>
          </p:cNvPr>
          <p:cNvCxnSpPr>
            <a:cxnSpLocks/>
          </p:cNvCxnSpPr>
          <p:nvPr/>
        </p:nvCxnSpPr>
        <p:spPr>
          <a:xfrm>
            <a:off x="6285954" y="968437"/>
            <a:ext cx="10881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8B52F-3080-9D42-B288-0EAB863DCDA9}"/>
              </a:ext>
            </a:extLst>
          </p:cNvPr>
          <p:cNvSpPr txBox="1"/>
          <p:nvPr/>
        </p:nvSpPr>
        <p:spPr>
          <a:xfrm>
            <a:off x="6384236" y="565169"/>
            <a:ext cx="9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 back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3DE70-D9BE-1948-8BFC-6CA75E053DCF}"/>
              </a:ext>
            </a:extLst>
          </p:cNvPr>
          <p:cNvSpPr txBox="1"/>
          <p:nvPr/>
        </p:nvSpPr>
        <p:spPr>
          <a:xfrm>
            <a:off x="5752121" y="1373203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C7C63-5DB5-2E4C-BA4C-8E70B52DDD4F}"/>
              </a:ext>
            </a:extLst>
          </p:cNvPr>
          <p:cNvSpPr txBox="1"/>
          <p:nvPr/>
        </p:nvSpPr>
        <p:spPr>
          <a:xfrm>
            <a:off x="5420550" y="217822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C1A8E-231F-7143-9826-9EBA05C6D314}"/>
              </a:ext>
            </a:extLst>
          </p:cNvPr>
          <p:cNvSpPr txBox="1"/>
          <p:nvPr/>
        </p:nvSpPr>
        <p:spPr>
          <a:xfrm>
            <a:off x="7352801" y="76886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b, 1 - b</a:t>
            </a:r>
          </a:p>
        </p:txBody>
      </p:sp>
    </p:spTree>
    <p:extLst>
      <p:ext uri="{BB962C8B-B14F-4D97-AF65-F5344CB8AC3E}">
        <p14:creationId xmlns:p14="http://schemas.microsoft.com/office/powerpoint/2010/main" val="21545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HAFFTEN</dc:creator>
  <cp:lastModifiedBy>ALEXANDER VON HAFFTEN</cp:lastModifiedBy>
  <cp:revision>3</cp:revision>
  <dcterms:created xsi:type="dcterms:W3CDTF">2020-12-04T04:19:40Z</dcterms:created>
  <dcterms:modified xsi:type="dcterms:W3CDTF">2020-12-04T04:34:31Z</dcterms:modified>
</cp:coreProperties>
</file>