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690fb57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690fb57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a0bb23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a0bb23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a0bb23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a0bb23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f3d7dae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f3d7dae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f3d7dae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f3d7dae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f3d7daec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f3d7daec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f3d7daec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f3d7daec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f3d7daec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f3d7daec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f3d7daec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f3d7daec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69b7384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69b7384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3d7da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3d7da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f3d7daec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f3d7daec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3d7daec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3d7daec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3d7daec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3d7daec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690fb5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690fb5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690fb57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690fb57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690fb57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690fb57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hatsmate.net/translation-api.html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yricsovh.docs.apiary.io/#reference/0/lyrics-of-a-song/search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ast.fm/api/?lang=de&amp;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46325" y="3182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Thorben Böer</a:t>
            </a:r>
            <a:r>
              <a:rPr lang="de"/>
              <a:t>, Jan Dietzel, Sascha Vonier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161" y="1022725"/>
            <a:ext cx="2390764" cy="19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Implementierung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-1530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Erstellung</a:t>
            </a:r>
            <a:br>
              <a:rPr lang="de"/>
            </a:br>
            <a:r>
              <a:rPr lang="de"/>
              <a:t>der eigenen</a:t>
            </a:r>
            <a:br>
              <a:rPr lang="de"/>
            </a:br>
            <a:r>
              <a:rPr lang="de"/>
              <a:t>API erfolgt</a:t>
            </a:r>
            <a:br>
              <a:rPr lang="de"/>
            </a:br>
            <a:r>
              <a:rPr lang="de"/>
              <a:t>im</a:t>
            </a:r>
            <a:br>
              <a:rPr lang="de"/>
            </a:br>
            <a:r>
              <a:rPr lang="de"/>
              <a:t>APICreator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436" y="1152475"/>
            <a:ext cx="7073139" cy="390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BPMN Modelle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4163"/>
            <a:ext cx="8615676" cy="32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BPMN Modelle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582"/>
            <a:ext cx="8520601" cy="340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Bedienung der Weboberfläche 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525" y="1017725"/>
            <a:ext cx="69789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Bedienung der Weboberfläche</a:t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525" y="1017725"/>
            <a:ext cx="69789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Bedienung der Weboberfläche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525" y="1017725"/>
            <a:ext cx="69789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Bedienung der Weboberfläche</a:t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525" y="1017725"/>
            <a:ext cx="69789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Bedienung der Weboberfläche</a:t>
            </a:r>
            <a:endParaRPr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525" y="1017725"/>
            <a:ext cx="69789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Testing (Postman)</a:t>
            </a:r>
            <a:endParaRPr/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451" y="1170325"/>
            <a:ext cx="6209100" cy="372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Vorstellung der 3 APIs &amp; Funktion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Implementierung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BPMN Modelle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Bedienung der Weboberfläche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750" y="960138"/>
            <a:ext cx="3969350" cy="32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Projektplan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Sascha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Einbindung der APIs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Erstellung des Webservices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Thorben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BPMN Modellierung des Web Services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Performance Tests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Jan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Web-Oberfläche (Benutzeransicht)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Dokumentation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150" y="1345650"/>
            <a:ext cx="3969350" cy="32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Vorstellung der APIs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515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Translation API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de">
                <a:solidFill>
                  <a:srgbClr val="666666"/>
                </a:solidFill>
              </a:rPr>
              <a:t>“WhatsMate Translation API enables your application to translate text from one language to another easily via a REST API” (Whatsmate)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de">
                <a:solidFill>
                  <a:srgbClr val="666666"/>
                </a:solidFill>
              </a:rPr>
              <a:t>weitere Informationen:</a:t>
            </a:r>
            <a:r>
              <a:rPr lang="de">
                <a:solidFill>
                  <a:srgbClr val="666666"/>
                </a:solidFill>
                <a:uFill>
                  <a:noFill/>
                </a:uFill>
                <a:hlinkClick r:id="rId3"/>
              </a:rPr>
              <a:t> https://www.whatsmate.net/translation-api.html</a:t>
            </a:r>
            <a:endParaRPr>
              <a:solidFill>
                <a:srgbClr val="666666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150" y="1345650"/>
            <a:ext cx="3969350" cy="32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Vorstellung der APIs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515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Lyrics</a:t>
            </a:r>
            <a:r>
              <a:rPr lang="de"/>
              <a:t> API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de">
                <a:solidFill>
                  <a:srgbClr val="666666"/>
                </a:solidFill>
              </a:rPr>
              <a:t>“</a:t>
            </a:r>
            <a:r>
              <a:rPr lang="de">
                <a:solidFill>
                  <a:srgbClr val="666666"/>
                </a:solidFill>
              </a:rPr>
              <a:t>LyricsOvh muss ein Interpret sowie der Songtitel übergeben werden. Anschließend gibt diese den Lyrics zurück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de">
                <a:solidFill>
                  <a:srgbClr val="666666"/>
                </a:solidFill>
              </a:rPr>
              <a:t>weitere Informationen:</a:t>
            </a:r>
            <a:r>
              <a:rPr lang="de">
                <a:solidFill>
                  <a:srgbClr val="666666"/>
                </a:solidFill>
                <a:uFill>
                  <a:noFill/>
                </a:uFill>
                <a:hlinkClick r:id="rId3"/>
              </a:rPr>
              <a:t> https://lyricsovh.docs.apiary.io/#reference/0/lyrics-of-a-song/search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150" y="1345650"/>
            <a:ext cx="3969350" cy="32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Vorstellung der APIs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515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de">
                <a:solidFill>
                  <a:srgbClr val="666666"/>
                </a:solidFill>
              </a:rPr>
              <a:t>Last.fm Information API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de">
                <a:solidFill>
                  <a:srgbClr val="666666"/>
                </a:solidFill>
              </a:rPr>
              <a:t>“last.fm ist eine soziale Software und ein Online-Musikdienst. Nutzer erhalten aufgrund ihrer Hörgewohnheiten Empfehlungen für neue Musik, Hinweise auf Konzerte in ihrer Umgebung und Kontaktvorschläge für Nutzer mit ähnlichem Musikgeschmack.” (Wikipedia)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de">
                <a:solidFill>
                  <a:srgbClr val="666666"/>
                </a:solidFill>
              </a:rPr>
              <a:t>weitere Informationen:</a:t>
            </a:r>
            <a:r>
              <a:rPr lang="de">
                <a:solidFill>
                  <a:srgbClr val="666666"/>
                </a:solidFill>
                <a:uFill>
                  <a:noFill/>
                </a:uFill>
                <a:hlinkClick r:id="rId3"/>
              </a:rPr>
              <a:t> https://www.last.fm/api/?lang=de&amp;</a:t>
            </a:r>
            <a:endParaRPr>
              <a:solidFill>
                <a:srgbClr val="666666"/>
              </a:solidFill>
            </a:endParaRPr>
          </a:p>
          <a:p>
            <a:pPr indent="0" lvl="0" marL="9144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150" y="1345650"/>
            <a:ext cx="3969350" cy="32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Implementierung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PHP, HTML, CSS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objektorientiert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Design-Pattern: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Factory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Nutzung von Docker Compose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Nginx (Webserver)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PHP-Interpreter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200" y="1152475"/>
            <a:ext cx="3869751" cy="336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Implementierung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-142450" y="124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Router</a:t>
            </a:r>
            <a:br>
              <a:rPr lang="de"/>
            </a:br>
            <a:r>
              <a:rPr lang="de"/>
              <a:t>koordiniert den</a:t>
            </a:r>
            <a:br>
              <a:rPr lang="de"/>
            </a:br>
            <a:r>
              <a:rPr lang="de"/>
              <a:t>Seitenaufruf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hier findet das</a:t>
            </a:r>
            <a:br>
              <a:rPr lang="de"/>
            </a:br>
            <a:r>
              <a:rPr lang="de"/>
              <a:t>PHP-Routing</a:t>
            </a:r>
            <a:br>
              <a:rPr lang="de"/>
            </a:br>
            <a:r>
              <a:rPr lang="de"/>
              <a:t>statt</a:t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900" y="1127375"/>
            <a:ext cx="6881400" cy="39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Implementierung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Beispiel des Einbinden einer Rest-API anhand der LyricsOvh-API:</a:t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13663"/>
            <a:ext cx="8520602" cy="141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