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5D9FC-052D-4A0F-A49F-76DF42A412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1E26E2-4034-4CE2-AD83-138CC9FC2C4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 úvodního panelu (Zobrazení produktů) se přepneme na kartu Zobrazení údajů a informací</a:t>
          </a:r>
          <a:endParaRPr lang="en-US" dirty="0"/>
        </a:p>
      </dgm:t>
    </dgm:pt>
    <dgm:pt modelId="{1245F732-8537-441E-A692-95351E4C6749}" type="parTrans" cxnId="{5BD59694-7741-4531-B23F-9BCD875CE41C}">
      <dgm:prSet/>
      <dgm:spPr/>
      <dgm:t>
        <a:bodyPr/>
        <a:lstStyle/>
        <a:p>
          <a:endParaRPr lang="en-US"/>
        </a:p>
      </dgm:t>
    </dgm:pt>
    <dgm:pt modelId="{0A460E4F-6F8A-4465-8B60-C7E5FEA73559}" type="sibTrans" cxnId="{5BD59694-7741-4531-B23F-9BCD875CE41C}">
      <dgm:prSet/>
      <dgm:spPr/>
      <dgm:t>
        <a:bodyPr/>
        <a:lstStyle/>
        <a:p>
          <a:endParaRPr lang="en-US"/>
        </a:p>
      </dgm:t>
    </dgm:pt>
    <dgm:pt modelId="{541C902A-FE2D-4A6D-B06B-FA7ABAD686C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Vrátíme se zpět</a:t>
          </a:r>
          <a:endParaRPr lang="en-US" dirty="0"/>
        </a:p>
      </dgm:t>
    </dgm:pt>
    <dgm:pt modelId="{7F477DDA-2CAC-4832-B0AC-B71C1AF1B472}" type="parTrans" cxnId="{5215ABDD-4C9E-451D-B841-8293FFE1D9D9}">
      <dgm:prSet/>
      <dgm:spPr/>
      <dgm:t>
        <a:bodyPr/>
        <a:lstStyle/>
        <a:p>
          <a:endParaRPr lang="en-US"/>
        </a:p>
      </dgm:t>
    </dgm:pt>
    <dgm:pt modelId="{3F6B6FF5-0BB0-4BFF-8A4D-A53D35209440}" type="sibTrans" cxnId="{5215ABDD-4C9E-451D-B841-8293FFE1D9D9}">
      <dgm:prSet/>
      <dgm:spPr/>
      <dgm:t>
        <a:bodyPr/>
        <a:lstStyle/>
        <a:p>
          <a:endParaRPr lang="en-US"/>
        </a:p>
      </dgm:t>
    </dgm:pt>
    <dgm:pt modelId="{307F9FF6-1F56-447E-AE72-F6BF2D2C0808}" type="pres">
      <dgm:prSet presAssocID="{DE85D9FC-052D-4A0F-A49F-76DF42A41294}" presName="root" presStyleCnt="0">
        <dgm:presLayoutVars>
          <dgm:dir/>
          <dgm:resizeHandles val="exact"/>
        </dgm:presLayoutVars>
      </dgm:prSet>
      <dgm:spPr/>
    </dgm:pt>
    <dgm:pt modelId="{131CD38D-A395-4CCF-BB3B-96E40518A4F4}" type="pres">
      <dgm:prSet presAssocID="{7F1E26E2-4034-4CE2-AD83-138CC9FC2C42}" presName="compNode" presStyleCnt="0"/>
      <dgm:spPr/>
    </dgm:pt>
    <dgm:pt modelId="{82F129D1-65FC-4673-8E98-2477A03E7A2C}" type="pres">
      <dgm:prSet presAssocID="{7F1E26E2-4034-4CE2-AD83-138CC9FC2C42}" presName="bgRect" presStyleLbl="bgShp" presStyleIdx="0" presStyleCnt="2"/>
      <dgm:spPr/>
    </dgm:pt>
    <dgm:pt modelId="{372E6A54-FDF2-42E2-B899-975D266BC291}" type="pres">
      <dgm:prSet presAssocID="{7F1E26E2-4034-4CE2-AD83-138CC9FC2C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4344F32-0775-4596-A5CB-1C1412C8B32B}" type="pres">
      <dgm:prSet presAssocID="{7F1E26E2-4034-4CE2-AD83-138CC9FC2C42}" presName="spaceRect" presStyleCnt="0"/>
      <dgm:spPr/>
    </dgm:pt>
    <dgm:pt modelId="{03FA2C3A-6CC2-481B-8CC7-ED2F6A2CDBB1}" type="pres">
      <dgm:prSet presAssocID="{7F1E26E2-4034-4CE2-AD83-138CC9FC2C42}" presName="parTx" presStyleLbl="revTx" presStyleIdx="0" presStyleCnt="2">
        <dgm:presLayoutVars>
          <dgm:chMax val="0"/>
          <dgm:chPref val="0"/>
        </dgm:presLayoutVars>
      </dgm:prSet>
      <dgm:spPr/>
    </dgm:pt>
    <dgm:pt modelId="{8021423C-963F-4BD2-9243-B9167A28C9BA}" type="pres">
      <dgm:prSet presAssocID="{0A460E4F-6F8A-4465-8B60-C7E5FEA73559}" presName="sibTrans" presStyleCnt="0"/>
      <dgm:spPr/>
    </dgm:pt>
    <dgm:pt modelId="{6038E7F4-6ABA-4F3F-BD6E-C4B38A13D90C}" type="pres">
      <dgm:prSet presAssocID="{541C902A-FE2D-4A6D-B06B-FA7ABAD686C3}" presName="compNode" presStyleCnt="0"/>
      <dgm:spPr/>
    </dgm:pt>
    <dgm:pt modelId="{85636FD2-2EE1-4137-B487-FED0274F7A8C}" type="pres">
      <dgm:prSet presAssocID="{541C902A-FE2D-4A6D-B06B-FA7ABAD686C3}" presName="bgRect" presStyleLbl="bgShp" presStyleIdx="1" presStyleCnt="2"/>
      <dgm:spPr/>
    </dgm:pt>
    <dgm:pt modelId="{B8154C86-984E-4E95-A2EA-4ABAD82FC75C}" type="pres">
      <dgm:prSet presAssocID="{541C902A-FE2D-4A6D-B06B-FA7ABAD686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D2C75E40-AC55-43C8-BE5E-DC283FE0EF67}" type="pres">
      <dgm:prSet presAssocID="{541C902A-FE2D-4A6D-B06B-FA7ABAD686C3}" presName="spaceRect" presStyleCnt="0"/>
      <dgm:spPr/>
    </dgm:pt>
    <dgm:pt modelId="{15768562-A7D2-46CF-B7DA-032FC3D12A67}" type="pres">
      <dgm:prSet presAssocID="{541C902A-FE2D-4A6D-B06B-FA7ABAD686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58188C-341A-4B51-B50A-4FDEB9B6D976}" type="presOf" srcId="{541C902A-FE2D-4A6D-B06B-FA7ABAD686C3}" destId="{15768562-A7D2-46CF-B7DA-032FC3D12A67}" srcOrd="0" destOrd="0" presId="urn:microsoft.com/office/officeart/2018/2/layout/IconVerticalSolidList"/>
    <dgm:cxn modelId="{5BD59694-7741-4531-B23F-9BCD875CE41C}" srcId="{DE85D9FC-052D-4A0F-A49F-76DF42A41294}" destId="{7F1E26E2-4034-4CE2-AD83-138CC9FC2C42}" srcOrd="0" destOrd="0" parTransId="{1245F732-8537-441E-A692-95351E4C6749}" sibTransId="{0A460E4F-6F8A-4465-8B60-C7E5FEA73559}"/>
    <dgm:cxn modelId="{B1C375B5-319B-4FF7-B67C-0B24E32F15E1}" type="presOf" srcId="{7F1E26E2-4034-4CE2-AD83-138CC9FC2C42}" destId="{03FA2C3A-6CC2-481B-8CC7-ED2F6A2CDBB1}" srcOrd="0" destOrd="0" presId="urn:microsoft.com/office/officeart/2018/2/layout/IconVerticalSolidList"/>
    <dgm:cxn modelId="{BF8E9CC0-9B94-4229-BC4E-5D0DE0C82A65}" type="presOf" srcId="{DE85D9FC-052D-4A0F-A49F-76DF42A41294}" destId="{307F9FF6-1F56-447E-AE72-F6BF2D2C0808}" srcOrd="0" destOrd="0" presId="urn:microsoft.com/office/officeart/2018/2/layout/IconVerticalSolidList"/>
    <dgm:cxn modelId="{5215ABDD-4C9E-451D-B841-8293FFE1D9D9}" srcId="{DE85D9FC-052D-4A0F-A49F-76DF42A41294}" destId="{541C902A-FE2D-4A6D-B06B-FA7ABAD686C3}" srcOrd="1" destOrd="0" parTransId="{7F477DDA-2CAC-4832-B0AC-B71C1AF1B472}" sibTransId="{3F6B6FF5-0BB0-4BFF-8A4D-A53D35209440}"/>
    <dgm:cxn modelId="{B2862CBD-63CC-4C96-9ADF-CB9B23710CD2}" type="presParOf" srcId="{307F9FF6-1F56-447E-AE72-F6BF2D2C0808}" destId="{131CD38D-A395-4CCF-BB3B-96E40518A4F4}" srcOrd="0" destOrd="0" presId="urn:microsoft.com/office/officeart/2018/2/layout/IconVerticalSolidList"/>
    <dgm:cxn modelId="{7E3E5BE9-9F87-40E3-848D-0EA24ED89CFC}" type="presParOf" srcId="{131CD38D-A395-4CCF-BB3B-96E40518A4F4}" destId="{82F129D1-65FC-4673-8E98-2477A03E7A2C}" srcOrd="0" destOrd="0" presId="urn:microsoft.com/office/officeart/2018/2/layout/IconVerticalSolidList"/>
    <dgm:cxn modelId="{6E8C2A0C-F776-4B3A-A8B2-4C32C8E6E6E6}" type="presParOf" srcId="{131CD38D-A395-4CCF-BB3B-96E40518A4F4}" destId="{372E6A54-FDF2-42E2-B899-975D266BC291}" srcOrd="1" destOrd="0" presId="urn:microsoft.com/office/officeart/2018/2/layout/IconVerticalSolidList"/>
    <dgm:cxn modelId="{971DB44C-C3D2-4E5E-AE00-522EA6C5EC04}" type="presParOf" srcId="{131CD38D-A395-4CCF-BB3B-96E40518A4F4}" destId="{04344F32-0775-4596-A5CB-1C1412C8B32B}" srcOrd="2" destOrd="0" presId="urn:microsoft.com/office/officeart/2018/2/layout/IconVerticalSolidList"/>
    <dgm:cxn modelId="{4A8E7F8F-3124-4B26-8E0C-8779CCED92D9}" type="presParOf" srcId="{131CD38D-A395-4CCF-BB3B-96E40518A4F4}" destId="{03FA2C3A-6CC2-481B-8CC7-ED2F6A2CDBB1}" srcOrd="3" destOrd="0" presId="urn:microsoft.com/office/officeart/2018/2/layout/IconVerticalSolidList"/>
    <dgm:cxn modelId="{2F6C7778-9285-47B5-B7D6-C772CBA73611}" type="presParOf" srcId="{307F9FF6-1F56-447E-AE72-F6BF2D2C0808}" destId="{8021423C-963F-4BD2-9243-B9167A28C9BA}" srcOrd="1" destOrd="0" presId="urn:microsoft.com/office/officeart/2018/2/layout/IconVerticalSolidList"/>
    <dgm:cxn modelId="{6F2713D7-52B4-4228-8437-FA5850638BAE}" type="presParOf" srcId="{307F9FF6-1F56-447E-AE72-F6BF2D2C0808}" destId="{6038E7F4-6ABA-4F3F-BD6E-C4B38A13D90C}" srcOrd="2" destOrd="0" presId="urn:microsoft.com/office/officeart/2018/2/layout/IconVerticalSolidList"/>
    <dgm:cxn modelId="{1DBEE60E-2301-458A-B757-6F2475675D7C}" type="presParOf" srcId="{6038E7F4-6ABA-4F3F-BD6E-C4B38A13D90C}" destId="{85636FD2-2EE1-4137-B487-FED0274F7A8C}" srcOrd="0" destOrd="0" presId="urn:microsoft.com/office/officeart/2018/2/layout/IconVerticalSolidList"/>
    <dgm:cxn modelId="{18B158D8-2B32-47F5-AE3B-91BA3C352FB8}" type="presParOf" srcId="{6038E7F4-6ABA-4F3F-BD6E-C4B38A13D90C}" destId="{B8154C86-984E-4E95-A2EA-4ABAD82FC75C}" srcOrd="1" destOrd="0" presId="urn:microsoft.com/office/officeart/2018/2/layout/IconVerticalSolidList"/>
    <dgm:cxn modelId="{FE798DAE-7394-4768-AD18-C37304706DE4}" type="presParOf" srcId="{6038E7F4-6ABA-4F3F-BD6E-C4B38A13D90C}" destId="{D2C75E40-AC55-43C8-BE5E-DC283FE0EF67}" srcOrd="2" destOrd="0" presId="urn:microsoft.com/office/officeart/2018/2/layout/IconVerticalSolidList"/>
    <dgm:cxn modelId="{B3B55025-6E05-4895-B3FC-09B8D890ECB4}" type="presParOf" srcId="{6038E7F4-6ABA-4F3F-BD6E-C4B38A13D90C}" destId="{15768562-A7D2-46CF-B7DA-032FC3D12A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5D9FC-052D-4A0F-A49F-76DF42A412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1E26E2-4034-4CE2-AD83-138CC9FC2C4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Na kartě Zobrazení produktů zvolíme produkt</a:t>
          </a:r>
          <a:endParaRPr lang="en-US" dirty="0"/>
        </a:p>
      </dgm:t>
    </dgm:pt>
    <dgm:pt modelId="{1245F732-8537-441E-A692-95351E4C6749}" type="parTrans" cxnId="{5BD59694-7741-4531-B23F-9BCD875CE41C}">
      <dgm:prSet/>
      <dgm:spPr/>
      <dgm:t>
        <a:bodyPr/>
        <a:lstStyle/>
        <a:p>
          <a:endParaRPr lang="en-US"/>
        </a:p>
      </dgm:t>
    </dgm:pt>
    <dgm:pt modelId="{0A460E4F-6F8A-4465-8B60-C7E5FEA73559}" type="sibTrans" cxnId="{5BD59694-7741-4531-B23F-9BCD875CE41C}">
      <dgm:prSet/>
      <dgm:spPr/>
      <dgm:t>
        <a:bodyPr/>
        <a:lstStyle/>
        <a:p>
          <a:endParaRPr lang="en-US"/>
        </a:p>
      </dgm:t>
    </dgm:pt>
    <dgm:pt modelId="{E5DC1C2E-C633-490C-8716-9E54DC31CD3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Na kartě Zobrazení historie vidíme minulé platby</a:t>
          </a:r>
          <a:endParaRPr lang="en-US" dirty="0"/>
        </a:p>
      </dgm:t>
    </dgm:pt>
    <dgm:pt modelId="{146327E8-9313-460D-8FD9-4ACE591635A1}" type="parTrans" cxnId="{3E2228DB-8441-4C7B-9019-6B1297BEE430}">
      <dgm:prSet/>
      <dgm:spPr/>
      <dgm:t>
        <a:bodyPr/>
        <a:lstStyle/>
        <a:p>
          <a:endParaRPr lang="en-US"/>
        </a:p>
      </dgm:t>
    </dgm:pt>
    <dgm:pt modelId="{06082249-2979-4A07-A044-0087B8FD025D}" type="sibTrans" cxnId="{3E2228DB-8441-4C7B-9019-6B1297BEE430}">
      <dgm:prSet/>
      <dgm:spPr/>
      <dgm:t>
        <a:bodyPr/>
        <a:lstStyle/>
        <a:p>
          <a:endParaRPr lang="en-US"/>
        </a:p>
      </dgm:t>
    </dgm:pt>
    <dgm:pt modelId="{541C902A-FE2D-4A6D-B06B-FA7ABAD686C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Vrátíme se zpět</a:t>
          </a:r>
          <a:endParaRPr lang="en-US" dirty="0"/>
        </a:p>
      </dgm:t>
    </dgm:pt>
    <dgm:pt modelId="{7F477DDA-2CAC-4832-B0AC-B71C1AF1B472}" type="parTrans" cxnId="{5215ABDD-4C9E-451D-B841-8293FFE1D9D9}">
      <dgm:prSet/>
      <dgm:spPr/>
      <dgm:t>
        <a:bodyPr/>
        <a:lstStyle/>
        <a:p>
          <a:endParaRPr lang="en-US"/>
        </a:p>
      </dgm:t>
    </dgm:pt>
    <dgm:pt modelId="{3F6B6FF5-0BB0-4BFF-8A4D-A53D35209440}" type="sibTrans" cxnId="{5215ABDD-4C9E-451D-B841-8293FFE1D9D9}">
      <dgm:prSet/>
      <dgm:spPr/>
      <dgm:t>
        <a:bodyPr/>
        <a:lstStyle/>
        <a:p>
          <a:endParaRPr lang="en-US"/>
        </a:p>
      </dgm:t>
    </dgm:pt>
    <dgm:pt modelId="{307F9FF6-1F56-447E-AE72-F6BF2D2C0808}" type="pres">
      <dgm:prSet presAssocID="{DE85D9FC-052D-4A0F-A49F-76DF42A41294}" presName="root" presStyleCnt="0">
        <dgm:presLayoutVars>
          <dgm:dir/>
          <dgm:resizeHandles val="exact"/>
        </dgm:presLayoutVars>
      </dgm:prSet>
      <dgm:spPr/>
    </dgm:pt>
    <dgm:pt modelId="{131CD38D-A395-4CCF-BB3B-96E40518A4F4}" type="pres">
      <dgm:prSet presAssocID="{7F1E26E2-4034-4CE2-AD83-138CC9FC2C42}" presName="compNode" presStyleCnt="0"/>
      <dgm:spPr/>
    </dgm:pt>
    <dgm:pt modelId="{82F129D1-65FC-4673-8E98-2477A03E7A2C}" type="pres">
      <dgm:prSet presAssocID="{7F1E26E2-4034-4CE2-AD83-138CC9FC2C42}" presName="bgRect" presStyleLbl="bgShp" presStyleIdx="0" presStyleCnt="3"/>
      <dgm:spPr/>
    </dgm:pt>
    <dgm:pt modelId="{372E6A54-FDF2-42E2-B899-975D266BC291}" type="pres">
      <dgm:prSet presAssocID="{7F1E26E2-4034-4CE2-AD83-138CC9FC2C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4344F32-0775-4596-A5CB-1C1412C8B32B}" type="pres">
      <dgm:prSet presAssocID="{7F1E26E2-4034-4CE2-AD83-138CC9FC2C42}" presName="spaceRect" presStyleCnt="0"/>
      <dgm:spPr/>
    </dgm:pt>
    <dgm:pt modelId="{03FA2C3A-6CC2-481B-8CC7-ED2F6A2CDBB1}" type="pres">
      <dgm:prSet presAssocID="{7F1E26E2-4034-4CE2-AD83-138CC9FC2C42}" presName="parTx" presStyleLbl="revTx" presStyleIdx="0" presStyleCnt="3">
        <dgm:presLayoutVars>
          <dgm:chMax val="0"/>
          <dgm:chPref val="0"/>
        </dgm:presLayoutVars>
      </dgm:prSet>
      <dgm:spPr/>
    </dgm:pt>
    <dgm:pt modelId="{8021423C-963F-4BD2-9243-B9167A28C9BA}" type="pres">
      <dgm:prSet presAssocID="{0A460E4F-6F8A-4465-8B60-C7E5FEA73559}" presName="sibTrans" presStyleCnt="0"/>
      <dgm:spPr/>
    </dgm:pt>
    <dgm:pt modelId="{B36F7071-CE87-4EE8-A75A-C259C28B93F1}" type="pres">
      <dgm:prSet presAssocID="{E5DC1C2E-C633-490C-8716-9E54DC31CD31}" presName="compNode" presStyleCnt="0"/>
      <dgm:spPr/>
    </dgm:pt>
    <dgm:pt modelId="{ED261D03-E487-4895-9036-6CBF8F8E95F9}" type="pres">
      <dgm:prSet presAssocID="{E5DC1C2E-C633-490C-8716-9E54DC31CD31}" presName="bgRect" presStyleLbl="bgShp" presStyleIdx="1" presStyleCnt="3"/>
      <dgm:spPr/>
    </dgm:pt>
    <dgm:pt modelId="{EC46C6A3-1780-4715-BFD6-8D554AE93915}" type="pres">
      <dgm:prSet presAssocID="{E5DC1C2E-C633-490C-8716-9E54DC31CD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AC1F11D-FDE9-4CCC-824C-2641C3DE5D70}" type="pres">
      <dgm:prSet presAssocID="{E5DC1C2E-C633-490C-8716-9E54DC31CD31}" presName="spaceRect" presStyleCnt="0"/>
      <dgm:spPr/>
    </dgm:pt>
    <dgm:pt modelId="{0521F7D1-6F92-4DB5-BBD5-8D05508530FA}" type="pres">
      <dgm:prSet presAssocID="{E5DC1C2E-C633-490C-8716-9E54DC31CD31}" presName="parTx" presStyleLbl="revTx" presStyleIdx="1" presStyleCnt="3">
        <dgm:presLayoutVars>
          <dgm:chMax val="0"/>
          <dgm:chPref val="0"/>
        </dgm:presLayoutVars>
      </dgm:prSet>
      <dgm:spPr/>
    </dgm:pt>
    <dgm:pt modelId="{D6690135-C97A-459C-A44F-FDE074345A3A}" type="pres">
      <dgm:prSet presAssocID="{06082249-2979-4A07-A044-0087B8FD025D}" presName="sibTrans" presStyleCnt="0"/>
      <dgm:spPr/>
    </dgm:pt>
    <dgm:pt modelId="{6038E7F4-6ABA-4F3F-BD6E-C4B38A13D90C}" type="pres">
      <dgm:prSet presAssocID="{541C902A-FE2D-4A6D-B06B-FA7ABAD686C3}" presName="compNode" presStyleCnt="0"/>
      <dgm:spPr/>
    </dgm:pt>
    <dgm:pt modelId="{85636FD2-2EE1-4137-B487-FED0274F7A8C}" type="pres">
      <dgm:prSet presAssocID="{541C902A-FE2D-4A6D-B06B-FA7ABAD686C3}" presName="bgRect" presStyleLbl="bgShp" presStyleIdx="2" presStyleCnt="3"/>
      <dgm:spPr/>
    </dgm:pt>
    <dgm:pt modelId="{B8154C86-984E-4E95-A2EA-4ABAD82FC75C}" type="pres">
      <dgm:prSet presAssocID="{541C902A-FE2D-4A6D-B06B-FA7ABAD686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D2C75E40-AC55-43C8-BE5E-DC283FE0EF67}" type="pres">
      <dgm:prSet presAssocID="{541C902A-FE2D-4A6D-B06B-FA7ABAD686C3}" presName="spaceRect" presStyleCnt="0"/>
      <dgm:spPr/>
    </dgm:pt>
    <dgm:pt modelId="{15768562-A7D2-46CF-B7DA-032FC3D12A67}" type="pres">
      <dgm:prSet presAssocID="{541C902A-FE2D-4A6D-B06B-FA7ABAD686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841144-139B-436E-8193-9FB89168F8FF}" type="presOf" srcId="{E5DC1C2E-C633-490C-8716-9E54DC31CD31}" destId="{0521F7D1-6F92-4DB5-BBD5-8D05508530FA}" srcOrd="0" destOrd="0" presId="urn:microsoft.com/office/officeart/2018/2/layout/IconVerticalSolidList"/>
    <dgm:cxn modelId="{AB58188C-341A-4B51-B50A-4FDEB9B6D976}" type="presOf" srcId="{541C902A-FE2D-4A6D-B06B-FA7ABAD686C3}" destId="{15768562-A7D2-46CF-B7DA-032FC3D12A67}" srcOrd="0" destOrd="0" presId="urn:microsoft.com/office/officeart/2018/2/layout/IconVerticalSolidList"/>
    <dgm:cxn modelId="{5BD59694-7741-4531-B23F-9BCD875CE41C}" srcId="{DE85D9FC-052D-4A0F-A49F-76DF42A41294}" destId="{7F1E26E2-4034-4CE2-AD83-138CC9FC2C42}" srcOrd="0" destOrd="0" parTransId="{1245F732-8537-441E-A692-95351E4C6749}" sibTransId="{0A460E4F-6F8A-4465-8B60-C7E5FEA73559}"/>
    <dgm:cxn modelId="{B1C375B5-319B-4FF7-B67C-0B24E32F15E1}" type="presOf" srcId="{7F1E26E2-4034-4CE2-AD83-138CC9FC2C42}" destId="{03FA2C3A-6CC2-481B-8CC7-ED2F6A2CDBB1}" srcOrd="0" destOrd="0" presId="urn:microsoft.com/office/officeart/2018/2/layout/IconVerticalSolidList"/>
    <dgm:cxn modelId="{BF8E9CC0-9B94-4229-BC4E-5D0DE0C82A65}" type="presOf" srcId="{DE85D9FC-052D-4A0F-A49F-76DF42A41294}" destId="{307F9FF6-1F56-447E-AE72-F6BF2D2C0808}" srcOrd="0" destOrd="0" presId="urn:microsoft.com/office/officeart/2018/2/layout/IconVerticalSolidList"/>
    <dgm:cxn modelId="{3E2228DB-8441-4C7B-9019-6B1297BEE430}" srcId="{DE85D9FC-052D-4A0F-A49F-76DF42A41294}" destId="{E5DC1C2E-C633-490C-8716-9E54DC31CD31}" srcOrd="1" destOrd="0" parTransId="{146327E8-9313-460D-8FD9-4ACE591635A1}" sibTransId="{06082249-2979-4A07-A044-0087B8FD025D}"/>
    <dgm:cxn modelId="{5215ABDD-4C9E-451D-B841-8293FFE1D9D9}" srcId="{DE85D9FC-052D-4A0F-A49F-76DF42A41294}" destId="{541C902A-FE2D-4A6D-B06B-FA7ABAD686C3}" srcOrd="2" destOrd="0" parTransId="{7F477DDA-2CAC-4832-B0AC-B71C1AF1B472}" sibTransId="{3F6B6FF5-0BB0-4BFF-8A4D-A53D35209440}"/>
    <dgm:cxn modelId="{B2862CBD-63CC-4C96-9ADF-CB9B23710CD2}" type="presParOf" srcId="{307F9FF6-1F56-447E-AE72-F6BF2D2C0808}" destId="{131CD38D-A395-4CCF-BB3B-96E40518A4F4}" srcOrd="0" destOrd="0" presId="urn:microsoft.com/office/officeart/2018/2/layout/IconVerticalSolidList"/>
    <dgm:cxn modelId="{7E3E5BE9-9F87-40E3-848D-0EA24ED89CFC}" type="presParOf" srcId="{131CD38D-A395-4CCF-BB3B-96E40518A4F4}" destId="{82F129D1-65FC-4673-8E98-2477A03E7A2C}" srcOrd="0" destOrd="0" presId="urn:microsoft.com/office/officeart/2018/2/layout/IconVerticalSolidList"/>
    <dgm:cxn modelId="{6E8C2A0C-F776-4B3A-A8B2-4C32C8E6E6E6}" type="presParOf" srcId="{131CD38D-A395-4CCF-BB3B-96E40518A4F4}" destId="{372E6A54-FDF2-42E2-B899-975D266BC291}" srcOrd="1" destOrd="0" presId="urn:microsoft.com/office/officeart/2018/2/layout/IconVerticalSolidList"/>
    <dgm:cxn modelId="{971DB44C-C3D2-4E5E-AE00-522EA6C5EC04}" type="presParOf" srcId="{131CD38D-A395-4CCF-BB3B-96E40518A4F4}" destId="{04344F32-0775-4596-A5CB-1C1412C8B32B}" srcOrd="2" destOrd="0" presId="urn:microsoft.com/office/officeart/2018/2/layout/IconVerticalSolidList"/>
    <dgm:cxn modelId="{4A8E7F8F-3124-4B26-8E0C-8779CCED92D9}" type="presParOf" srcId="{131CD38D-A395-4CCF-BB3B-96E40518A4F4}" destId="{03FA2C3A-6CC2-481B-8CC7-ED2F6A2CDBB1}" srcOrd="3" destOrd="0" presId="urn:microsoft.com/office/officeart/2018/2/layout/IconVerticalSolidList"/>
    <dgm:cxn modelId="{2F6C7778-9285-47B5-B7D6-C772CBA73611}" type="presParOf" srcId="{307F9FF6-1F56-447E-AE72-F6BF2D2C0808}" destId="{8021423C-963F-4BD2-9243-B9167A28C9BA}" srcOrd="1" destOrd="0" presId="urn:microsoft.com/office/officeart/2018/2/layout/IconVerticalSolidList"/>
    <dgm:cxn modelId="{B0EC84E3-3944-4B16-87EE-EEFA6DF23F18}" type="presParOf" srcId="{307F9FF6-1F56-447E-AE72-F6BF2D2C0808}" destId="{B36F7071-CE87-4EE8-A75A-C259C28B93F1}" srcOrd="2" destOrd="0" presId="urn:microsoft.com/office/officeart/2018/2/layout/IconVerticalSolidList"/>
    <dgm:cxn modelId="{A21ECB54-CA7C-4476-92EE-998DE0752DC0}" type="presParOf" srcId="{B36F7071-CE87-4EE8-A75A-C259C28B93F1}" destId="{ED261D03-E487-4895-9036-6CBF8F8E95F9}" srcOrd="0" destOrd="0" presId="urn:microsoft.com/office/officeart/2018/2/layout/IconVerticalSolidList"/>
    <dgm:cxn modelId="{5967B3C1-98A9-465D-B2E4-D295875E79AB}" type="presParOf" srcId="{B36F7071-CE87-4EE8-A75A-C259C28B93F1}" destId="{EC46C6A3-1780-4715-BFD6-8D554AE93915}" srcOrd="1" destOrd="0" presId="urn:microsoft.com/office/officeart/2018/2/layout/IconVerticalSolidList"/>
    <dgm:cxn modelId="{E3D3829D-F799-464E-9F5A-09E0617B79B0}" type="presParOf" srcId="{B36F7071-CE87-4EE8-A75A-C259C28B93F1}" destId="{8AC1F11D-FDE9-4CCC-824C-2641C3DE5D70}" srcOrd="2" destOrd="0" presId="urn:microsoft.com/office/officeart/2018/2/layout/IconVerticalSolidList"/>
    <dgm:cxn modelId="{74ED44A1-39BC-4CF9-A4DB-5FA322B864FE}" type="presParOf" srcId="{B36F7071-CE87-4EE8-A75A-C259C28B93F1}" destId="{0521F7D1-6F92-4DB5-BBD5-8D05508530FA}" srcOrd="3" destOrd="0" presId="urn:microsoft.com/office/officeart/2018/2/layout/IconVerticalSolidList"/>
    <dgm:cxn modelId="{4D6F4886-F183-471C-AD82-42E20489E870}" type="presParOf" srcId="{307F9FF6-1F56-447E-AE72-F6BF2D2C0808}" destId="{D6690135-C97A-459C-A44F-FDE074345A3A}" srcOrd="3" destOrd="0" presId="urn:microsoft.com/office/officeart/2018/2/layout/IconVerticalSolidList"/>
    <dgm:cxn modelId="{6F2713D7-52B4-4228-8437-FA5850638BAE}" type="presParOf" srcId="{307F9FF6-1F56-447E-AE72-F6BF2D2C0808}" destId="{6038E7F4-6ABA-4F3F-BD6E-C4B38A13D90C}" srcOrd="4" destOrd="0" presId="urn:microsoft.com/office/officeart/2018/2/layout/IconVerticalSolidList"/>
    <dgm:cxn modelId="{1DBEE60E-2301-458A-B757-6F2475675D7C}" type="presParOf" srcId="{6038E7F4-6ABA-4F3F-BD6E-C4B38A13D90C}" destId="{85636FD2-2EE1-4137-B487-FED0274F7A8C}" srcOrd="0" destOrd="0" presId="urn:microsoft.com/office/officeart/2018/2/layout/IconVerticalSolidList"/>
    <dgm:cxn modelId="{18B158D8-2B32-47F5-AE3B-91BA3C352FB8}" type="presParOf" srcId="{6038E7F4-6ABA-4F3F-BD6E-C4B38A13D90C}" destId="{B8154C86-984E-4E95-A2EA-4ABAD82FC75C}" srcOrd="1" destOrd="0" presId="urn:microsoft.com/office/officeart/2018/2/layout/IconVerticalSolidList"/>
    <dgm:cxn modelId="{FE798DAE-7394-4768-AD18-C37304706DE4}" type="presParOf" srcId="{6038E7F4-6ABA-4F3F-BD6E-C4B38A13D90C}" destId="{D2C75E40-AC55-43C8-BE5E-DC283FE0EF67}" srcOrd="2" destOrd="0" presId="urn:microsoft.com/office/officeart/2018/2/layout/IconVerticalSolidList"/>
    <dgm:cxn modelId="{B3B55025-6E05-4895-B3FC-09B8D890ECB4}" type="presParOf" srcId="{6038E7F4-6ABA-4F3F-BD6E-C4B38A13D90C}" destId="{15768562-A7D2-46CF-B7DA-032FC3D12A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E20996-4778-4377-9808-D09BFE4C8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DA0250-1BAD-40A1-9389-4884FCCFF2BA}">
      <dgm:prSet/>
      <dgm:spPr/>
      <dgm:t>
        <a:bodyPr/>
        <a:lstStyle/>
        <a:p>
          <a:r>
            <a:rPr lang="cs-CZ" dirty="0"/>
            <a:t>Na kartě Zobrazení produktů zvolíme produkt</a:t>
          </a:r>
          <a:endParaRPr lang="en-US" dirty="0"/>
        </a:p>
      </dgm:t>
    </dgm:pt>
    <dgm:pt modelId="{D1817E57-E7DB-430E-9DCC-102A39F18AC7}" type="parTrans" cxnId="{31A580D0-3564-4BCF-8DB4-3C8D7398E6DD}">
      <dgm:prSet/>
      <dgm:spPr/>
      <dgm:t>
        <a:bodyPr/>
        <a:lstStyle/>
        <a:p>
          <a:endParaRPr lang="en-US"/>
        </a:p>
      </dgm:t>
    </dgm:pt>
    <dgm:pt modelId="{82FF6058-E651-461E-940B-B329E503685E}" type="sibTrans" cxnId="{31A580D0-3564-4BCF-8DB4-3C8D7398E6DD}">
      <dgm:prSet/>
      <dgm:spPr/>
      <dgm:t>
        <a:bodyPr/>
        <a:lstStyle/>
        <a:p>
          <a:endParaRPr lang="en-US"/>
        </a:p>
      </dgm:t>
    </dgm:pt>
    <dgm:pt modelId="{81A5C132-CA10-4A9C-BE9C-FB73C935FDB3}">
      <dgm:prSet/>
      <dgm:spPr/>
      <dgm:t>
        <a:bodyPr/>
        <a:lstStyle/>
        <a:p>
          <a:r>
            <a:rPr lang="cs-CZ" dirty="0"/>
            <a:t>Na kartě Zobrazení informací vidíme informace o produktu</a:t>
          </a:r>
          <a:endParaRPr lang="en-US" dirty="0"/>
        </a:p>
      </dgm:t>
    </dgm:pt>
    <dgm:pt modelId="{17DEFA14-D98C-482A-8589-D89FF1985E71}" type="parTrans" cxnId="{C59F8160-5525-477C-8A38-849FB7A9F4EA}">
      <dgm:prSet/>
      <dgm:spPr/>
      <dgm:t>
        <a:bodyPr/>
        <a:lstStyle/>
        <a:p>
          <a:endParaRPr lang="en-US"/>
        </a:p>
      </dgm:t>
    </dgm:pt>
    <dgm:pt modelId="{C96086D0-4471-41A5-907C-7DFC05BE19C7}" type="sibTrans" cxnId="{C59F8160-5525-477C-8A38-849FB7A9F4EA}">
      <dgm:prSet/>
      <dgm:spPr/>
      <dgm:t>
        <a:bodyPr/>
        <a:lstStyle/>
        <a:p>
          <a:endParaRPr lang="en-US"/>
        </a:p>
      </dgm:t>
    </dgm:pt>
    <dgm:pt modelId="{8B57C1B4-DE13-4BEE-8CBA-14F30BFA62B8}">
      <dgm:prSet/>
      <dgm:spPr/>
      <dgm:t>
        <a:bodyPr/>
        <a:lstStyle/>
        <a:p>
          <a:r>
            <a:rPr lang="cs-CZ" dirty="0"/>
            <a:t>Vrátíme se zpět</a:t>
          </a:r>
          <a:endParaRPr lang="en-US" dirty="0"/>
        </a:p>
      </dgm:t>
    </dgm:pt>
    <dgm:pt modelId="{84E9B36B-96C0-4BB2-A7C9-4DB9B9BA11CC}" type="parTrans" cxnId="{7330DEA0-6104-43CD-940E-CC76CAAB3D32}">
      <dgm:prSet/>
      <dgm:spPr/>
      <dgm:t>
        <a:bodyPr/>
        <a:lstStyle/>
        <a:p>
          <a:endParaRPr lang="en-US"/>
        </a:p>
      </dgm:t>
    </dgm:pt>
    <dgm:pt modelId="{284335D1-C632-44E9-9181-31557DDBB937}" type="sibTrans" cxnId="{7330DEA0-6104-43CD-940E-CC76CAAB3D32}">
      <dgm:prSet/>
      <dgm:spPr/>
      <dgm:t>
        <a:bodyPr/>
        <a:lstStyle/>
        <a:p>
          <a:endParaRPr lang="en-US"/>
        </a:p>
      </dgm:t>
    </dgm:pt>
    <dgm:pt modelId="{5AAB4B1F-81D8-46D7-BA3B-CBB38FF65C09}" type="pres">
      <dgm:prSet presAssocID="{C3E20996-4778-4377-9808-D09BFE4C8934}" presName="root" presStyleCnt="0">
        <dgm:presLayoutVars>
          <dgm:dir/>
          <dgm:resizeHandles val="exact"/>
        </dgm:presLayoutVars>
      </dgm:prSet>
      <dgm:spPr/>
    </dgm:pt>
    <dgm:pt modelId="{194E3D5B-9C3B-470E-BD94-8E41C2545A32}" type="pres">
      <dgm:prSet presAssocID="{86DA0250-1BAD-40A1-9389-4884FCCFF2BA}" presName="compNode" presStyleCnt="0"/>
      <dgm:spPr/>
    </dgm:pt>
    <dgm:pt modelId="{4CA8E3B8-11DE-4F46-8342-5BC33CFD5A1A}" type="pres">
      <dgm:prSet presAssocID="{86DA0250-1BAD-40A1-9389-4884FCCFF2BA}" presName="bgRect" presStyleLbl="bgShp" presStyleIdx="0" presStyleCnt="3"/>
      <dgm:spPr/>
    </dgm:pt>
    <dgm:pt modelId="{8A823C3E-91B4-4A9C-8DB7-B97A148F7451}" type="pres">
      <dgm:prSet presAssocID="{86DA0250-1BAD-40A1-9389-4884FCCFF2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3D4F435-2720-4851-9F53-6AB456F8FF11}" type="pres">
      <dgm:prSet presAssocID="{86DA0250-1BAD-40A1-9389-4884FCCFF2BA}" presName="spaceRect" presStyleCnt="0"/>
      <dgm:spPr/>
    </dgm:pt>
    <dgm:pt modelId="{B55B257D-BA1F-4F0B-872B-4AD236AB5781}" type="pres">
      <dgm:prSet presAssocID="{86DA0250-1BAD-40A1-9389-4884FCCFF2BA}" presName="parTx" presStyleLbl="revTx" presStyleIdx="0" presStyleCnt="3">
        <dgm:presLayoutVars>
          <dgm:chMax val="0"/>
          <dgm:chPref val="0"/>
        </dgm:presLayoutVars>
      </dgm:prSet>
      <dgm:spPr/>
    </dgm:pt>
    <dgm:pt modelId="{95B65711-5C89-4769-9655-FAAE816B30C1}" type="pres">
      <dgm:prSet presAssocID="{82FF6058-E651-461E-940B-B329E503685E}" presName="sibTrans" presStyleCnt="0"/>
      <dgm:spPr/>
    </dgm:pt>
    <dgm:pt modelId="{4C7E5A04-83E6-4002-9765-2A97CD386756}" type="pres">
      <dgm:prSet presAssocID="{81A5C132-CA10-4A9C-BE9C-FB73C935FDB3}" presName="compNode" presStyleCnt="0"/>
      <dgm:spPr/>
    </dgm:pt>
    <dgm:pt modelId="{952989E8-662D-4B34-991E-289ECC8EE564}" type="pres">
      <dgm:prSet presAssocID="{81A5C132-CA10-4A9C-BE9C-FB73C935FDB3}" presName="bgRect" presStyleLbl="bgShp" presStyleIdx="1" presStyleCnt="3"/>
      <dgm:spPr/>
    </dgm:pt>
    <dgm:pt modelId="{2C2C3C4C-93A5-41D1-A179-9D7EDDCF45E2}" type="pres">
      <dgm:prSet presAssocID="{81A5C132-CA10-4A9C-BE9C-FB73C935FD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7CCF26E-63A4-4BF3-B879-2CE4820F12D1}" type="pres">
      <dgm:prSet presAssocID="{81A5C132-CA10-4A9C-BE9C-FB73C935FDB3}" presName="spaceRect" presStyleCnt="0"/>
      <dgm:spPr/>
    </dgm:pt>
    <dgm:pt modelId="{809EA193-F2CA-4F57-ABB9-0FA846B604FD}" type="pres">
      <dgm:prSet presAssocID="{81A5C132-CA10-4A9C-BE9C-FB73C935FDB3}" presName="parTx" presStyleLbl="revTx" presStyleIdx="1" presStyleCnt="3">
        <dgm:presLayoutVars>
          <dgm:chMax val="0"/>
          <dgm:chPref val="0"/>
        </dgm:presLayoutVars>
      </dgm:prSet>
      <dgm:spPr/>
    </dgm:pt>
    <dgm:pt modelId="{522F55E0-41CF-46C7-9769-909AC91C0937}" type="pres">
      <dgm:prSet presAssocID="{C96086D0-4471-41A5-907C-7DFC05BE19C7}" presName="sibTrans" presStyleCnt="0"/>
      <dgm:spPr/>
    </dgm:pt>
    <dgm:pt modelId="{4316C7D2-1A25-475A-96AB-B5F4BAEDC73B}" type="pres">
      <dgm:prSet presAssocID="{8B57C1B4-DE13-4BEE-8CBA-14F30BFA62B8}" presName="compNode" presStyleCnt="0"/>
      <dgm:spPr/>
    </dgm:pt>
    <dgm:pt modelId="{D03A2EEA-A33C-41CC-8A09-C90DB9CD6089}" type="pres">
      <dgm:prSet presAssocID="{8B57C1B4-DE13-4BEE-8CBA-14F30BFA62B8}" presName="bgRect" presStyleLbl="bgShp" presStyleIdx="2" presStyleCnt="3"/>
      <dgm:spPr/>
    </dgm:pt>
    <dgm:pt modelId="{4DD1AF25-E905-44AA-A307-E350073730C6}" type="pres">
      <dgm:prSet presAssocID="{8B57C1B4-DE13-4BEE-8CBA-14F30BFA62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F777D63E-9639-4023-9EFD-8693C8C91D00}" type="pres">
      <dgm:prSet presAssocID="{8B57C1B4-DE13-4BEE-8CBA-14F30BFA62B8}" presName="spaceRect" presStyleCnt="0"/>
      <dgm:spPr/>
    </dgm:pt>
    <dgm:pt modelId="{E6521717-067A-4F67-B0B5-132522DBDF47}" type="pres">
      <dgm:prSet presAssocID="{8B57C1B4-DE13-4BEE-8CBA-14F30BFA62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9F8160-5525-477C-8A38-849FB7A9F4EA}" srcId="{C3E20996-4778-4377-9808-D09BFE4C8934}" destId="{81A5C132-CA10-4A9C-BE9C-FB73C935FDB3}" srcOrd="1" destOrd="0" parTransId="{17DEFA14-D98C-482A-8589-D89FF1985E71}" sibTransId="{C96086D0-4471-41A5-907C-7DFC05BE19C7}"/>
    <dgm:cxn modelId="{675FE342-C5F9-46C3-9DF3-6B164E751296}" type="presOf" srcId="{8B57C1B4-DE13-4BEE-8CBA-14F30BFA62B8}" destId="{E6521717-067A-4F67-B0B5-132522DBDF47}" srcOrd="0" destOrd="0" presId="urn:microsoft.com/office/officeart/2018/2/layout/IconVerticalSolidList"/>
    <dgm:cxn modelId="{7330DEA0-6104-43CD-940E-CC76CAAB3D32}" srcId="{C3E20996-4778-4377-9808-D09BFE4C8934}" destId="{8B57C1B4-DE13-4BEE-8CBA-14F30BFA62B8}" srcOrd="2" destOrd="0" parTransId="{84E9B36B-96C0-4BB2-A7C9-4DB9B9BA11CC}" sibTransId="{284335D1-C632-44E9-9181-31557DDBB937}"/>
    <dgm:cxn modelId="{82F4D3C7-9070-40FA-8A9E-6E450A0F7701}" type="presOf" srcId="{C3E20996-4778-4377-9808-D09BFE4C8934}" destId="{5AAB4B1F-81D8-46D7-BA3B-CBB38FF65C09}" srcOrd="0" destOrd="0" presId="urn:microsoft.com/office/officeart/2018/2/layout/IconVerticalSolidList"/>
    <dgm:cxn modelId="{31A580D0-3564-4BCF-8DB4-3C8D7398E6DD}" srcId="{C3E20996-4778-4377-9808-D09BFE4C8934}" destId="{86DA0250-1BAD-40A1-9389-4884FCCFF2BA}" srcOrd="0" destOrd="0" parTransId="{D1817E57-E7DB-430E-9DCC-102A39F18AC7}" sibTransId="{82FF6058-E651-461E-940B-B329E503685E}"/>
    <dgm:cxn modelId="{840E79F1-9D1D-4887-A9A6-E8F172C4B96C}" type="presOf" srcId="{86DA0250-1BAD-40A1-9389-4884FCCFF2BA}" destId="{B55B257D-BA1F-4F0B-872B-4AD236AB5781}" srcOrd="0" destOrd="0" presId="urn:microsoft.com/office/officeart/2018/2/layout/IconVerticalSolidList"/>
    <dgm:cxn modelId="{A122BBFC-A6F8-4E17-8109-E802F6631DC5}" type="presOf" srcId="{81A5C132-CA10-4A9C-BE9C-FB73C935FDB3}" destId="{809EA193-F2CA-4F57-ABB9-0FA846B604FD}" srcOrd="0" destOrd="0" presId="urn:microsoft.com/office/officeart/2018/2/layout/IconVerticalSolidList"/>
    <dgm:cxn modelId="{640AB148-FFEF-4836-B212-6185AAD61ABF}" type="presParOf" srcId="{5AAB4B1F-81D8-46D7-BA3B-CBB38FF65C09}" destId="{194E3D5B-9C3B-470E-BD94-8E41C2545A32}" srcOrd="0" destOrd="0" presId="urn:microsoft.com/office/officeart/2018/2/layout/IconVerticalSolidList"/>
    <dgm:cxn modelId="{42BF9965-7A54-4BB2-9E44-7522EE3E1453}" type="presParOf" srcId="{194E3D5B-9C3B-470E-BD94-8E41C2545A32}" destId="{4CA8E3B8-11DE-4F46-8342-5BC33CFD5A1A}" srcOrd="0" destOrd="0" presId="urn:microsoft.com/office/officeart/2018/2/layout/IconVerticalSolidList"/>
    <dgm:cxn modelId="{2D4A9A97-E92E-40ED-BB5A-2D1855C89375}" type="presParOf" srcId="{194E3D5B-9C3B-470E-BD94-8E41C2545A32}" destId="{8A823C3E-91B4-4A9C-8DB7-B97A148F7451}" srcOrd="1" destOrd="0" presId="urn:microsoft.com/office/officeart/2018/2/layout/IconVerticalSolidList"/>
    <dgm:cxn modelId="{DD677641-1975-4C4C-AF53-62FC026E3DD8}" type="presParOf" srcId="{194E3D5B-9C3B-470E-BD94-8E41C2545A32}" destId="{A3D4F435-2720-4851-9F53-6AB456F8FF11}" srcOrd="2" destOrd="0" presId="urn:microsoft.com/office/officeart/2018/2/layout/IconVerticalSolidList"/>
    <dgm:cxn modelId="{4E4A1D63-21CD-4A4F-AE74-E375905B4FC5}" type="presParOf" srcId="{194E3D5B-9C3B-470E-BD94-8E41C2545A32}" destId="{B55B257D-BA1F-4F0B-872B-4AD236AB5781}" srcOrd="3" destOrd="0" presId="urn:microsoft.com/office/officeart/2018/2/layout/IconVerticalSolidList"/>
    <dgm:cxn modelId="{913EB6C0-7ABA-414A-A557-E074AE63A980}" type="presParOf" srcId="{5AAB4B1F-81D8-46D7-BA3B-CBB38FF65C09}" destId="{95B65711-5C89-4769-9655-FAAE816B30C1}" srcOrd="1" destOrd="0" presId="urn:microsoft.com/office/officeart/2018/2/layout/IconVerticalSolidList"/>
    <dgm:cxn modelId="{785D0F16-C29D-43D2-B79F-D665B7D9A362}" type="presParOf" srcId="{5AAB4B1F-81D8-46D7-BA3B-CBB38FF65C09}" destId="{4C7E5A04-83E6-4002-9765-2A97CD386756}" srcOrd="2" destOrd="0" presId="urn:microsoft.com/office/officeart/2018/2/layout/IconVerticalSolidList"/>
    <dgm:cxn modelId="{381ED9DD-51AC-4430-BEEC-8EE24EAA2216}" type="presParOf" srcId="{4C7E5A04-83E6-4002-9765-2A97CD386756}" destId="{952989E8-662D-4B34-991E-289ECC8EE564}" srcOrd="0" destOrd="0" presId="urn:microsoft.com/office/officeart/2018/2/layout/IconVerticalSolidList"/>
    <dgm:cxn modelId="{C27ADC1F-93D7-4647-953D-9F7F88EB1CF2}" type="presParOf" srcId="{4C7E5A04-83E6-4002-9765-2A97CD386756}" destId="{2C2C3C4C-93A5-41D1-A179-9D7EDDCF45E2}" srcOrd="1" destOrd="0" presId="urn:microsoft.com/office/officeart/2018/2/layout/IconVerticalSolidList"/>
    <dgm:cxn modelId="{22B8764C-961D-4E65-90F6-285A9BDB9B52}" type="presParOf" srcId="{4C7E5A04-83E6-4002-9765-2A97CD386756}" destId="{67CCF26E-63A4-4BF3-B879-2CE4820F12D1}" srcOrd="2" destOrd="0" presId="urn:microsoft.com/office/officeart/2018/2/layout/IconVerticalSolidList"/>
    <dgm:cxn modelId="{5A9F00F4-F0B4-431A-AF3E-0016678EF0FA}" type="presParOf" srcId="{4C7E5A04-83E6-4002-9765-2A97CD386756}" destId="{809EA193-F2CA-4F57-ABB9-0FA846B604FD}" srcOrd="3" destOrd="0" presId="urn:microsoft.com/office/officeart/2018/2/layout/IconVerticalSolidList"/>
    <dgm:cxn modelId="{977C6A7F-3916-49C2-968F-32202CE0F971}" type="presParOf" srcId="{5AAB4B1F-81D8-46D7-BA3B-CBB38FF65C09}" destId="{522F55E0-41CF-46C7-9769-909AC91C0937}" srcOrd="3" destOrd="0" presId="urn:microsoft.com/office/officeart/2018/2/layout/IconVerticalSolidList"/>
    <dgm:cxn modelId="{D77915EB-6987-41C3-8977-EB73C8DA94A2}" type="presParOf" srcId="{5AAB4B1F-81D8-46D7-BA3B-CBB38FF65C09}" destId="{4316C7D2-1A25-475A-96AB-B5F4BAEDC73B}" srcOrd="4" destOrd="0" presId="urn:microsoft.com/office/officeart/2018/2/layout/IconVerticalSolidList"/>
    <dgm:cxn modelId="{B96198C0-A1A7-4D94-BB50-CC702B859B92}" type="presParOf" srcId="{4316C7D2-1A25-475A-96AB-B5F4BAEDC73B}" destId="{D03A2EEA-A33C-41CC-8A09-C90DB9CD6089}" srcOrd="0" destOrd="0" presId="urn:microsoft.com/office/officeart/2018/2/layout/IconVerticalSolidList"/>
    <dgm:cxn modelId="{AF5110F1-D71E-40A8-8209-1C241E63455A}" type="presParOf" srcId="{4316C7D2-1A25-475A-96AB-B5F4BAEDC73B}" destId="{4DD1AF25-E905-44AA-A307-E350073730C6}" srcOrd="1" destOrd="0" presId="urn:microsoft.com/office/officeart/2018/2/layout/IconVerticalSolidList"/>
    <dgm:cxn modelId="{98EF6DEA-FDF8-4595-BBD6-0A41DDC1A3F7}" type="presParOf" srcId="{4316C7D2-1A25-475A-96AB-B5F4BAEDC73B}" destId="{F777D63E-9639-4023-9EFD-8693C8C91D00}" srcOrd="2" destOrd="0" presId="urn:microsoft.com/office/officeart/2018/2/layout/IconVerticalSolidList"/>
    <dgm:cxn modelId="{621AEC4A-9918-4A87-A26E-423FE1956A29}" type="presParOf" srcId="{4316C7D2-1A25-475A-96AB-B5F4BAEDC73B}" destId="{E6521717-067A-4F67-B0B5-132522DBDF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E20996-4778-4377-9808-D09BFE4C8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DA0250-1BAD-40A1-9389-4884FCCFF2B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Z úvodního panelu se přepneme na kartu Nová platba</a:t>
          </a:r>
          <a:endParaRPr lang="en-US" dirty="0"/>
        </a:p>
      </dgm:t>
    </dgm:pt>
    <dgm:pt modelId="{D1817E57-E7DB-430E-9DCC-102A39F18AC7}" type="parTrans" cxnId="{31A580D0-3564-4BCF-8DB4-3C8D7398E6DD}">
      <dgm:prSet/>
      <dgm:spPr/>
      <dgm:t>
        <a:bodyPr/>
        <a:lstStyle/>
        <a:p>
          <a:endParaRPr lang="en-US"/>
        </a:p>
      </dgm:t>
    </dgm:pt>
    <dgm:pt modelId="{82FF6058-E651-461E-940B-B329E503685E}" type="sibTrans" cxnId="{31A580D0-3564-4BCF-8DB4-3C8D7398E6DD}">
      <dgm:prSet/>
      <dgm:spPr/>
      <dgm:t>
        <a:bodyPr/>
        <a:lstStyle/>
        <a:p>
          <a:endParaRPr lang="en-US"/>
        </a:p>
      </dgm:t>
    </dgm:pt>
    <dgm:pt modelId="{81A5C132-CA10-4A9C-BE9C-FB73C935FDB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Vyplním všechny údaje</a:t>
          </a:r>
          <a:endParaRPr lang="en-US" dirty="0"/>
        </a:p>
      </dgm:t>
    </dgm:pt>
    <dgm:pt modelId="{17DEFA14-D98C-482A-8589-D89FF1985E71}" type="parTrans" cxnId="{C59F8160-5525-477C-8A38-849FB7A9F4EA}">
      <dgm:prSet/>
      <dgm:spPr/>
      <dgm:t>
        <a:bodyPr/>
        <a:lstStyle/>
        <a:p>
          <a:endParaRPr lang="en-US"/>
        </a:p>
      </dgm:t>
    </dgm:pt>
    <dgm:pt modelId="{C96086D0-4471-41A5-907C-7DFC05BE19C7}" type="sibTrans" cxnId="{C59F8160-5525-477C-8A38-849FB7A9F4EA}">
      <dgm:prSet/>
      <dgm:spPr/>
      <dgm:t>
        <a:bodyPr/>
        <a:lstStyle/>
        <a:p>
          <a:endParaRPr lang="en-US"/>
        </a:p>
      </dgm:t>
    </dgm:pt>
    <dgm:pt modelId="{8B57C1B4-DE13-4BEE-8CBA-14F30BFA62B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Při ověřování platbu zrušíme</a:t>
          </a:r>
          <a:endParaRPr lang="en-US" dirty="0"/>
        </a:p>
      </dgm:t>
    </dgm:pt>
    <dgm:pt modelId="{84E9B36B-96C0-4BB2-A7C9-4DB9B9BA11CC}" type="parTrans" cxnId="{7330DEA0-6104-43CD-940E-CC76CAAB3D32}">
      <dgm:prSet/>
      <dgm:spPr/>
      <dgm:t>
        <a:bodyPr/>
        <a:lstStyle/>
        <a:p>
          <a:endParaRPr lang="en-US"/>
        </a:p>
      </dgm:t>
    </dgm:pt>
    <dgm:pt modelId="{284335D1-C632-44E9-9181-31557DDBB937}" type="sibTrans" cxnId="{7330DEA0-6104-43CD-940E-CC76CAAB3D32}">
      <dgm:prSet/>
      <dgm:spPr/>
      <dgm:t>
        <a:bodyPr/>
        <a:lstStyle/>
        <a:p>
          <a:endParaRPr lang="en-US"/>
        </a:p>
      </dgm:t>
    </dgm:pt>
    <dgm:pt modelId="{4B405B17-1A1A-47CD-9538-03B172EF2C28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Klepneme na tlačítko Potvrdit platbu</a:t>
          </a:r>
          <a:endParaRPr lang="en-US" dirty="0"/>
        </a:p>
      </dgm:t>
    </dgm:pt>
    <dgm:pt modelId="{2398E07C-1FD4-4E74-8E37-93B5D76116A6}" type="parTrans" cxnId="{C83A061E-96C8-487F-93D8-1ECE5666D225}">
      <dgm:prSet/>
      <dgm:spPr/>
      <dgm:t>
        <a:bodyPr/>
        <a:lstStyle/>
        <a:p>
          <a:endParaRPr lang="cs-CZ"/>
        </a:p>
      </dgm:t>
    </dgm:pt>
    <dgm:pt modelId="{10975FAD-B831-4608-961E-F438F4EF14B9}" type="sibTrans" cxnId="{C83A061E-96C8-487F-93D8-1ECE5666D225}">
      <dgm:prSet/>
      <dgm:spPr/>
      <dgm:t>
        <a:bodyPr/>
        <a:lstStyle/>
        <a:p>
          <a:endParaRPr lang="cs-CZ"/>
        </a:p>
      </dgm:t>
    </dgm:pt>
    <dgm:pt modelId="{5AAB4B1F-81D8-46D7-BA3B-CBB38FF65C09}" type="pres">
      <dgm:prSet presAssocID="{C3E20996-4778-4377-9808-D09BFE4C8934}" presName="root" presStyleCnt="0">
        <dgm:presLayoutVars>
          <dgm:dir/>
          <dgm:resizeHandles val="exact"/>
        </dgm:presLayoutVars>
      </dgm:prSet>
      <dgm:spPr/>
    </dgm:pt>
    <dgm:pt modelId="{194E3D5B-9C3B-470E-BD94-8E41C2545A32}" type="pres">
      <dgm:prSet presAssocID="{86DA0250-1BAD-40A1-9389-4884FCCFF2BA}" presName="compNode" presStyleCnt="0"/>
      <dgm:spPr/>
    </dgm:pt>
    <dgm:pt modelId="{4CA8E3B8-11DE-4F46-8342-5BC33CFD5A1A}" type="pres">
      <dgm:prSet presAssocID="{86DA0250-1BAD-40A1-9389-4884FCCFF2BA}" presName="bgRect" presStyleLbl="bgShp" presStyleIdx="0" presStyleCnt="4"/>
      <dgm:spPr/>
    </dgm:pt>
    <dgm:pt modelId="{8A823C3E-91B4-4A9C-8DB7-B97A148F7451}" type="pres">
      <dgm:prSet presAssocID="{86DA0250-1BAD-40A1-9389-4884FCCFF2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3D4F435-2720-4851-9F53-6AB456F8FF11}" type="pres">
      <dgm:prSet presAssocID="{86DA0250-1BAD-40A1-9389-4884FCCFF2BA}" presName="spaceRect" presStyleCnt="0"/>
      <dgm:spPr/>
    </dgm:pt>
    <dgm:pt modelId="{B55B257D-BA1F-4F0B-872B-4AD236AB5781}" type="pres">
      <dgm:prSet presAssocID="{86DA0250-1BAD-40A1-9389-4884FCCFF2BA}" presName="parTx" presStyleLbl="revTx" presStyleIdx="0" presStyleCnt="4">
        <dgm:presLayoutVars>
          <dgm:chMax val="0"/>
          <dgm:chPref val="0"/>
        </dgm:presLayoutVars>
      </dgm:prSet>
      <dgm:spPr/>
    </dgm:pt>
    <dgm:pt modelId="{95B65711-5C89-4769-9655-FAAE816B30C1}" type="pres">
      <dgm:prSet presAssocID="{82FF6058-E651-461E-940B-B329E503685E}" presName="sibTrans" presStyleCnt="0"/>
      <dgm:spPr/>
    </dgm:pt>
    <dgm:pt modelId="{4C7E5A04-83E6-4002-9765-2A97CD386756}" type="pres">
      <dgm:prSet presAssocID="{81A5C132-CA10-4A9C-BE9C-FB73C935FDB3}" presName="compNode" presStyleCnt="0"/>
      <dgm:spPr/>
    </dgm:pt>
    <dgm:pt modelId="{952989E8-662D-4B34-991E-289ECC8EE564}" type="pres">
      <dgm:prSet presAssocID="{81A5C132-CA10-4A9C-BE9C-FB73C935FDB3}" presName="bgRect" presStyleLbl="bgShp" presStyleIdx="1" presStyleCnt="4"/>
      <dgm:spPr/>
    </dgm:pt>
    <dgm:pt modelId="{2C2C3C4C-93A5-41D1-A179-9D7EDDCF45E2}" type="pres">
      <dgm:prSet presAssocID="{81A5C132-CA10-4A9C-BE9C-FB73C935FDB3}" presName="iconRect" presStyleLbl="node1" presStyleIdx="1" presStyleCnt="4" custLinFactNeighborY="6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board with solid fill"/>
        </a:ext>
      </dgm:extLst>
    </dgm:pt>
    <dgm:pt modelId="{67CCF26E-63A4-4BF3-B879-2CE4820F12D1}" type="pres">
      <dgm:prSet presAssocID="{81A5C132-CA10-4A9C-BE9C-FB73C935FDB3}" presName="spaceRect" presStyleCnt="0"/>
      <dgm:spPr/>
    </dgm:pt>
    <dgm:pt modelId="{809EA193-F2CA-4F57-ABB9-0FA846B604FD}" type="pres">
      <dgm:prSet presAssocID="{81A5C132-CA10-4A9C-BE9C-FB73C935FDB3}" presName="parTx" presStyleLbl="revTx" presStyleIdx="1" presStyleCnt="4">
        <dgm:presLayoutVars>
          <dgm:chMax val="0"/>
          <dgm:chPref val="0"/>
        </dgm:presLayoutVars>
      </dgm:prSet>
      <dgm:spPr/>
    </dgm:pt>
    <dgm:pt modelId="{522F55E0-41CF-46C7-9769-909AC91C0937}" type="pres">
      <dgm:prSet presAssocID="{C96086D0-4471-41A5-907C-7DFC05BE19C7}" presName="sibTrans" presStyleCnt="0"/>
      <dgm:spPr/>
    </dgm:pt>
    <dgm:pt modelId="{2A24202D-F40D-4154-8E4E-C856D182B811}" type="pres">
      <dgm:prSet presAssocID="{4B405B17-1A1A-47CD-9538-03B172EF2C28}" presName="compNode" presStyleCnt="0"/>
      <dgm:spPr/>
    </dgm:pt>
    <dgm:pt modelId="{A3E62F83-AB37-4DA4-A1A7-8E3C169AFB38}" type="pres">
      <dgm:prSet presAssocID="{4B405B17-1A1A-47CD-9538-03B172EF2C28}" presName="bgRect" presStyleLbl="bgShp" presStyleIdx="2" presStyleCnt="4"/>
      <dgm:spPr/>
    </dgm:pt>
    <dgm:pt modelId="{422F0526-741F-46BE-8495-7D3C1D6A7301}" type="pres">
      <dgm:prSet presAssocID="{4B405B17-1A1A-47CD-9538-03B172EF2C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BADEDC76-3FEC-4DB7-9CF1-CFB9E19F72F5}" type="pres">
      <dgm:prSet presAssocID="{4B405B17-1A1A-47CD-9538-03B172EF2C28}" presName="spaceRect" presStyleCnt="0"/>
      <dgm:spPr/>
    </dgm:pt>
    <dgm:pt modelId="{F63BD4EC-85AC-49B1-B4FD-80CE414B8112}" type="pres">
      <dgm:prSet presAssocID="{4B405B17-1A1A-47CD-9538-03B172EF2C28}" presName="parTx" presStyleLbl="revTx" presStyleIdx="2" presStyleCnt="4">
        <dgm:presLayoutVars>
          <dgm:chMax val="0"/>
          <dgm:chPref val="0"/>
        </dgm:presLayoutVars>
      </dgm:prSet>
      <dgm:spPr/>
    </dgm:pt>
    <dgm:pt modelId="{18F5B749-3678-4493-B771-ECFE39E6730C}" type="pres">
      <dgm:prSet presAssocID="{10975FAD-B831-4608-961E-F438F4EF14B9}" presName="sibTrans" presStyleCnt="0"/>
      <dgm:spPr/>
    </dgm:pt>
    <dgm:pt modelId="{4316C7D2-1A25-475A-96AB-B5F4BAEDC73B}" type="pres">
      <dgm:prSet presAssocID="{8B57C1B4-DE13-4BEE-8CBA-14F30BFA62B8}" presName="compNode" presStyleCnt="0"/>
      <dgm:spPr/>
    </dgm:pt>
    <dgm:pt modelId="{D03A2EEA-A33C-41CC-8A09-C90DB9CD6089}" type="pres">
      <dgm:prSet presAssocID="{8B57C1B4-DE13-4BEE-8CBA-14F30BFA62B8}" presName="bgRect" presStyleLbl="bgShp" presStyleIdx="3" presStyleCnt="4"/>
      <dgm:spPr/>
    </dgm:pt>
    <dgm:pt modelId="{4DD1AF25-E905-44AA-A307-E350073730C6}" type="pres">
      <dgm:prSet presAssocID="{8B57C1B4-DE13-4BEE-8CBA-14F30BFA62B8}" presName="iconRect" presStyleLbl="node1" presStyleIdx="3" presStyleCnt="4" custAng="18831127" custLinFactNeighborY="255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F777D63E-9639-4023-9EFD-8693C8C91D00}" type="pres">
      <dgm:prSet presAssocID="{8B57C1B4-DE13-4BEE-8CBA-14F30BFA62B8}" presName="spaceRect" presStyleCnt="0"/>
      <dgm:spPr/>
    </dgm:pt>
    <dgm:pt modelId="{E6521717-067A-4F67-B0B5-132522DBDF47}" type="pres">
      <dgm:prSet presAssocID="{8B57C1B4-DE13-4BEE-8CBA-14F30BFA62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83A061E-96C8-487F-93D8-1ECE5666D225}" srcId="{C3E20996-4778-4377-9808-D09BFE4C8934}" destId="{4B405B17-1A1A-47CD-9538-03B172EF2C28}" srcOrd="2" destOrd="0" parTransId="{2398E07C-1FD4-4E74-8E37-93B5D76116A6}" sibTransId="{10975FAD-B831-4608-961E-F438F4EF14B9}"/>
    <dgm:cxn modelId="{C59F8160-5525-477C-8A38-849FB7A9F4EA}" srcId="{C3E20996-4778-4377-9808-D09BFE4C8934}" destId="{81A5C132-CA10-4A9C-BE9C-FB73C935FDB3}" srcOrd="1" destOrd="0" parTransId="{17DEFA14-D98C-482A-8589-D89FF1985E71}" sibTransId="{C96086D0-4471-41A5-907C-7DFC05BE19C7}"/>
    <dgm:cxn modelId="{675FE342-C5F9-46C3-9DF3-6B164E751296}" type="presOf" srcId="{8B57C1B4-DE13-4BEE-8CBA-14F30BFA62B8}" destId="{E6521717-067A-4F67-B0B5-132522DBDF47}" srcOrd="0" destOrd="0" presId="urn:microsoft.com/office/officeart/2018/2/layout/IconVerticalSolidList"/>
    <dgm:cxn modelId="{6D37F09D-352B-4079-BEC9-49474FA3CE23}" type="presOf" srcId="{4B405B17-1A1A-47CD-9538-03B172EF2C28}" destId="{F63BD4EC-85AC-49B1-B4FD-80CE414B8112}" srcOrd="0" destOrd="0" presId="urn:microsoft.com/office/officeart/2018/2/layout/IconVerticalSolidList"/>
    <dgm:cxn modelId="{7330DEA0-6104-43CD-940E-CC76CAAB3D32}" srcId="{C3E20996-4778-4377-9808-D09BFE4C8934}" destId="{8B57C1B4-DE13-4BEE-8CBA-14F30BFA62B8}" srcOrd="3" destOrd="0" parTransId="{84E9B36B-96C0-4BB2-A7C9-4DB9B9BA11CC}" sibTransId="{284335D1-C632-44E9-9181-31557DDBB937}"/>
    <dgm:cxn modelId="{82F4D3C7-9070-40FA-8A9E-6E450A0F7701}" type="presOf" srcId="{C3E20996-4778-4377-9808-D09BFE4C8934}" destId="{5AAB4B1F-81D8-46D7-BA3B-CBB38FF65C09}" srcOrd="0" destOrd="0" presId="urn:microsoft.com/office/officeart/2018/2/layout/IconVerticalSolidList"/>
    <dgm:cxn modelId="{31A580D0-3564-4BCF-8DB4-3C8D7398E6DD}" srcId="{C3E20996-4778-4377-9808-D09BFE4C8934}" destId="{86DA0250-1BAD-40A1-9389-4884FCCFF2BA}" srcOrd="0" destOrd="0" parTransId="{D1817E57-E7DB-430E-9DCC-102A39F18AC7}" sibTransId="{82FF6058-E651-461E-940B-B329E503685E}"/>
    <dgm:cxn modelId="{840E79F1-9D1D-4887-A9A6-E8F172C4B96C}" type="presOf" srcId="{86DA0250-1BAD-40A1-9389-4884FCCFF2BA}" destId="{B55B257D-BA1F-4F0B-872B-4AD236AB5781}" srcOrd="0" destOrd="0" presId="urn:microsoft.com/office/officeart/2018/2/layout/IconVerticalSolidList"/>
    <dgm:cxn modelId="{A122BBFC-A6F8-4E17-8109-E802F6631DC5}" type="presOf" srcId="{81A5C132-CA10-4A9C-BE9C-FB73C935FDB3}" destId="{809EA193-F2CA-4F57-ABB9-0FA846B604FD}" srcOrd="0" destOrd="0" presId="urn:microsoft.com/office/officeart/2018/2/layout/IconVerticalSolidList"/>
    <dgm:cxn modelId="{640AB148-FFEF-4836-B212-6185AAD61ABF}" type="presParOf" srcId="{5AAB4B1F-81D8-46D7-BA3B-CBB38FF65C09}" destId="{194E3D5B-9C3B-470E-BD94-8E41C2545A32}" srcOrd="0" destOrd="0" presId="urn:microsoft.com/office/officeart/2018/2/layout/IconVerticalSolidList"/>
    <dgm:cxn modelId="{42BF9965-7A54-4BB2-9E44-7522EE3E1453}" type="presParOf" srcId="{194E3D5B-9C3B-470E-BD94-8E41C2545A32}" destId="{4CA8E3B8-11DE-4F46-8342-5BC33CFD5A1A}" srcOrd="0" destOrd="0" presId="urn:microsoft.com/office/officeart/2018/2/layout/IconVerticalSolidList"/>
    <dgm:cxn modelId="{2D4A9A97-E92E-40ED-BB5A-2D1855C89375}" type="presParOf" srcId="{194E3D5B-9C3B-470E-BD94-8E41C2545A32}" destId="{8A823C3E-91B4-4A9C-8DB7-B97A148F7451}" srcOrd="1" destOrd="0" presId="urn:microsoft.com/office/officeart/2018/2/layout/IconVerticalSolidList"/>
    <dgm:cxn modelId="{DD677641-1975-4C4C-AF53-62FC026E3DD8}" type="presParOf" srcId="{194E3D5B-9C3B-470E-BD94-8E41C2545A32}" destId="{A3D4F435-2720-4851-9F53-6AB456F8FF11}" srcOrd="2" destOrd="0" presId="urn:microsoft.com/office/officeart/2018/2/layout/IconVerticalSolidList"/>
    <dgm:cxn modelId="{4E4A1D63-21CD-4A4F-AE74-E375905B4FC5}" type="presParOf" srcId="{194E3D5B-9C3B-470E-BD94-8E41C2545A32}" destId="{B55B257D-BA1F-4F0B-872B-4AD236AB5781}" srcOrd="3" destOrd="0" presId="urn:microsoft.com/office/officeart/2018/2/layout/IconVerticalSolidList"/>
    <dgm:cxn modelId="{913EB6C0-7ABA-414A-A557-E074AE63A980}" type="presParOf" srcId="{5AAB4B1F-81D8-46D7-BA3B-CBB38FF65C09}" destId="{95B65711-5C89-4769-9655-FAAE816B30C1}" srcOrd="1" destOrd="0" presId="urn:microsoft.com/office/officeart/2018/2/layout/IconVerticalSolidList"/>
    <dgm:cxn modelId="{785D0F16-C29D-43D2-B79F-D665B7D9A362}" type="presParOf" srcId="{5AAB4B1F-81D8-46D7-BA3B-CBB38FF65C09}" destId="{4C7E5A04-83E6-4002-9765-2A97CD386756}" srcOrd="2" destOrd="0" presId="urn:microsoft.com/office/officeart/2018/2/layout/IconVerticalSolidList"/>
    <dgm:cxn modelId="{381ED9DD-51AC-4430-BEEC-8EE24EAA2216}" type="presParOf" srcId="{4C7E5A04-83E6-4002-9765-2A97CD386756}" destId="{952989E8-662D-4B34-991E-289ECC8EE564}" srcOrd="0" destOrd="0" presId="urn:microsoft.com/office/officeart/2018/2/layout/IconVerticalSolidList"/>
    <dgm:cxn modelId="{C27ADC1F-93D7-4647-953D-9F7F88EB1CF2}" type="presParOf" srcId="{4C7E5A04-83E6-4002-9765-2A97CD386756}" destId="{2C2C3C4C-93A5-41D1-A179-9D7EDDCF45E2}" srcOrd="1" destOrd="0" presId="urn:microsoft.com/office/officeart/2018/2/layout/IconVerticalSolidList"/>
    <dgm:cxn modelId="{22B8764C-961D-4E65-90F6-285A9BDB9B52}" type="presParOf" srcId="{4C7E5A04-83E6-4002-9765-2A97CD386756}" destId="{67CCF26E-63A4-4BF3-B879-2CE4820F12D1}" srcOrd="2" destOrd="0" presId="urn:microsoft.com/office/officeart/2018/2/layout/IconVerticalSolidList"/>
    <dgm:cxn modelId="{5A9F00F4-F0B4-431A-AF3E-0016678EF0FA}" type="presParOf" srcId="{4C7E5A04-83E6-4002-9765-2A97CD386756}" destId="{809EA193-F2CA-4F57-ABB9-0FA846B604FD}" srcOrd="3" destOrd="0" presId="urn:microsoft.com/office/officeart/2018/2/layout/IconVerticalSolidList"/>
    <dgm:cxn modelId="{977C6A7F-3916-49C2-968F-32202CE0F971}" type="presParOf" srcId="{5AAB4B1F-81D8-46D7-BA3B-CBB38FF65C09}" destId="{522F55E0-41CF-46C7-9769-909AC91C0937}" srcOrd="3" destOrd="0" presId="urn:microsoft.com/office/officeart/2018/2/layout/IconVerticalSolidList"/>
    <dgm:cxn modelId="{8B096A43-052F-4135-9DF8-C1B0D71F04A6}" type="presParOf" srcId="{5AAB4B1F-81D8-46D7-BA3B-CBB38FF65C09}" destId="{2A24202D-F40D-4154-8E4E-C856D182B811}" srcOrd="4" destOrd="0" presId="urn:microsoft.com/office/officeart/2018/2/layout/IconVerticalSolidList"/>
    <dgm:cxn modelId="{9DB9AFDF-9930-48A3-AC85-985B2310A04F}" type="presParOf" srcId="{2A24202D-F40D-4154-8E4E-C856D182B811}" destId="{A3E62F83-AB37-4DA4-A1A7-8E3C169AFB38}" srcOrd="0" destOrd="0" presId="urn:microsoft.com/office/officeart/2018/2/layout/IconVerticalSolidList"/>
    <dgm:cxn modelId="{31472995-5019-4130-A929-BC33C18C28B4}" type="presParOf" srcId="{2A24202D-F40D-4154-8E4E-C856D182B811}" destId="{422F0526-741F-46BE-8495-7D3C1D6A7301}" srcOrd="1" destOrd="0" presId="urn:microsoft.com/office/officeart/2018/2/layout/IconVerticalSolidList"/>
    <dgm:cxn modelId="{84BC98BE-56FE-4572-9180-FBCB8003EDFB}" type="presParOf" srcId="{2A24202D-F40D-4154-8E4E-C856D182B811}" destId="{BADEDC76-3FEC-4DB7-9CF1-CFB9E19F72F5}" srcOrd="2" destOrd="0" presId="urn:microsoft.com/office/officeart/2018/2/layout/IconVerticalSolidList"/>
    <dgm:cxn modelId="{A10E8D9B-CCE8-4EB0-BE2E-1EB8AAD02F16}" type="presParOf" srcId="{2A24202D-F40D-4154-8E4E-C856D182B811}" destId="{F63BD4EC-85AC-49B1-B4FD-80CE414B8112}" srcOrd="3" destOrd="0" presId="urn:microsoft.com/office/officeart/2018/2/layout/IconVerticalSolidList"/>
    <dgm:cxn modelId="{FDD7C601-C946-45A2-8C3F-DCC119114BE5}" type="presParOf" srcId="{5AAB4B1F-81D8-46D7-BA3B-CBB38FF65C09}" destId="{18F5B749-3678-4493-B771-ECFE39E6730C}" srcOrd="5" destOrd="0" presId="urn:microsoft.com/office/officeart/2018/2/layout/IconVerticalSolidList"/>
    <dgm:cxn modelId="{D77915EB-6987-41C3-8977-EB73C8DA94A2}" type="presParOf" srcId="{5AAB4B1F-81D8-46D7-BA3B-CBB38FF65C09}" destId="{4316C7D2-1A25-475A-96AB-B5F4BAEDC73B}" srcOrd="6" destOrd="0" presId="urn:microsoft.com/office/officeart/2018/2/layout/IconVerticalSolidList"/>
    <dgm:cxn modelId="{B96198C0-A1A7-4D94-BB50-CC702B859B92}" type="presParOf" srcId="{4316C7D2-1A25-475A-96AB-B5F4BAEDC73B}" destId="{D03A2EEA-A33C-41CC-8A09-C90DB9CD6089}" srcOrd="0" destOrd="0" presId="urn:microsoft.com/office/officeart/2018/2/layout/IconVerticalSolidList"/>
    <dgm:cxn modelId="{AF5110F1-D71E-40A8-8209-1C241E63455A}" type="presParOf" srcId="{4316C7D2-1A25-475A-96AB-B5F4BAEDC73B}" destId="{4DD1AF25-E905-44AA-A307-E350073730C6}" srcOrd="1" destOrd="0" presId="urn:microsoft.com/office/officeart/2018/2/layout/IconVerticalSolidList"/>
    <dgm:cxn modelId="{98EF6DEA-FDF8-4595-BBD6-0A41DDC1A3F7}" type="presParOf" srcId="{4316C7D2-1A25-475A-96AB-B5F4BAEDC73B}" destId="{F777D63E-9639-4023-9EFD-8693C8C91D00}" srcOrd="2" destOrd="0" presId="urn:microsoft.com/office/officeart/2018/2/layout/IconVerticalSolidList"/>
    <dgm:cxn modelId="{621AEC4A-9918-4A87-A26E-423FE1956A29}" type="presParOf" srcId="{4316C7D2-1A25-475A-96AB-B5F4BAEDC73B}" destId="{E6521717-067A-4F67-B0B5-132522DBDF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E20996-4778-4377-9808-D09BFE4C8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DA0250-1BAD-40A1-9389-4884FCCFF2B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Z úvodního panelu se přepneme na kartu Nová platba</a:t>
          </a:r>
          <a:endParaRPr lang="en-US" dirty="0"/>
        </a:p>
      </dgm:t>
    </dgm:pt>
    <dgm:pt modelId="{D1817E57-E7DB-430E-9DCC-102A39F18AC7}" type="parTrans" cxnId="{31A580D0-3564-4BCF-8DB4-3C8D7398E6DD}">
      <dgm:prSet/>
      <dgm:spPr/>
      <dgm:t>
        <a:bodyPr/>
        <a:lstStyle/>
        <a:p>
          <a:endParaRPr lang="en-US"/>
        </a:p>
      </dgm:t>
    </dgm:pt>
    <dgm:pt modelId="{82FF6058-E651-461E-940B-B329E503685E}" type="sibTrans" cxnId="{31A580D0-3564-4BCF-8DB4-3C8D7398E6DD}">
      <dgm:prSet/>
      <dgm:spPr/>
      <dgm:t>
        <a:bodyPr/>
        <a:lstStyle/>
        <a:p>
          <a:endParaRPr lang="en-US"/>
        </a:p>
      </dgm:t>
    </dgm:pt>
    <dgm:pt modelId="{81A5C132-CA10-4A9C-BE9C-FB73C935FDB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Vyplníme všechny údaje</a:t>
          </a:r>
          <a:endParaRPr lang="en-US" dirty="0"/>
        </a:p>
      </dgm:t>
    </dgm:pt>
    <dgm:pt modelId="{17DEFA14-D98C-482A-8589-D89FF1985E71}" type="parTrans" cxnId="{C59F8160-5525-477C-8A38-849FB7A9F4EA}">
      <dgm:prSet/>
      <dgm:spPr/>
      <dgm:t>
        <a:bodyPr/>
        <a:lstStyle/>
        <a:p>
          <a:endParaRPr lang="en-US"/>
        </a:p>
      </dgm:t>
    </dgm:pt>
    <dgm:pt modelId="{C96086D0-4471-41A5-907C-7DFC05BE19C7}" type="sibTrans" cxnId="{C59F8160-5525-477C-8A38-849FB7A9F4EA}">
      <dgm:prSet/>
      <dgm:spPr/>
      <dgm:t>
        <a:bodyPr/>
        <a:lstStyle/>
        <a:p>
          <a:endParaRPr lang="en-US"/>
        </a:p>
      </dgm:t>
    </dgm:pt>
    <dgm:pt modelId="{8B57C1B4-DE13-4BEE-8CBA-14F30BFA62B8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Při ověřování platbu potvrdíme</a:t>
          </a:r>
          <a:endParaRPr lang="en-US" dirty="0"/>
        </a:p>
      </dgm:t>
    </dgm:pt>
    <dgm:pt modelId="{84E9B36B-96C0-4BB2-A7C9-4DB9B9BA11CC}" type="parTrans" cxnId="{7330DEA0-6104-43CD-940E-CC76CAAB3D32}">
      <dgm:prSet/>
      <dgm:spPr/>
      <dgm:t>
        <a:bodyPr/>
        <a:lstStyle/>
        <a:p>
          <a:endParaRPr lang="en-US"/>
        </a:p>
      </dgm:t>
    </dgm:pt>
    <dgm:pt modelId="{284335D1-C632-44E9-9181-31557DDBB937}" type="sibTrans" cxnId="{7330DEA0-6104-43CD-940E-CC76CAAB3D32}">
      <dgm:prSet/>
      <dgm:spPr/>
      <dgm:t>
        <a:bodyPr/>
        <a:lstStyle/>
        <a:p>
          <a:endParaRPr lang="en-US"/>
        </a:p>
      </dgm:t>
    </dgm:pt>
    <dgm:pt modelId="{4B405B17-1A1A-47CD-9538-03B172EF2C28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Klepneme na tlačítko Potvrdit platbu</a:t>
          </a:r>
          <a:endParaRPr lang="en-US" dirty="0"/>
        </a:p>
      </dgm:t>
    </dgm:pt>
    <dgm:pt modelId="{2398E07C-1FD4-4E74-8E37-93B5D76116A6}" type="parTrans" cxnId="{C83A061E-96C8-487F-93D8-1ECE5666D225}">
      <dgm:prSet/>
      <dgm:spPr/>
      <dgm:t>
        <a:bodyPr/>
        <a:lstStyle/>
        <a:p>
          <a:endParaRPr lang="cs-CZ"/>
        </a:p>
      </dgm:t>
    </dgm:pt>
    <dgm:pt modelId="{10975FAD-B831-4608-961E-F438F4EF14B9}" type="sibTrans" cxnId="{C83A061E-96C8-487F-93D8-1ECE5666D225}">
      <dgm:prSet/>
      <dgm:spPr/>
      <dgm:t>
        <a:bodyPr/>
        <a:lstStyle/>
        <a:p>
          <a:endParaRPr lang="cs-CZ"/>
        </a:p>
      </dgm:t>
    </dgm:pt>
    <dgm:pt modelId="{5AAB4B1F-81D8-46D7-BA3B-CBB38FF65C09}" type="pres">
      <dgm:prSet presAssocID="{C3E20996-4778-4377-9808-D09BFE4C8934}" presName="root" presStyleCnt="0">
        <dgm:presLayoutVars>
          <dgm:dir/>
          <dgm:resizeHandles val="exact"/>
        </dgm:presLayoutVars>
      </dgm:prSet>
      <dgm:spPr/>
    </dgm:pt>
    <dgm:pt modelId="{194E3D5B-9C3B-470E-BD94-8E41C2545A32}" type="pres">
      <dgm:prSet presAssocID="{86DA0250-1BAD-40A1-9389-4884FCCFF2BA}" presName="compNode" presStyleCnt="0"/>
      <dgm:spPr/>
    </dgm:pt>
    <dgm:pt modelId="{4CA8E3B8-11DE-4F46-8342-5BC33CFD5A1A}" type="pres">
      <dgm:prSet presAssocID="{86DA0250-1BAD-40A1-9389-4884FCCFF2BA}" presName="bgRect" presStyleLbl="bgShp" presStyleIdx="0" presStyleCnt="4"/>
      <dgm:spPr/>
    </dgm:pt>
    <dgm:pt modelId="{8A823C3E-91B4-4A9C-8DB7-B97A148F7451}" type="pres">
      <dgm:prSet presAssocID="{86DA0250-1BAD-40A1-9389-4884FCCFF2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3D4F435-2720-4851-9F53-6AB456F8FF11}" type="pres">
      <dgm:prSet presAssocID="{86DA0250-1BAD-40A1-9389-4884FCCFF2BA}" presName="spaceRect" presStyleCnt="0"/>
      <dgm:spPr/>
    </dgm:pt>
    <dgm:pt modelId="{B55B257D-BA1F-4F0B-872B-4AD236AB5781}" type="pres">
      <dgm:prSet presAssocID="{86DA0250-1BAD-40A1-9389-4884FCCFF2BA}" presName="parTx" presStyleLbl="revTx" presStyleIdx="0" presStyleCnt="4">
        <dgm:presLayoutVars>
          <dgm:chMax val="0"/>
          <dgm:chPref val="0"/>
        </dgm:presLayoutVars>
      </dgm:prSet>
      <dgm:spPr/>
    </dgm:pt>
    <dgm:pt modelId="{95B65711-5C89-4769-9655-FAAE816B30C1}" type="pres">
      <dgm:prSet presAssocID="{82FF6058-E651-461E-940B-B329E503685E}" presName="sibTrans" presStyleCnt="0"/>
      <dgm:spPr/>
    </dgm:pt>
    <dgm:pt modelId="{4C7E5A04-83E6-4002-9765-2A97CD386756}" type="pres">
      <dgm:prSet presAssocID="{81A5C132-CA10-4A9C-BE9C-FB73C935FDB3}" presName="compNode" presStyleCnt="0"/>
      <dgm:spPr/>
    </dgm:pt>
    <dgm:pt modelId="{952989E8-662D-4B34-991E-289ECC8EE564}" type="pres">
      <dgm:prSet presAssocID="{81A5C132-CA10-4A9C-BE9C-FB73C935FDB3}" presName="bgRect" presStyleLbl="bgShp" presStyleIdx="1" presStyleCnt="4"/>
      <dgm:spPr/>
    </dgm:pt>
    <dgm:pt modelId="{2C2C3C4C-93A5-41D1-A179-9D7EDDCF45E2}" type="pres">
      <dgm:prSet presAssocID="{81A5C132-CA10-4A9C-BE9C-FB73C935FDB3}" presName="iconRect" presStyleLbl="node1" presStyleIdx="1" presStyleCnt="4" custLinFactNeighborY="6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board with solid fill"/>
        </a:ext>
      </dgm:extLst>
    </dgm:pt>
    <dgm:pt modelId="{67CCF26E-63A4-4BF3-B879-2CE4820F12D1}" type="pres">
      <dgm:prSet presAssocID="{81A5C132-CA10-4A9C-BE9C-FB73C935FDB3}" presName="spaceRect" presStyleCnt="0"/>
      <dgm:spPr/>
    </dgm:pt>
    <dgm:pt modelId="{809EA193-F2CA-4F57-ABB9-0FA846B604FD}" type="pres">
      <dgm:prSet presAssocID="{81A5C132-CA10-4A9C-BE9C-FB73C935FDB3}" presName="parTx" presStyleLbl="revTx" presStyleIdx="1" presStyleCnt="4">
        <dgm:presLayoutVars>
          <dgm:chMax val="0"/>
          <dgm:chPref val="0"/>
        </dgm:presLayoutVars>
      </dgm:prSet>
      <dgm:spPr/>
    </dgm:pt>
    <dgm:pt modelId="{522F55E0-41CF-46C7-9769-909AC91C0937}" type="pres">
      <dgm:prSet presAssocID="{C96086D0-4471-41A5-907C-7DFC05BE19C7}" presName="sibTrans" presStyleCnt="0"/>
      <dgm:spPr/>
    </dgm:pt>
    <dgm:pt modelId="{2A24202D-F40D-4154-8E4E-C856D182B811}" type="pres">
      <dgm:prSet presAssocID="{4B405B17-1A1A-47CD-9538-03B172EF2C28}" presName="compNode" presStyleCnt="0"/>
      <dgm:spPr/>
    </dgm:pt>
    <dgm:pt modelId="{A3E62F83-AB37-4DA4-A1A7-8E3C169AFB38}" type="pres">
      <dgm:prSet presAssocID="{4B405B17-1A1A-47CD-9538-03B172EF2C28}" presName="bgRect" presStyleLbl="bgShp" presStyleIdx="2" presStyleCnt="4"/>
      <dgm:spPr/>
    </dgm:pt>
    <dgm:pt modelId="{422F0526-741F-46BE-8495-7D3C1D6A7301}" type="pres">
      <dgm:prSet presAssocID="{4B405B17-1A1A-47CD-9538-03B172EF2C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BADEDC76-3FEC-4DB7-9CF1-CFB9E19F72F5}" type="pres">
      <dgm:prSet presAssocID="{4B405B17-1A1A-47CD-9538-03B172EF2C28}" presName="spaceRect" presStyleCnt="0"/>
      <dgm:spPr/>
    </dgm:pt>
    <dgm:pt modelId="{F63BD4EC-85AC-49B1-B4FD-80CE414B8112}" type="pres">
      <dgm:prSet presAssocID="{4B405B17-1A1A-47CD-9538-03B172EF2C28}" presName="parTx" presStyleLbl="revTx" presStyleIdx="2" presStyleCnt="4">
        <dgm:presLayoutVars>
          <dgm:chMax val="0"/>
          <dgm:chPref val="0"/>
        </dgm:presLayoutVars>
      </dgm:prSet>
      <dgm:spPr/>
    </dgm:pt>
    <dgm:pt modelId="{18F5B749-3678-4493-B771-ECFE39E6730C}" type="pres">
      <dgm:prSet presAssocID="{10975FAD-B831-4608-961E-F438F4EF14B9}" presName="sibTrans" presStyleCnt="0"/>
      <dgm:spPr/>
    </dgm:pt>
    <dgm:pt modelId="{4316C7D2-1A25-475A-96AB-B5F4BAEDC73B}" type="pres">
      <dgm:prSet presAssocID="{8B57C1B4-DE13-4BEE-8CBA-14F30BFA62B8}" presName="compNode" presStyleCnt="0"/>
      <dgm:spPr/>
    </dgm:pt>
    <dgm:pt modelId="{D03A2EEA-A33C-41CC-8A09-C90DB9CD6089}" type="pres">
      <dgm:prSet presAssocID="{8B57C1B4-DE13-4BEE-8CBA-14F30BFA62B8}" presName="bgRect" presStyleLbl="bgShp" presStyleIdx="3" presStyleCnt="4"/>
      <dgm:spPr/>
    </dgm:pt>
    <dgm:pt modelId="{4DD1AF25-E905-44AA-A307-E350073730C6}" type="pres">
      <dgm:prSet presAssocID="{8B57C1B4-DE13-4BEE-8CBA-14F30BFA62B8}" presName="iconRect" presStyleLbl="node1" presStyleIdx="3" presStyleCnt="4" custAng="0" custLinFactNeighborY="255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777D63E-9639-4023-9EFD-8693C8C91D00}" type="pres">
      <dgm:prSet presAssocID="{8B57C1B4-DE13-4BEE-8CBA-14F30BFA62B8}" presName="spaceRect" presStyleCnt="0"/>
      <dgm:spPr/>
    </dgm:pt>
    <dgm:pt modelId="{E6521717-067A-4F67-B0B5-132522DBDF47}" type="pres">
      <dgm:prSet presAssocID="{8B57C1B4-DE13-4BEE-8CBA-14F30BFA62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83A061E-96C8-487F-93D8-1ECE5666D225}" srcId="{C3E20996-4778-4377-9808-D09BFE4C8934}" destId="{4B405B17-1A1A-47CD-9538-03B172EF2C28}" srcOrd="2" destOrd="0" parTransId="{2398E07C-1FD4-4E74-8E37-93B5D76116A6}" sibTransId="{10975FAD-B831-4608-961E-F438F4EF14B9}"/>
    <dgm:cxn modelId="{C59F8160-5525-477C-8A38-849FB7A9F4EA}" srcId="{C3E20996-4778-4377-9808-D09BFE4C8934}" destId="{81A5C132-CA10-4A9C-BE9C-FB73C935FDB3}" srcOrd="1" destOrd="0" parTransId="{17DEFA14-D98C-482A-8589-D89FF1985E71}" sibTransId="{C96086D0-4471-41A5-907C-7DFC05BE19C7}"/>
    <dgm:cxn modelId="{675FE342-C5F9-46C3-9DF3-6B164E751296}" type="presOf" srcId="{8B57C1B4-DE13-4BEE-8CBA-14F30BFA62B8}" destId="{E6521717-067A-4F67-B0B5-132522DBDF47}" srcOrd="0" destOrd="0" presId="urn:microsoft.com/office/officeart/2018/2/layout/IconVerticalSolidList"/>
    <dgm:cxn modelId="{6D37F09D-352B-4079-BEC9-49474FA3CE23}" type="presOf" srcId="{4B405B17-1A1A-47CD-9538-03B172EF2C28}" destId="{F63BD4EC-85AC-49B1-B4FD-80CE414B8112}" srcOrd="0" destOrd="0" presId="urn:microsoft.com/office/officeart/2018/2/layout/IconVerticalSolidList"/>
    <dgm:cxn modelId="{7330DEA0-6104-43CD-940E-CC76CAAB3D32}" srcId="{C3E20996-4778-4377-9808-D09BFE4C8934}" destId="{8B57C1B4-DE13-4BEE-8CBA-14F30BFA62B8}" srcOrd="3" destOrd="0" parTransId="{84E9B36B-96C0-4BB2-A7C9-4DB9B9BA11CC}" sibTransId="{284335D1-C632-44E9-9181-31557DDBB937}"/>
    <dgm:cxn modelId="{82F4D3C7-9070-40FA-8A9E-6E450A0F7701}" type="presOf" srcId="{C3E20996-4778-4377-9808-D09BFE4C8934}" destId="{5AAB4B1F-81D8-46D7-BA3B-CBB38FF65C09}" srcOrd="0" destOrd="0" presId="urn:microsoft.com/office/officeart/2018/2/layout/IconVerticalSolidList"/>
    <dgm:cxn modelId="{31A580D0-3564-4BCF-8DB4-3C8D7398E6DD}" srcId="{C3E20996-4778-4377-9808-D09BFE4C8934}" destId="{86DA0250-1BAD-40A1-9389-4884FCCFF2BA}" srcOrd="0" destOrd="0" parTransId="{D1817E57-E7DB-430E-9DCC-102A39F18AC7}" sibTransId="{82FF6058-E651-461E-940B-B329E503685E}"/>
    <dgm:cxn modelId="{840E79F1-9D1D-4887-A9A6-E8F172C4B96C}" type="presOf" srcId="{86DA0250-1BAD-40A1-9389-4884FCCFF2BA}" destId="{B55B257D-BA1F-4F0B-872B-4AD236AB5781}" srcOrd="0" destOrd="0" presId="urn:microsoft.com/office/officeart/2018/2/layout/IconVerticalSolidList"/>
    <dgm:cxn modelId="{A122BBFC-A6F8-4E17-8109-E802F6631DC5}" type="presOf" srcId="{81A5C132-CA10-4A9C-BE9C-FB73C935FDB3}" destId="{809EA193-F2CA-4F57-ABB9-0FA846B604FD}" srcOrd="0" destOrd="0" presId="urn:microsoft.com/office/officeart/2018/2/layout/IconVerticalSolidList"/>
    <dgm:cxn modelId="{640AB148-FFEF-4836-B212-6185AAD61ABF}" type="presParOf" srcId="{5AAB4B1F-81D8-46D7-BA3B-CBB38FF65C09}" destId="{194E3D5B-9C3B-470E-BD94-8E41C2545A32}" srcOrd="0" destOrd="0" presId="urn:microsoft.com/office/officeart/2018/2/layout/IconVerticalSolidList"/>
    <dgm:cxn modelId="{42BF9965-7A54-4BB2-9E44-7522EE3E1453}" type="presParOf" srcId="{194E3D5B-9C3B-470E-BD94-8E41C2545A32}" destId="{4CA8E3B8-11DE-4F46-8342-5BC33CFD5A1A}" srcOrd="0" destOrd="0" presId="urn:microsoft.com/office/officeart/2018/2/layout/IconVerticalSolidList"/>
    <dgm:cxn modelId="{2D4A9A97-E92E-40ED-BB5A-2D1855C89375}" type="presParOf" srcId="{194E3D5B-9C3B-470E-BD94-8E41C2545A32}" destId="{8A823C3E-91B4-4A9C-8DB7-B97A148F7451}" srcOrd="1" destOrd="0" presId="urn:microsoft.com/office/officeart/2018/2/layout/IconVerticalSolidList"/>
    <dgm:cxn modelId="{DD677641-1975-4C4C-AF53-62FC026E3DD8}" type="presParOf" srcId="{194E3D5B-9C3B-470E-BD94-8E41C2545A32}" destId="{A3D4F435-2720-4851-9F53-6AB456F8FF11}" srcOrd="2" destOrd="0" presId="urn:microsoft.com/office/officeart/2018/2/layout/IconVerticalSolidList"/>
    <dgm:cxn modelId="{4E4A1D63-21CD-4A4F-AE74-E375905B4FC5}" type="presParOf" srcId="{194E3D5B-9C3B-470E-BD94-8E41C2545A32}" destId="{B55B257D-BA1F-4F0B-872B-4AD236AB5781}" srcOrd="3" destOrd="0" presId="urn:microsoft.com/office/officeart/2018/2/layout/IconVerticalSolidList"/>
    <dgm:cxn modelId="{913EB6C0-7ABA-414A-A557-E074AE63A980}" type="presParOf" srcId="{5AAB4B1F-81D8-46D7-BA3B-CBB38FF65C09}" destId="{95B65711-5C89-4769-9655-FAAE816B30C1}" srcOrd="1" destOrd="0" presId="urn:microsoft.com/office/officeart/2018/2/layout/IconVerticalSolidList"/>
    <dgm:cxn modelId="{785D0F16-C29D-43D2-B79F-D665B7D9A362}" type="presParOf" srcId="{5AAB4B1F-81D8-46D7-BA3B-CBB38FF65C09}" destId="{4C7E5A04-83E6-4002-9765-2A97CD386756}" srcOrd="2" destOrd="0" presId="urn:microsoft.com/office/officeart/2018/2/layout/IconVerticalSolidList"/>
    <dgm:cxn modelId="{381ED9DD-51AC-4430-BEEC-8EE24EAA2216}" type="presParOf" srcId="{4C7E5A04-83E6-4002-9765-2A97CD386756}" destId="{952989E8-662D-4B34-991E-289ECC8EE564}" srcOrd="0" destOrd="0" presId="urn:microsoft.com/office/officeart/2018/2/layout/IconVerticalSolidList"/>
    <dgm:cxn modelId="{C27ADC1F-93D7-4647-953D-9F7F88EB1CF2}" type="presParOf" srcId="{4C7E5A04-83E6-4002-9765-2A97CD386756}" destId="{2C2C3C4C-93A5-41D1-A179-9D7EDDCF45E2}" srcOrd="1" destOrd="0" presId="urn:microsoft.com/office/officeart/2018/2/layout/IconVerticalSolidList"/>
    <dgm:cxn modelId="{22B8764C-961D-4E65-90F6-285A9BDB9B52}" type="presParOf" srcId="{4C7E5A04-83E6-4002-9765-2A97CD386756}" destId="{67CCF26E-63A4-4BF3-B879-2CE4820F12D1}" srcOrd="2" destOrd="0" presId="urn:microsoft.com/office/officeart/2018/2/layout/IconVerticalSolidList"/>
    <dgm:cxn modelId="{5A9F00F4-F0B4-431A-AF3E-0016678EF0FA}" type="presParOf" srcId="{4C7E5A04-83E6-4002-9765-2A97CD386756}" destId="{809EA193-F2CA-4F57-ABB9-0FA846B604FD}" srcOrd="3" destOrd="0" presId="urn:microsoft.com/office/officeart/2018/2/layout/IconVerticalSolidList"/>
    <dgm:cxn modelId="{977C6A7F-3916-49C2-968F-32202CE0F971}" type="presParOf" srcId="{5AAB4B1F-81D8-46D7-BA3B-CBB38FF65C09}" destId="{522F55E0-41CF-46C7-9769-909AC91C0937}" srcOrd="3" destOrd="0" presId="urn:microsoft.com/office/officeart/2018/2/layout/IconVerticalSolidList"/>
    <dgm:cxn modelId="{8B096A43-052F-4135-9DF8-C1B0D71F04A6}" type="presParOf" srcId="{5AAB4B1F-81D8-46D7-BA3B-CBB38FF65C09}" destId="{2A24202D-F40D-4154-8E4E-C856D182B811}" srcOrd="4" destOrd="0" presId="urn:microsoft.com/office/officeart/2018/2/layout/IconVerticalSolidList"/>
    <dgm:cxn modelId="{9DB9AFDF-9930-48A3-AC85-985B2310A04F}" type="presParOf" srcId="{2A24202D-F40D-4154-8E4E-C856D182B811}" destId="{A3E62F83-AB37-4DA4-A1A7-8E3C169AFB38}" srcOrd="0" destOrd="0" presId="urn:microsoft.com/office/officeart/2018/2/layout/IconVerticalSolidList"/>
    <dgm:cxn modelId="{31472995-5019-4130-A929-BC33C18C28B4}" type="presParOf" srcId="{2A24202D-F40D-4154-8E4E-C856D182B811}" destId="{422F0526-741F-46BE-8495-7D3C1D6A7301}" srcOrd="1" destOrd="0" presId="urn:microsoft.com/office/officeart/2018/2/layout/IconVerticalSolidList"/>
    <dgm:cxn modelId="{84BC98BE-56FE-4572-9180-FBCB8003EDFB}" type="presParOf" srcId="{2A24202D-F40D-4154-8E4E-C856D182B811}" destId="{BADEDC76-3FEC-4DB7-9CF1-CFB9E19F72F5}" srcOrd="2" destOrd="0" presId="urn:microsoft.com/office/officeart/2018/2/layout/IconVerticalSolidList"/>
    <dgm:cxn modelId="{A10E8D9B-CCE8-4EB0-BE2E-1EB8AAD02F16}" type="presParOf" srcId="{2A24202D-F40D-4154-8E4E-C856D182B811}" destId="{F63BD4EC-85AC-49B1-B4FD-80CE414B8112}" srcOrd="3" destOrd="0" presId="urn:microsoft.com/office/officeart/2018/2/layout/IconVerticalSolidList"/>
    <dgm:cxn modelId="{FDD7C601-C946-45A2-8C3F-DCC119114BE5}" type="presParOf" srcId="{5AAB4B1F-81D8-46D7-BA3B-CBB38FF65C09}" destId="{18F5B749-3678-4493-B771-ECFE39E6730C}" srcOrd="5" destOrd="0" presId="urn:microsoft.com/office/officeart/2018/2/layout/IconVerticalSolidList"/>
    <dgm:cxn modelId="{D77915EB-6987-41C3-8977-EB73C8DA94A2}" type="presParOf" srcId="{5AAB4B1F-81D8-46D7-BA3B-CBB38FF65C09}" destId="{4316C7D2-1A25-475A-96AB-B5F4BAEDC73B}" srcOrd="6" destOrd="0" presId="urn:microsoft.com/office/officeart/2018/2/layout/IconVerticalSolidList"/>
    <dgm:cxn modelId="{B96198C0-A1A7-4D94-BB50-CC702B859B92}" type="presParOf" srcId="{4316C7D2-1A25-475A-96AB-B5F4BAEDC73B}" destId="{D03A2EEA-A33C-41CC-8A09-C90DB9CD6089}" srcOrd="0" destOrd="0" presId="urn:microsoft.com/office/officeart/2018/2/layout/IconVerticalSolidList"/>
    <dgm:cxn modelId="{AF5110F1-D71E-40A8-8209-1C241E63455A}" type="presParOf" srcId="{4316C7D2-1A25-475A-96AB-B5F4BAEDC73B}" destId="{4DD1AF25-E905-44AA-A307-E350073730C6}" srcOrd="1" destOrd="0" presId="urn:microsoft.com/office/officeart/2018/2/layout/IconVerticalSolidList"/>
    <dgm:cxn modelId="{98EF6DEA-FDF8-4595-BBD6-0A41DDC1A3F7}" type="presParOf" srcId="{4316C7D2-1A25-475A-96AB-B5F4BAEDC73B}" destId="{F777D63E-9639-4023-9EFD-8693C8C91D00}" srcOrd="2" destOrd="0" presId="urn:microsoft.com/office/officeart/2018/2/layout/IconVerticalSolidList"/>
    <dgm:cxn modelId="{621AEC4A-9918-4A87-A26E-423FE1956A29}" type="presParOf" srcId="{4316C7D2-1A25-475A-96AB-B5F4BAEDC73B}" destId="{E6521717-067A-4F67-B0B5-132522DBDF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129D1-65FC-4673-8E98-2477A03E7A2C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E6A54-FDF2-42E2-B899-975D266BC291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A2C3A-6CC2-481B-8CC7-ED2F6A2CDBB1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Z úvodního panelu (Zobrazení produktů) se přepneme na kartu Zobrazení údajů a informací</a:t>
          </a:r>
          <a:endParaRPr lang="en-US" sz="2300" kern="1200" dirty="0"/>
        </a:p>
      </dsp:txBody>
      <dsp:txXfrm>
        <a:off x="1584198" y="742949"/>
        <a:ext cx="4911851" cy="1371600"/>
      </dsp:txXfrm>
    </dsp:sp>
    <dsp:sp modelId="{85636FD2-2EE1-4137-B487-FED0274F7A8C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54C86-984E-4E95-A2EA-4ABAD82FC75C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68562-A7D2-46CF-B7DA-032FC3D12A67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Vrátíme se zpět</a:t>
          </a:r>
          <a:endParaRPr lang="en-US" sz="2300" kern="1200" dirty="0"/>
        </a:p>
      </dsp:txBody>
      <dsp:txXfrm>
        <a:off x="1584198" y="2457450"/>
        <a:ext cx="4911851" cy="137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129D1-65FC-4673-8E98-2477A03E7A2C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E6A54-FDF2-42E2-B899-975D266BC291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A2C3A-6CC2-481B-8CC7-ED2F6A2CDBB1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Na kartě Zobrazení produktů zvolíme produkt</a:t>
          </a:r>
          <a:endParaRPr lang="en-US" sz="2500" kern="1200" dirty="0"/>
        </a:p>
      </dsp:txBody>
      <dsp:txXfrm>
        <a:off x="1508391" y="558"/>
        <a:ext cx="4987658" cy="1305966"/>
      </dsp:txXfrm>
    </dsp:sp>
    <dsp:sp modelId="{ED261D03-E487-4895-9036-6CBF8F8E95F9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C6A3-1780-4715-BFD6-8D554AE93915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1F7D1-6F92-4DB5-BBD5-8D05508530FA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Na kartě Zobrazení historie vidíme minulé platby</a:t>
          </a:r>
          <a:endParaRPr lang="en-US" sz="2500" kern="1200" dirty="0"/>
        </a:p>
      </dsp:txBody>
      <dsp:txXfrm>
        <a:off x="1508391" y="1633016"/>
        <a:ext cx="4987658" cy="1305966"/>
      </dsp:txXfrm>
    </dsp:sp>
    <dsp:sp modelId="{85636FD2-2EE1-4137-B487-FED0274F7A8C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54C86-984E-4E95-A2EA-4ABAD82FC75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68562-A7D2-46CF-B7DA-032FC3D12A67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Vrátíme se zpět</a:t>
          </a:r>
          <a:endParaRPr lang="en-US" sz="2500" kern="1200" dirty="0"/>
        </a:p>
      </dsp:txBody>
      <dsp:txXfrm>
        <a:off x="1508391" y="3265475"/>
        <a:ext cx="4987658" cy="130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8E3B8-11DE-4F46-8342-5BC33CFD5A1A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23C3E-91B4-4A9C-8DB7-B97A148F7451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B257D-BA1F-4F0B-872B-4AD236AB5781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Na kartě Zobrazení produktů zvolíme produkt</a:t>
          </a:r>
          <a:endParaRPr lang="en-US" sz="2500" kern="1200" dirty="0"/>
        </a:p>
      </dsp:txBody>
      <dsp:txXfrm>
        <a:off x="1508391" y="558"/>
        <a:ext cx="4987658" cy="1305966"/>
      </dsp:txXfrm>
    </dsp:sp>
    <dsp:sp modelId="{952989E8-662D-4B34-991E-289ECC8EE564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C3C4C-93A5-41D1-A179-9D7EDDCF45E2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A193-F2CA-4F57-ABB9-0FA846B604FD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Na kartě Zobrazení informací vidíme informace o produktu</a:t>
          </a:r>
          <a:endParaRPr lang="en-US" sz="2500" kern="1200" dirty="0"/>
        </a:p>
      </dsp:txBody>
      <dsp:txXfrm>
        <a:off x="1508391" y="1633016"/>
        <a:ext cx="4987658" cy="1305966"/>
      </dsp:txXfrm>
    </dsp:sp>
    <dsp:sp modelId="{D03A2EEA-A33C-41CC-8A09-C90DB9CD6089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1AF25-E905-44AA-A307-E350073730C6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21717-067A-4F67-B0B5-132522DBDF47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Vrátíme se zpět</a:t>
          </a:r>
          <a:endParaRPr lang="en-US" sz="2500" kern="1200" dirty="0"/>
        </a:p>
      </dsp:txBody>
      <dsp:txXfrm>
        <a:off x="1508391" y="3265475"/>
        <a:ext cx="4987658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8E3B8-11DE-4F46-8342-5BC33CFD5A1A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23C3E-91B4-4A9C-8DB7-B97A148F7451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B257D-BA1F-4F0B-872B-4AD236AB5781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Z úvodního panelu se přepneme na kartu Nová platba</a:t>
          </a:r>
          <a:endParaRPr lang="en-US" sz="2200" kern="1200" dirty="0"/>
        </a:p>
      </dsp:txBody>
      <dsp:txXfrm>
        <a:off x="1110795" y="1897"/>
        <a:ext cx="5385254" cy="961727"/>
      </dsp:txXfrm>
    </dsp:sp>
    <dsp:sp modelId="{952989E8-662D-4B34-991E-289ECC8EE564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C3C4C-93A5-41D1-A179-9D7EDDCF45E2}">
      <dsp:nvSpPr>
        <dsp:cNvPr id="0" name=""/>
        <dsp:cNvSpPr/>
      </dsp:nvSpPr>
      <dsp:spPr>
        <a:xfrm>
          <a:off x="290922" y="1452251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A193-F2CA-4F57-ABB9-0FA846B604FD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Vyplním všechny údaje</a:t>
          </a:r>
          <a:endParaRPr lang="en-US" sz="2200" kern="1200" dirty="0"/>
        </a:p>
      </dsp:txBody>
      <dsp:txXfrm>
        <a:off x="1110795" y="1204056"/>
        <a:ext cx="5385254" cy="961727"/>
      </dsp:txXfrm>
    </dsp:sp>
    <dsp:sp modelId="{A3E62F83-AB37-4DA4-A1A7-8E3C169AFB38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F0526-741F-46BE-8495-7D3C1D6A7301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D4EC-85AC-49B1-B4FD-80CE414B8112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cs-CZ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Klepneme na tlačítko Potvrdit platbu</a:t>
          </a:r>
          <a:endParaRPr lang="en-US" sz="2200" kern="1200" dirty="0"/>
        </a:p>
      </dsp:txBody>
      <dsp:txXfrm>
        <a:off x="1110795" y="2406215"/>
        <a:ext cx="5385254" cy="961727"/>
      </dsp:txXfrm>
    </dsp:sp>
    <dsp:sp modelId="{D03A2EEA-A33C-41CC-8A09-C90DB9CD6089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1AF25-E905-44AA-A307-E350073730C6}">
      <dsp:nvSpPr>
        <dsp:cNvPr id="0" name=""/>
        <dsp:cNvSpPr/>
      </dsp:nvSpPr>
      <dsp:spPr>
        <a:xfrm rot="18831127">
          <a:off x="290922" y="383827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21717-067A-4F67-B0B5-132522DBDF47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Při ověřování platbu zrušíme</a:t>
          </a:r>
          <a:endParaRPr lang="en-US" sz="2200" kern="1200" dirty="0"/>
        </a:p>
      </dsp:txBody>
      <dsp:txXfrm>
        <a:off x="1110795" y="3608375"/>
        <a:ext cx="5385254" cy="961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8E3B8-11DE-4F46-8342-5BC33CFD5A1A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23C3E-91B4-4A9C-8DB7-B97A148F7451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B257D-BA1F-4F0B-872B-4AD236AB5781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Z úvodního panelu se přepneme na kartu Nová platba</a:t>
          </a:r>
          <a:endParaRPr lang="en-US" sz="2200" kern="1200" dirty="0"/>
        </a:p>
      </dsp:txBody>
      <dsp:txXfrm>
        <a:off x="1110795" y="1897"/>
        <a:ext cx="5385254" cy="961727"/>
      </dsp:txXfrm>
    </dsp:sp>
    <dsp:sp modelId="{952989E8-662D-4B34-991E-289ECC8EE564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C3C4C-93A5-41D1-A179-9D7EDDCF45E2}">
      <dsp:nvSpPr>
        <dsp:cNvPr id="0" name=""/>
        <dsp:cNvSpPr/>
      </dsp:nvSpPr>
      <dsp:spPr>
        <a:xfrm>
          <a:off x="290922" y="1452251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A193-F2CA-4F57-ABB9-0FA846B604FD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Vyplníme všechny údaje</a:t>
          </a:r>
          <a:endParaRPr lang="en-US" sz="2200" kern="1200" dirty="0"/>
        </a:p>
      </dsp:txBody>
      <dsp:txXfrm>
        <a:off x="1110795" y="1204056"/>
        <a:ext cx="5385254" cy="961727"/>
      </dsp:txXfrm>
    </dsp:sp>
    <dsp:sp modelId="{A3E62F83-AB37-4DA4-A1A7-8E3C169AFB38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F0526-741F-46BE-8495-7D3C1D6A7301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D4EC-85AC-49B1-B4FD-80CE414B8112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cs-CZ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Klepneme na tlačítko Potvrdit platbu</a:t>
          </a:r>
          <a:endParaRPr lang="en-US" sz="2200" kern="1200" dirty="0"/>
        </a:p>
      </dsp:txBody>
      <dsp:txXfrm>
        <a:off x="1110795" y="2406215"/>
        <a:ext cx="5385254" cy="961727"/>
      </dsp:txXfrm>
    </dsp:sp>
    <dsp:sp modelId="{D03A2EEA-A33C-41CC-8A09-C90DB9CD6089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1AF25-E905-44AA-A307-E350073730C6}">
      <dsp:nvSpPr>
        <dsp:cNvPr id="0" name=""/>
        <dsp:cNvSpPr/>
      </dsp:nvSpPr>
      <dsp:spPr>
        <a:xfrm>
          <a:off x="290922" y="3838273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21717-067A-4F67-B0B5-132522DBDF47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cs-CZ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Při ověřování platbu potvrdíme</a:t>
          </a:r>
          <a:endParaRPr lang="en-US" sz="2200" kern="1200" dirty="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88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3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586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4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633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496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714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442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31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6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05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32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43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12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785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2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CE3F59-E82F-4C8F-9A1B-9ECA8E3C87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D696-9009-4C05-98FB-5464BEA63C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46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922813-7A4A-4772-813B-1F0358179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cs-CZ" sz="8000"/>
              <a:t>Superbank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6E8EF3-F9F8-4B27-9064-952E4E2AD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cs-CZ" sz="2400">
                <a:solidFill>
                  <a:schemeClr val="bg2"/>
                </a:solidFill>
              </a:rPr>
              <a:t>Ludrinská, Vondra, Novák</a:t>
            </a:r>
          </a:p>
        </p:txBody>
      </p:sp>
    </p:spTree>
    <p:extLst>
      <p:ext uri="{BB962C8B-B14F-4D97-AF65-F5344CB8AC3E}">
        <p14:creationId xmlns:p14="http://schemas.microsoft.com/office/powerpoint/2010/main" val="115886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6ADE5-D5FD-4533-8E24-446FD81F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1447800"/>
            <a:ext cx="3304255" cy="4572000"/>
          </a:xfrm>
        </p:spPr>
        <p:txBody>
          <a:bodyPr anchor="ctr">
            <a:normAutofit/>
          </a:bodyPr>
          <a:lstStyle/>
          <a:p>
            <a:r>
              <a:rPr lang="cs-CZ" sz="3600" dirty="0">
                <a:solidFill>
                  <a:srgbClr val="EBEBEB"/>
                </a:solidFill>
              </a:rPr>
              <a:t>Návrh testovacích případů – č. 3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46995-7E70-4ECB-A66A-DE811902A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20501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719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6ADE5-D5FD-4533-8E24-446FD81F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1447800"/>
            <a:ext cx="3304255" cy="4572000"/>
          </a:xfrm>
        </p:spPr>
        <p:txBody>
          <a:bodyPr anchor="ctr">
            <a:normAutofit/>
          </a:bodyPr>
          <a:lstStyle/>
          <a:p>
            <a:r>
              <a:rPr lang="cs-CZ" sz="3600" dirty="0">
                <a:solidFill>
                  <a:srgbClr val="EBEBEB"/>
                </a:solidFill>
              </a:rPr>
              <a:t>Návrh testovacích případů – č. 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46995-7E70-4ECB-A66A-DE811902A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44431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41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6ADE5-D5FD-4533-8E24-446FD81F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1447800"/>
            <a:ext cx="3409985" cy="4572000"/>
          </a:xfrm>
        </p:spPr>
        <p:txBody>
          <a:bodyPr anchor="ctr">
            <a:normAutofit/>
          </a:bodyPr>
          <a:lstStyle/>
          <a:p>
            <a:r>
              <a:rPr lang="cs-CZ" sz="3600" dirty="0">
                <a:solidFill>
                  <a:srgbClr val="EBEBEB"/>
                </a:solidFill>
              </a:rPr>
              <a:t>Návrh testovacích případů – č. 5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46995-7E70-4ECB-A66A-DE811902A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9936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63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1CB4E-A5C2-4D1F-ADDD-798FAFAC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D</a:t>
            </a:r>
            <a:r>
              <a:rPr lang="cs-CZ" sz="7200" dirty="0" err="1"/>
              <a:t>ěkujeme</a:t>
            </a:r>
            <a:r>
              <a:rPr lang="cs-CZ" sz="7200" dirty="0"/>
              <a:t> za pozornost</a:t>
            </a:r>
            <a:endParaRPr lang="en-US" sz="7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888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A6495-2075-4C81-AB5C-AD254ABA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602675-A52E-43DC-A0A9-44BDD09B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Analýza návrhu mobilní bankovní aplikace, která bude sloužit pro zobrazování zůstatku na jednotlivých účtech uživatele, dále pro provádění plateb a poskytování informací o jednotlivých produktech a bance.</a:t>
            </a:r>
          </a:p>
        </p:txBody>
      </p:sp>
    </p:spTree>
    <p:extLst>
      <p:ext uri="{BB962C8B-B14F-4D97-AF65-F5344CB8AC3E}">
        <p14:creationId xmlns:p14="http://schemas.microsoft.com/office/powerpoint/2010/main" val="135465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9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D414B3F-50C9-4F04-934C-16B4761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C3827-43C8-41DF-9702-692540EBB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8148" y="91738"/>
            <a:ext cx="8763276" cy="40749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9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383F8F-FCAC-41CE-AFE1-CF7D4D85B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1" b="6150"/>
          <a:stretch/>
        </p:blipFill>
        <p:spPr bwMode="auto">
          <a:xfrm>
            <a:off x="274367" y="76200"/>
            <a:ext cx="9889078" cy="39319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F238E5A-6A87-4ED8-9978-BAAE30B4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8582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2FFFCE-8051-40B8-BC95-89A0B082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Struktura souborů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72AF539-B814-4473-A413-1832DFD2B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" y="104526"/>
            <a:ext cx="5701650" cy="66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64F0-85C2-4EBA-BE98-84009D50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UI - Produkt</a:t>
            </a:r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9908A9D-6B68-479A-9ECA-2717B89DB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" t="1587" r="4795" b="1495"/>
          <a:stretch/>
        </p:blipFill>
        <p:spPr>
          <a:xfrm>
            <a:off x="1115251" y="1445992"/>
            <a:ext cx="2988000" cy="5021499"/>
          </a:xfrm>
          <a:prstGeom prst="roundRect">
            <a:avLst/>
          </a:prstGeom>
        </p:spPr>
      </p:pic>
      <p:pic>
        <p:nvPicPr>
          <p:cNvPr id="11" name="Content Placeholder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8E82418-CAD8-4240-91EA-7DDD7587B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2789" r="3211" b="2696"/>
          <a:stretch/>
        </p:blipFill>
        <p:spPr>
          <a:xfrm>
            <a:off x="4697128" y="1445992"/>
            <a:ext cx="2988000" cy="5036913"/>
          </a:xfrm>
          <a:prstGeom prst="roundRect">
            <a:avLst/>
          </a:prstGeom>
          <a:ln w="57150">
            <a:noFill/>
          </a:ln>
        </p:spPr>
      </p:pic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8B1E2DE-6026-4C41-967B-A4D57857B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1442" r="7104" b="2718"/>
          <a:stretch/>
        </p:blipFill>
        <p:spPr>
          <a:xfrm>
            <a:off x="8279005" y="1445992"/>
            <a:ext cx="2988000" cy="5114184"/>
          </a:xfrm>
          <a:prstGeom prst="roundRect">
            <a:avLst/>
          </a:prstGeom>
        </p:spPr>
      </p:pic>
      <p:pic>
        <p:nvPicPr>
          <p:cNvPr id="14" name="Picture 1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C7EBD65-5874-4D81-9611-B4BA5579CC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9908" r="74624" b="81254"/>
          <a:stretch/>
        </p:blipFill>
        <p:spPr>
          <a:xfrm>
            <a:off x="4841508" y="1953927"/>
            <a:ext cx="506964" cy="4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4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51C-48B6-4CA4-955C-102F07E3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UI – Platba a informace</a:t>
            </a:r>
            <a:br>
              <a:rPr lang="cs-CZ" dirty="0"/>
            </a:br>
            <a:endParaRPr lang="cs-CZ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42B118-AFF2-41D6-B6FD-19DFED5C5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" t="1987" r="3069" b="5351"/>
          <a:stretch/>
        </p:blipFill>
        <p:spPr>
          <a:xfrm>
            <a:off x="1848051" y="1371601"/>
            <a:ext cx="2983235" cy="5112000"/>
          </a:xfrm>
          <a:prstGeom prst="roundRect">
            <a:avLst/>
          </a:prstGeom>
        </p:spPr>
      </p:pic>
      <p:pic>
        <p:nvPicPr>
          <p:cNvPr id="5122" name="Picture 2" descr="Popis není dostupný.">
            <a:extLst>
              <a:ext uri="{FF2B5EF4-FFF2-40B4-BE49-F238E27FC236}">
                <a16:creationId xmlns:a16="http://schemas.microsoft.com/office/drawing/2014/main" id="{17C9648A-A97D-4D4F-9A3C-07505DDB1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2084" r="5143" b="4275"/>
          <a:stretch/>
        </p:blipFill>
        <p:spPr bwMode="auto">
          <a:xfrm>
            <a:off x="6841421" y="1371601"/>
            <a:ext cx="3014902" cy="5112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pis není dostupný.">
            <a:extLst>
              <a:ext uri="{FF2B5EF4-FFF2-40B4-BE49-F238E27FC236}">
                <a16:creationId xmlns:a16="http://schemas.microsoft.com/office/drawing/2014/main" id="{E7E36957-D80B-41ED-9512-56DE356B0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8" t="43129" r="16413" b="44777"/>
          <a:stretch/>
        </p:blipFill>
        <p:spPr bwMode="auto">
          <a:xfrm rot="5400000">
            <a:off x="8844797" y="1863063"/>
            <a:ext cx="817016" cy="79738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0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DCBF5-BA4A-40E9-A3AA-EAE0572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1447800"/>
            <a:ext cx="3304255" cy="4572000"/>
          </a:xfrm>
        </p:spPr>
        <p:txBody>
          <a:bodyPr anchor="ctr">
            <a:normAutofit/>
          </a:bodyPr>
          <a:lstStyle/>
          <a:p>
            <a:r>
              <a:rPr lang="cs-CZ" sz="3600" dirty="0">
                <a:solidFill>
                  <a:srgbClr val="EBEBEB"/>
                </a:solidFill>
              </a:rPr>
              <a:t>Návrh testovacích případů – č. 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F5D82-6D8F-4A93-BCF9-0825FD434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432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72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DCBF5-BA4A-40E9-A3AA-EAE0572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1447800"/>
            <a:ext cx="3304255" cy="4572000"/>
          </a:xfrm>
        </p:spPr>
        <p:txBody>
          <a:bodyPr anchor="ctr">
            <a:normAutofit/>
          </a:bodyPr>
          <a:lstStyle/>
          <a:p>
            <a:r>
              <a:rPr lang="cs-CZ" sz="3600" dirty="0">
                <a:solidFill>
                  <a:srgbClr val="EBEBEB"/>
                </a:solidFill>
              </a:rPr>
              <a:t>Návrh testovacích případů – č. 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F5D82-6D8F-4A93-BCF9-0825FD434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014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93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187</Words>
  <Application>Microsoft Office PowerPoint</Application>
  <PresentationFormat>Širokoúhlá obrazovka</PresentationFormat>
  <Paragraphs>31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Superbank</vt:lpstr>
      <vt:lpstr>Zadání</vt:lpstr>
      <vt:lpstr>Use case diagram</vt:lpstr>
      <vt:lpstr>Class diagram</vt:lpstr>
      <vt:lpstr>Struktura souborů</vt:lpstr>
      <vt:lpstr>Návrh UI - Produkt</vt:lpstr>
      <vt:lpstr>Návrh UI – Platba a informace </vt:lpstr>
      <vt:lpstr>Návrh testovacích případů – č. 1</vt:lpstr>
      <vt:lpstr>Návrh testovacích případů – č. 2</vt:lpstr>
      <vt:lpstr>Návrh testovacích případů – č. 3</vt:lpstr>
      <vt:lpstr>Návrh testovacích případů – č. 4</vt:lpstr>
      <vt:lpstr>Návrh testovacích případů – č. 5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Superbank</dc:title>
  <dc:creator>Jaruška Ludrinská</dc:creator>
  <cp:lastModifiedBy>Matyáš Vondra</cp:lastModifiedBy>
  <cp:revision>4</cp:revision>
  <dcterms:created xsi:type="dcterms:W3CDTF">2020-12-07T15:58:15Z</dcterms:created>
  <dcterms:modified xsi:type="dcterms:W3CDTF">2020-12-08T06:43:29Z</dcterms:modified>
</cp:coreProperties>
</file>