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71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245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505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286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445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09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440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752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592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15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176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4D2C1-3DF7-4446-BBCC-9144A2EB3D03}" type="datetimeFigureOut">
              <a:rPr lang="de-CH" smtClean="0"/>
              <a:t>17.01.2014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120D-0EC5-4C70-9442-9E5F1ED8E1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443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Weichbrötchen Webshop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Von bohnp1 und vonop1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1529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technologies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PHP 5.4</a:t>
            </a:r>
          </a:p>
          <a:p>
            <a:r>
              <a:rPr lang="de-CH" dirty="0" err="1" smtClean="0"/>
              <a:t>javascript</a:t>
            </a:r>
            <a:endParaRPr lang="de-CH" dirty="0" smtClean="0"/>
          </a:p>
          <a:p>
            <a:r>
              <a:rPr lang="de-CH" dirty="0" smtClean="0"/>
              <a:t>MySQL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476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features</a:t>
            </a:r>
            <a:r>
              <a:rPr lang="de-CH" dirty="0" smtClean="0"/>
              <a:t> </a:t>
            </a:r>
            <a:r>
              <a:rPr lang="de-CH" dirty="0" err="1" smtClean="0"/>
              <a:t>implemented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Aufgaben gemäss Projekt Beschrieb</a:t>
            </a:r>
          </a:p>
          <a:p>
            <a:pPr lvl="1"/>
            <a:r>
              <a:rPr lang="de-CH" dirty="0" smtClean="0"/>
              <a:t>Task 1 -13</a:t>
            </a:r>
          </a:p>
          <a:p>
            <a:r>
              <a:rPr lang="de-CH" dirty="0" smtClean="0"/>
              <a:t>Nicht implementiert sind HTML Templates, dafür werden aber mehrfach verwendete Codezeilen in Schlaufen generiert.</a:t>
            </a:r>
          </a:p>
        </p:txBody>
      </p:sp>
    </p:spTree>
    <p:extLst>
      <p:ext uri="{BB962C8B-B14F-4D97-AF65-F5344CB8AC3E}">
        <p14:creationId xmlns:p14="http://schemas.microsoft.com/office/powerpoint/2010/main" val="97404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distribution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Bohnp1:</a:t>
            </a:r>
          </a:p>
          <a:p>
            <a:pPr lvl="1"/>
            <a:r>
              <a:rPr lang="de-CH" dirty="0" smtClean="0"/>
              <a:t>Produkte anzeigen</a:t>
            </a:r>
          </a:p>
          <a:p>
            <a:pPr lvl="1"/>
            <a:r>
              <a:rPr lang="de-CH" dirty="0" smtClean="0"/>
              <a:t>Warenkorb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Vonop1:</a:t>
            </a:r>
          </a:p>
          <a:p>
            <a:pPr lvl="1"/>
            <a:r>
              <a:rPr lang="de-CH" dirty="0" smtClean="0"/>
              <a:t>Grunddesign</a:t>
            </a:r>
          </a:p>
          <a:p>
            <a:pPr lvl="1"/>
            <a:r>
              <a:rPr lang="de-CH" dirty="0" smtClean="0"/>
              <a:t>Benutzerverwaltung</a:t>
            </a:r>
          </a:p>
        </p:txBody>
      </p:sp>
    </p:spTree>
    <p:extLst>
      <p:ext uri="{BB962C8B-B14F-4D97-AF65-F5344CB8AC3E}">
        <p14:creationId xmlns:p14="http://schemas.microsoft.com/office/powerpoint/2010/main" val="421901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Erstes </a:t>
            </a:r>
            <a:r>
              <a:rPr lang="de-CH" smtClean="0"/>
              <a:t>PHP Projekt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0417669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Bildschirmpräsentation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Weichbrötchen Webshop</vt:lpstr>
      <vt:lpstr>technologies used </vt:lpstr>
      <vt:lpstr>features implemented </vt:lpstr>
      <vt:lpstr>distribution of work </vt:lpstr>
      <vt:lpstr>lessons learnt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Weichbrötchen Webshop</dc:title>
  <dc:creator>Pascal Bohni</dc:creator>
  <cp:lastModifiedBy>Pascal Bohni</cp:lastModifiedBy>
  <cp:revision>3</cp:revision>
  <dcterms:created xsi:type="dcterms:W3CDTF">2014-01-17T09:11:38Z</dcterms:created>
  <dcterms:modified xsi:type="dcterms:W3CDTF">2014-01-17T09:28:45Z</dcterms:modified>
</cp:coreProperties>
</file>