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1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245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505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28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44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0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44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752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92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5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17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443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Weichbrötchen Webshop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Von bohnp1 und vonop1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52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technologies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HTML</a:t>
            </a:r>
          </a:p>
          <a:p>
            <a:r>
              <a:rPr lang="de-CH" dirty="0" smtClean="0"/>
              <a:t>CSS</a:t>
            </a:r>
          </a:p>
          <a:p>
            <a:r>
              <a:rPr lang="de-CH" dirty="0" smtClean="0"/>
              <a:t>PHP 5.4</a:t>
            </a:r>
          </a:p>
          <a:p>
            <a:r>
              <a:rPr lang="de-CH" dirty="0" err="1" smtClean="0"/>
              <a:t>Javascript</a:t>
            </a:r>
            <a:endParaRPr lang="de-CH" dirty="0" smtClean="0"/>
          </a:p>
          <a:p>
            <a:r>
              <a:rPr lang="de-CH" dirty="0" smtClean="0"/>
              <a:t>AJAX</a:t>
            </a:r>
          </a:p>
          <a:p>
            <a:r>
              <a:rPr lang="de-CH" dirty="0" smtClean="0"/>
              <a:t>MySQL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476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tools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Browser: Firefox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Firebug</a:t>
            </a:r>
            <a:endParaRPr lang="de-CH" dirty="0" smtClean="0"/>
          </a:p>
          <a:p>
            <a:r>
              <a:rPr lang="de-CH" dirty="0" smtClean="0"/>
              <a:t>IDE: </a:t>
            </a:r>
            <a:r>
              <a:rPr lang="de-CH" dirty="0" err="1" smtClean="0"/>
              <a:t>Eclipse</a:t>
            </a:r>
            <a:endParaRPr lang="de-CH" dirty="0" smtClean="0"/>
          </a:p>
          <a:p>
            <a:r>
              <a:rPr lang="de-CH" dirty="0" smtClean="0"/>
              <a:t>XAMPP (</a:t>
            </a:r>
            <a:r>
              <a:rPr lang="en-US" dirty="0"/>
              <a:t>Apache Web </a:t>
            </a:r>
            <a:r>
              <a:rPr lang="en-US" dirty="0" smtClean="0"/>
              <a:t>Server, PHP Engine, MySQL </a:t>
            </a:r>
            <a:r>
              <a:rPr lang="en-US" dirty="0"/>
              <a:t>DB Server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Git</a:t>
            </a:r>
            <a:r>
              <a:rPr lang="de-CH" dirty="0" smtClean="0"/>
              <a:t> mit </a:t>
            </a:r>
            <a:r>
              <a:rPr lang="de-CH" dirty="0" err="1" smtClean="0"/>
              <a:t>GitHub</a:t>
            </a:r>
            <a:r>
              <a:rPr lang="de-CH" dirty="0" smtClean="0"/>
              <a:t> als </a:t>
            </a:r>
            <a:r>
              <a:rPr lang="de-CH" dirty="0" err="1" smtClean="0"/>
              <a:t>repository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863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installation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Alle benötigten Daten sind im Repository</a:t>
            </a:r>
            <a:endParaRPr lang="de-CH" dirty="0"/>
          </a:p>
          <a:p>
            <a:r>
              <a:rPr lang="de-CH" dirty="0" smtClean="0"/>
              <a:t>Bis auf FPDF:</a:t>
            </a:r>
          </a:p>
          <a:p>
            <a:pPr lvl="1"/>
            <a:r>
              <a:rPr lang="de-CH" dirty="0" err="1"/>
              <a:t>download</a:t>
            </a:r>
            <a:r>
              <a:rPr lang="de-CH" dirty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/>
              <a:t>http://www.fpdf.org/en/dl.php?v=17&amp;f=zip  </a:t>
            </a:r>
          </a:p>
          <a:p>
            <a:pPr lvl="1"/>
            <a:r>
              <a:rPr lang="de-CH" dirty="0" err="1" smtClean="0"/>
              <a:t>unzip</a:t>
            </a:r>
            <a:r>
              <a:rPr lang="de-CH" dirty="0" smtClean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PHP </a:t>
            </a:r>
            <a:r>
              <a:rPr lang="de-CH" dirty="0" err="1"/>
              <a:t>lib</a:t>
            </a:r>
            <a:r>
              <a:rPr lang="de-CH" dirty="0"/>
              <a:t> </a:t>
            </a:r>
            <a:r>
              <a:rPr lang="de-CH" dirty="0" err="1"/>
              <a:t>directory</a:t>
            </a:r>
            <a:r>
              <a:rPr lang="de-CH" dirty="0"/>
              <a:t>, e.g., C:\xampp\php\fpdf </a:t>
            </a:r>
          </a:p>
          <a:p>
            <a:pPr lvl="1"/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/>
              <a:t>FPDF </a:t>
            </a:r>
            <a:r>
              <a:rPr lang="de-CH" dirty="0" err="1"/>
              <a:t>path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php.ini </a:t>
            </a:r>
          </a:p>
        </p:txBody>
      </p:sp>
    </p:spTree>
    <p:extLst>
      <p:ext uri="{BB962C8B-B14F-4D97-AF65-F5344CB8AC3E}">
        <p14:creationId xmlns:p14="http://schemas.microsoft.com/office/powerpoint/2010/main" val="307979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features</a:t>
            </a:r>
            <a:r>
              <a:rPr lang="de-CH" dirty="0" smtClean="0"/>
              <a:t> </a:t>
            </a:r>
            <a:r>
              <a:rPr lang="de-CH" dirty="0" err="1" smtClean="0"/>
              <a:t>implemented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Aufgaben gemäss Projekt </a:t>
            </a:r>
            <a:r>
              <a:rPr lang="de-CH" dirty="0" smtClean="0"/>
              <a:t>Beschrieb Task </a:t>
            </a:r>
            <a:r>
              <a:rPr lang="de-CH" dirty="0" smtClean="0"/>
              <a:t>1 -</a:t>
            </a:r>
            <a:r>
              <a:rPr lang="de-CH" dirty="0" smtClean="0"/>
              <a:t>13</a:t>
            </a:r>
          </a:p>
          <a:p>
            <a:r>
              <a:rPr lang="de-CH" dirty="0" smtClean="0"/>
              <a:t>Highlights</a:t>
            </a:r>
          </a:p>
          <a:p>
            <a:pPr lvl="1"/>
            <a:r>
              <a:rPr lang="de-CH" dirty="0" smtClean="0"/>
              <a:t>Dynamische </a:t>
            </a:r>
            <a:r>
              <a:rPr lang="de-CH" dirty="0"/>
              <a:t>Navigation und Menüs mit </a:t>
            </a:r>
            <a:r>
              <a:rPr lang="de-CH" dirty="0" smtClean="0"/>
              <a:t>Sessions</a:t>
            </a:r>
            <a:endParaRPr lang="de-CH" dirty="0" smtClean="0"/>
          </a:p>
          <a:p>
            <a:pPr lvl="1"/>
            <a:r>
              <a:rPr lang="de-CH" dirty="0" smtClean="0"/>
              <a:t>Klassen für User, </a:t>
            </a:r>
            <a:r>
              <a:rPr lang="de-CH" dirty="0" err="1" smtClean="0"/>
              <a:t>Cart</a:t>
            </a:r>
            <a:r>
              <a:rPr lang="de-CH" dirty="0" smtClean="0"/>
              <a:t>, </a:t>
            </a:r>
            <a:r>
              <a:rPr lang="de-CH" dirty="0" err="1" smtClean="0"/>
              <a:t>CartItem</a:t>
            </a:r>
            <a:r>
              <a:rPr lang="de-CH" dirty="0" smtClean="0"/>
              <a:t>, PDF und DB Manipulationen</a:t>
            </a:r>
          </a:p>
          <a:p>
            <a:pPr lvl="1"/>
            <a:r>
              <a:rPr lang="de-CH" dirty="0" smtClean="0"/>
              <a:t>Registrierung und Formulare mit DHTML, </a:t>
            </a:r>
            <a:r>
              <a:rPr lang="de-CH" dirty="0" err="1" smtClean="0"/>
              <a:t>Javascript</a:t>
            </a:r>
            <a:r>
              <a:rPr lang="de-CH" dirty="0" smtClean="0"/>
              <a:t> und AJAX Validierung</a:t>
            </a:r>
          </a:p>
          <a:p>
            <a:pPr lvl="1"/>
            <a:r>
              <a:rPr lang="de-CH" dirty="0" smtClean="0"/>
              <a:t>Webservice: </a:t>
            </a:r>
            <a:r>
              <a:rPr lang="de-CH" dirty="0" err="1" smtClean="0"/>
              <a:t>GeoIPLocator</a:t>
            </a:r>
            <a:endParaRPr lang="de-CH" dirty="0" smtClean="0"/>
          </a:p>
          <a:p>
            <a:pPr lvl="1"/>
            <a:r>
              <a:rPr lang="de-CH" dirty="0" smtClean="0"/>
              <a:t>Passwort Funktionen für sicheres Speichern in Datenbank</a:t>
            </a:r>
          </a:p>
          <a:p>
            <a:pPr lvl="1"/>
            <a:r>
              <a:rPr lang="de-CH" dirty="0" smtClean="0"/>
              <a:t>Zweisprachigkeit über XML-Files und Cookies</a:t>
            </a:r>
          </a:p>
          <a:p>
            <a:r>
              <a:rPr lang="de-CH" dirty="0" smtClean="0"/>
              <a:t>Nicht </a:t>
            </a:r>
            <a:r>
              <a:rPr lang="de-CH" dirty="0" smtClean="0"/>
              <a:t>implementiert sind HTML Templates, dafür werden aber mehrfach verwendete Codezeilen in Schlaufen generiert und wenn möglich/sinnvoll die Display-Funktionen der Klassen genutzt.</a:t>
            </a:r>
          </a:p>
        </p:txBody>
      </p:sp>
    </p:spTree>
    <p:extLst>
      <p:ext uri="{BB962C8B-B14F-4D97-AF65-F5344CB8AC3E}">
        <p14:creationId xmlns:p14="http://schemas.microsoft.com/office/powerpoint/2010/main" val="97404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Bohnp1:</a:t>
            </a:r>
          </a:p>
          <a:p>
            <a:pPr lvl="1"/>
            <a:r>
              <a:rPr lang="de-CH" dirty="0" smtClean="0"/>
              <a:t>Warenkorb</a:t>
            </a:r>
          </a:p>
          <a:p>
            <a:pPr lvl="2"/>
            <a:r>
              <a:rPr lang="de-CH" dirty="0" smtClean="0"/>
              <a:t>Erstellen der HTML </a:t>
            </a:r>
            <a:r>
              <a:rPr lang="de-CH" dirty="0" smtClean="0"/>
              <a:t>Anzeige </a:t>
            </a:r>
            <a:r>
              <a:rPr lang="de-CH" dirty="0" smtClean="0"/>
              <a:t>und generieren des </a:t>
            </a:r>
            <a:r>
              <a:rPr lang="de-CH" dirty="0" err="1" smtClean="0"/>
              <a:t>PDF’s</a:t>
            </a:r>
            <a:endParaRPr lang="de-CH" dirty="0" smtClean="0"/>
          </a:p>
          <a:p>
            <a:pPr lvl="1"/>
            <a:r>
              <a:rPr lang="de-CH" dirty="0" smtClean="0"/>
              <a:t>Produkte anzeigen</a:t>
            </a:r>
          </a:p>
          <a:p>
            <a:pPr lvl="2"/>
            <a:r>
              <a:rPr lang="de-CH" dirty="0" smtClean="0"/>
              <a:t>Auslesen aus der Datenbank und in HTML anzeigen</a:t>
            </a:r>
          </a:p>
          <a:p>
            <a:pPr lvl="1"/>
            <a:r>
              <a:rPr lang="de-CH" dirty="0" smtClean="0"/>
              <a:t>Produktdatenbank</a:t>
            </a:r>
          </a:p>
          <a:p>
            <a:pPr lvl="2"/>
            <a:r>
              <a:rPr lang="de-CH" dirty="0" smtClean="0"/>
              <a:t>Erstellen der Datenbank Struktur und einfüllen der Produkte</a:t>
            </a:r>
          </a:p>
        </p:txBody>
      </p:sp>
    </p:spTree>
    <p:extLst>
      <p:ext uri="{BB962C8B-B14F-4D97-AF65-F5344CB8AC3E}">
        <p14:creationId xmlns:p14="http://schemas.microsoft.com/office/powerpoint/2010/main" val="421901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Vonop1:</a:t>
            </a:r>
          </a:p>
          <a:p>
            <a:pPr lvl="1"/>
            <a:r>
              <a:rPr lang="de-CH" dirty="0" smtClean="0"/>
              <a:t>Grunddesign (HTML und CSS)</a:t>
            </a:r>
          </a:p>
          <a:p>
            <a:pPr lvl="1"/>
            <a:r>
              <a:rPr lang="de-CH" dirty="0" smtClean="0"/>
              <a:t>Webservice</a:t>
            </a:r>
          </a:p>
          <a:p>
            <a:pPr lvl="2"/>
            <a:r>
              <a:rPr lang="de-CH" dirty="0" smtClean="0"/>
              <a:t>Verwendung von webservicex.net</a:t>
            </a:r>
          </a:p>
          <a:p>
            <a:pPr lvl="2"/>
            <a:r>
              <a:rPr lang="de-CH" dirty="0" smtClean="0"/>
              <a:t>Verwendung von </a:t>
            </a:r>
            <a:r>
              <a:rPr lang="de-CH" dirty="0" err="1" smtClean="0"/>
              <a:t>nusoap</a:t>
            </a:r>
            <a:r>
              <a:rPr lang="de-CH" dirty="0" smtClean="0"/>
              <a:t>, damit es überall funktioniert (http://nusoap.sourceforge.net)</a:t>
            </a:r>
          </a:p>
          <a:p>
            <a:pPr lvl="1"/>
            <a:r>
              <a:rPr lang="de-CH" dirty="0" smtClean="0"/>
              <a:t>Benutzerverwaltung</a:t>
            </a:r>
          </a:p>
          <a:p>
            <a:pPr lvl="2"/>
            <a:r>
              <a:rPr lang="de-CH" dirty="0" smtClean="0"/>
              <a:t>User-Class und User-DB-Class (OOPHP, MySQL)</a:t>
            </a:r>
          </a:p>
          <a:p>
            <a:pPr lvl="2"/>
            <a:r>
              <a:rPr lang="de-CH" dirty="0" smtClean="0"/>
              <a:t>Formular-Validierung (Java-Script, AJAX)</a:t>
            </a:r>
          </a:p>
          <a:p>
            <a:pPr lvl="2"/>
            <a:r>
              <a:rPr lang="de-CH" dirty="0" smtClean="0"/>
              <a:t>Einbindung </a:t>
            </a:r>
            <a:r>
              <a:rPr lang="de-CH" dirty="0" err="1" smtClean="0"/>
              <a:t>password.php</a:t>
            </a:r>
            <a:r>
              <a:rPr lang="de-CH" dirty="0" smtClean="0"/>
              <a:t> für Hash-/Salt-Funktionen in älteren PHP-Versionen (https://github.com/ircmaxell/password_compat)</a:t>
            </a:r>
            <a:endParaRPr lang="de-CH" dirty="0"/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2503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Erstes PHP Projekt</a:t>
            </a:r>
          </a:p>
          <a:p>
            <a:pPr lvl="1"/>
            <a:r>
              <a:rPr lang="de-CH" dirty="0" smtClean="0"/>
              <a:t>Viel neues und relativ viel </a:t>
            </a:r>
            <a:r>
              <a:rPr lang="de-CH" dirty="0" smtClean="0"/>
              <a:t>Einarbeitungszeit</a:t>
            </a:r>
          </a:p>
          <a:p>
            <a:pPr lvl="1"/>
            <a:r>
              <a:rPr lang="de-CH" dirty="0" smtClean="0"/>
              <a:t>Komplette Webseite von Grund auf selber zu erstellen sehr aufwändig</a:t>
            </a:r>
          </a:p>
          <a:p>
            <a:pPr lvl="1"/>
            <a:r>
              <a:rPr lang="de-CH" dirty="0" smtClean="0"/>
              <a:t>Design wäre mit Frameworks ansprechender/einfacher</a:t>
            </a:r>
            <a:endParaRPr lang="de-CH" dirty="0" smtClean="0"/>
          </a:p>
          <a:p>
            <a:r>
              <a:rPr lang="de-CH" dirty="0" smtClean="0"/>
              <a:t>Zusammenarbeit teilweise etwas </a:t>
            </a:r>
            <a:r>
              <a:rPr lang="de-CH" dirty="0" smtClean="0"/>
              <a:t>schwierig</a:t>
            </a:r>
          </a:p>
          <a:p>
            <a:pPr lvl="1"/>
            <a:r>
              <a:rPr lang="de-CH" dirty="0"/>
              <a:t>das jeder am Projekt arbeiten kann, aber die benötigten Daten hat (Grunddesign, Datenbank…)</a:t>
            </a:r>
          </a:p>
          <a:p>
            <a:pPr lvl="1"/>
            <a:r>
              <a:rPr lang="de-CH" dirty="0"/>
              <a:t>Ansonsten aber problemlos durch </a:t>
            </a:r>
            <a:r>
              <a:rPr lang="de-CH" dirty="0" smtClean="0"/>
              <a:t>Aufteilung</a:t>
            </a:r>
            <a:endParaRPr lang="de-CH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sz="3200" dirty="0"/>
              <a:t>Durch die </a:t>
            </a:r>
            <a:r>
              <a:rPr lang="de-CH" dirty="0"/>
              <a:t>verschiedenen Tasks, teilweise </a:t>
            </a:r>
            <a:r>
              <a:rPr lang="de-CH" dirty="0" smtClean="0"/>
              <a:t>Wiederholungen/Mehraufwand (z</a:t>
            </a:r>
            <a:r>
              <a:rPr lang="de-CH" dirty="0"/>
              <a:t>. B. Validierung mit </a:t>
            </a:r>
            <a:r>
              <a:rPr lang="de-CH" dirty="0" err="1"/>
              <a:t>Javascript</a:t>
            </a:r>
            <a:r>
              <a:rPr lang="de-CH" dirty="0"/>
              <a:t>, dann AJAX</a:t>
            </a:r>
            <a:r>
              <a:rPr lang="de-CH" dirty="0" smtClean="0"/>
              <a:t>)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41766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Bildschirmpräsentation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Weichbrötchen Webshop</vt:lpstr>
      <vt:lpstr>technologies used </vt:lpstr>
      <vt:lpstr>tools used</vt:lpstr>
      <vt:lpstr>installation</vt:lpstr>
      <vt:lpstr>features implemented </vt:lpstr>
      <vt:lpstr>distribution of work </vt:lpstr>
      <vt:lpstr>distribution of work </vt:lpstr>
      <vt:lpstr>lessons learnt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Weichbrötchen Webshop</dc:title>
  <dc:creator>Pascal Bohni</dc:creator>
  <cp:lastModifiedBy>Pascal von Ow</cp:lastModifiedBy>
  <cp:revision>11</cp:revision>
  <dcterms:created xsi:type="dcterms:W3CDTF">2014-01-17T09:11:38Z</dcterms:created>
  <dcterms:modified xsi:type="dcterms:W3CDTF">2014-01-17T12:52:38Z</dcterms:modified>
</cp:coreProperties>
</file>