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6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56315-5F40-45E1-8AB8-A90FED58883F}" v="241" dt="2024-05-17T01:37:13.231"/>
    <p1510:client id="{AB6F8FFE-7BFC-EABF-C08D-5CFF6DA4A9D2}" v="106" dt="2024-05-17T01:32:26.871"/>
    <p1510:client id="{CBAB8B9E-C7FD-546D-03BD-E4F1A310710A}" v="124" dt="2024-05-17T01:36:15.483"/>
    <p1510:client id="{E1D50BD9-7897-4FBB-F818-2C0107F970B5}" v="27" dt="2024-05-17T01:36:31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Cruz Romero" userId="S::jcruzromero@my365.bellevue.edu::d030f6c6-6dd7-4999-a10e-eead0448db01" providerId="AD" clId="Web-{E1D50BD9-7897-4FBB-F818-2C0107F970B5}"/>
    <pc:docChg chg="modSld">
      <pc:chgData name="Julio Cruz Romero" userId="S::jcruzromero@my365.bellevue.edu::d030f6c6-6dd7-4999-a10e-eead0448db01" providerId="AD" clId="Web-{E1D50BD9-7897-4FBB-F818-2C0107F970B5}" dt="2024-05-17T01:36:31.669" v="26" actId="20577"/>
      <pc:docMkLst>
        <pc:docMk/>
      </pc:docMkLst>
      <pc:sldChg chg="modSp">
        <pc:chgData name="Julio Cruz Romero" userId="S::jcruzromero@my365.bellevue.edu::d030f6c6-6dd7-4999-a10e-eead0448db01" providerId="AD" clId="Web-{E1D50BD9-7897-4FBB-F818-2C0107F970B5}" dt="2024-05-17T01:36:31.669" v="26" actId="20577"/>
        <pc:sldMkLst>
          <pc:docMk/>
          <pc:sldMk cId="4018495595" sldId="267"/>
        </pc:sldMkLst>
        <pc:spChg chg="mod">
          <ac:chgData name="Julio Cruz Romero" userId="S::jcruzromero@my365.bellevue.edu::d030f6c6-6dd7-4999-a10e-eead0448db01" providerId="AD" clId="Web-{E1D50BD9-7897-4FBB-F818-2C0107F970B5}" dt="2024-05-17T01:36:31.669" v="26" actId="20577"/>
          <ac:spMkLst>
            <pc:docMk/>
            <pc:sldMk cId="4018495595" sldId="267"/>
            <ac:spMk id="3" creationId="{BCEF39C1-8ADD-FF9D-6FAD-9AEF2B52A22F}"/>
          </ac:spMkLst>
        </pc:spChg>
      </pc:sldChg>
    </pc:docChg>
  </pc:docChgLst>
  <pc:docChgLst>
    <pc:chgData name="Javonta Young" userId="S::jajyoung@my365.bellevue.edu::03877ad1-0a37-425e-a828-2c9e4da779b4" providerId="AD" clId="Web-{C088AE05-26EB-02DD-8CEB-E3D58AC09EC1}"/>
    <pc:docChg chg="modSld">
      <pc:chgData name="Javonta Young" userId="S::jajyoung@my365.bellevue.edu::03877ad1-0a37-425e-a828-2c9e4da779b4" providerId="AD" clId="Web-{C088AE05-26EB-02DD-8CEB-E3D58AC09EC1}" dt="2024-05-09T00:19:24.224" v="186" actId="20577"/>
      <pc:docMkLst>
        <pc:docMk/>
      </pc:docMkLst>
      <pc:sldChg chg="modSp">
        <pc:chgData name="Javonta Young" userId="S::jajyoung@my365.bellevue.edu::03877ad1-0a37-425e-a828-2c9e4da779b4" providerId="AD" clId="Web-{C088AE05-26EB-02DD-8CEB-E3D58AC09EC1}" dt="2024-05-09T00:06:35.860" v="21" actId="20577"/>
        <pc:sldMkLst>
          <pc:docMk/>
          <pc:sldMk cId="310362811" sldId="258"/>
        </pc:sldMkLst>
        <pc:spChg chg="mod">
          <ac:chgData name="Javonta Young" userId="S::jajyoung@my365.bellevue.edu::03877ad1-0a37-425e-a828-2c9e4da779b4" providerId="AD" clId="Web-{C088AE05-26EB-02DD-8CEB-E3D58AC09EC1}" dt="2024-05-09T00:06:35.860" v="21" actId="20577"/>
          <ac:spMkLst>
            <pc:docMk/>
            <pc:sldMk cId="310362811" sldId="258"/>
            <ac:spMk id="3" creationId="{F7FCB6B8-6508-474F-4EC3-9F19B982B422}"/>
          </ac:spMkLst>
        </pc:spChg>
      </pc:sldChg>
      <pc:sldChg chg="modSp">
        <pc:chgData name="Javonta Young" userId="S::jajyoung@my365.bellevue.edu::03877ad1-0a37-425e-a828-2c9e4da779b4" providerId="AD" clId="Web-{C088AE05-26EB-02DD-8CEB-E3D58AC09EC1}" dt="2024-05-09T00:19:24.224" v="186" actId="20577"/>
        <pc:sldMkLst>
          <pc:docMk/>
          <pc:sldMk cId="2518420859" sldId="261"/>
        </pc:sldMkLst>
        <pc:spChg chg="mod">
          <ac:chgData name="Javonta Young" userId="S::jajyoung@my365.bellevue.edu::03877ad1-0a37-425e-a828-2c9e4da779b4" providerId="AD" clId="Web-{C088AE05-26EB-02DD-8CEB-E3D58AC09EC1}" dt="2024-05-09T00:19:24.224" v="186" actId="20577"/>
          <ac:spMkLst>
            <pc:docMk/>
            <pc:sldMk cId="2518420859" sldId="261"/>
            <ac:spMk id="3" creationId="{6E49B570-7F05-9912-C9F5-B2AFB1AED628}"/>
          </ac:spMkLst>
        </pc:spChg>
      </pc:sldChg>
      <pc:sldChg chg="modSp">
        <pc:chgData name="Javonta Young" userId="S::jajyoung@my365.bellevue.edu::03877ad1-0a37-425e-a828-2c9e4da779b4" providerId="AD" clId="Web-{C088AE05-26EB-02DD-8CEB-E3D58AC09EC1}" dt="2024-05-08T23:58:30.877" v="12" actId="20577"/>
        <pc:sldMkLst>
          <pc:docMk/>
          <pc:sldMk cId="1738112175" sldId="263"/>
        </pc:sldMkLst>
        <pc:spChg chg="mod">
          <ac:chgData name="Javonta Young" userId="S::jajyoung@my365.bellevue.edu::03877ad1-0a37-425e-a828-2c9e4da779b4" providerId="AD" clId="Web-{C088AE05-26EB-02DD-8CEB-E3D58AC09EC1}" dt="2024-05-08T23:58:30.877" v="12" actId="20577"/>
          <ac:spMkLst>
            <pc:docMk/>
            <pc:sldMk cId="1738112175" sldId="263"/>
            <ac:spMk id="3" creationId="{8CD79344-FBA0-CC01-74EB-CC38D488CA2A}"/>
          </ac:spMkLst>
        </pc:spChg>
      </pc:sldChg>
    </pc:docChg>
  </pc:docChgLst>
  <pc:docChgLst>
    <pc:chgData name="Mason Buller" userId="d97bac70-4b5a-4258-af65-10fd3a0e2e22" providerId="ADAL" clId="{8F256315-5F40-45E1-8AB8-A90FED58883F}"/>
    <pc:docChg chg="undo custSel addSld delSld modSld addMainMaster delMainMaster">
      <pc:chgData name="Mason Buller" userId="d97bac70-4b5a-4258-af65-10fd3a0e2e22" providerId="ADAL" clId="{8F256315-5F40-45E1-8AB8-A90FED58883F}" dt="2024-05-17T01:37:13.231" v="2024" actId="33524"/>
      <pc:docMkLst>
        <pc:docMk/>
      </pc:docMkLst>
      <pc:sldChg chg="addSp delSp modSp mod setBg modClrScheme setClrOvrMap delDesignElem chgLayout">
        <pc:chgData name="Mason Buller" userId="d97bac70-4b5a-4258-af65-10fd3a0e2e22" providerId="ADAL" clId="{8F256315-5F40-45E1-8AB8-A90FED58883F}" dt="2024-05-08T23:22:19.795" v="434" actId="20577"/>
        <pc:sldMkLst>
          <pc:docMk/>
          <pc:sldMk cId="479748556" sldId="256"/>
        </pc:sldMkLst>
        <pc:spChg chg="mod">
          <ac:chgData name="Mason Buller" userId="d97bac70-4b5a-4258-af65-10fd3a0e2e22" providerId="ADAL" clId="{8F256315-5F40-45E1-8AB8-A90FED58883F}" dt="2024-05-08T22:35:18.199" v="257" actId="26606"/>
          <ac:spMkLst>
            <pc:docMk/>
            <pc:sldMk cId="479748556" sldId="256"/>
            <ac:spMk id="2" creationId="{94B1232B-A76F-EACC-8242-7073CD6459DA}"/>
          </ac:spMkLst>
        </pc:spChg>
        <pc:spChg chg="mod">
          <ac:chgData name="Mason Buller" userId="d97bac70-4b5a-4258-af65-10fd3a0e2e22" providerId="ADAL" clId="{8F256315-5F40-45E1-8AB8-A90FED58883F}" dt="2024-05-08T23:22:19.795" v="434" actId="20577"/>
          <ac:spMkLst>
            <pc:docMk/>
            <pc:sldMk cId="479748556" sldId="256"/>
            <ac:spMk id="3" creationId="{A20F8CB4-66C9-2153-42B8-D00889C2D4FB}"/>
          </ac:spMkLst>
        </pc:spChg>
        <pc:spChg chg="add del">
          <ac:chgData name="Mason Buller" userId="d97bac70-4b5a-4258-af65-10fd3a0e2e22" providerId="ADAL" clId="{8F256315-5F40-45E1-8AB8-A90FED58883F}" dt="2024-05-08T22:28:15.876" v="1" actId="26606"/>
          <ac:spMkLst>
            <pc:docMk/>
            <pc:sldMk cId="479748556" sldId="256"/>
            <ac:spMk id="9" creationId="{60220DBA-8988-4873-8FCD-3FFAC3CF13F6}"/>
          </ac:spMkLst>
        </pc:spChg>
        <pc:spChg chg="add del">
          <ac:chgData name="Mason Buller" userId="d97bac70-4b5a-4258-af65-10fd3a0e2e22" providerId="ADAL" clId="{8F256315-5F40-45E1-8AB8-A90FED58883F}" dt="2024-05-08T22:35:10.081" v="255"/>
          <ac:spMkLst>
            <pc:docMk/>
            <pc:sldMk cId="479748556" sldId="256"/>
            <ac:spMk id="10" creationId="{B298ECBA-3258-45DF-8FD4-7581736BCCBC}"/>
          </ac:spMkLst>
        </pc:spChg>
        <pc:spChg chg="add del">
          <ac:chgData name="Mason Buller" userId="d97bac70-4b5a-4258-af65-10fd3a0e2e22" providerId="ADAL" clId="{8F256315-5F40-45E1-8AB8-A90FED58883F}" dt="2024-05-08T22:35:10.081" v="255"/>
          <ac:spMkLst>
            <pc:docMk/>
            <pc:sldMk cId="479748556" sldId="256"/>
            <ac:spMk id="12" creationId="{B62BF453-BD82-4B90-9FE7-51703133806E}"/>
          </ac:spMkLst>
        </pc:spChg>
        <pc:spChg chg="add del">
          <ac:chgData name="Mason Buller" userId="d97bac70-4b5a-4258-af65-10fd3a0e2e22" providerId="ADAL" clId="{8F256315-5F40-45E1-8AB8-A90FED58883F}" dt="2024-05-08T22:35:10.081" v="255"/>
          <ac:spMkLst>
            <pc:docMk/>
            <pc:sldMk cId="479748556" sldId="256"/>
            <ac:spMk id="14" creationId="{072366D3-9B5C-42E1-9906-77FF6BB55EAB}"/>
          </ac:spMkLst>
        </pc:spChg>
        <pc:spChg chg="add del">
          <ac:chgData name="Mason Buller" userId="d97bac70-4b5a-4258-af65-10fd3a0e2e22" providerId="ADAL" clId="{8F256315-5F40-45E1-8AB8-A90FED58883F}" dt="2024-05-08T22:35:10.081" v="255"/>
          <ac:spMkLst>
            <pc:docMk/>
            <pc:sldMk cId="479748556" sldId="256"/>
            <ac:spMk id="16" creationId="{121F5E60-4E89-4B16-A245-12BD9935998D}"/>
          </ac:spMkLst>
        </pc:spChg>
        <pc:spChg chg="add del">
          <ac:chgData name="Mason Buller" userId="d97bac70-4b5a-4258-af65-10fd3a0e2e22" providerId="ADAL" clId="{8F256315-5F40-45E1-8AB8-A90FED58883F}" dt="2024-05-08T22:28:20.826" v="3" actId="26606"/>
          <ac:spMkLst>
            <pc:docMk/>
            <pc:sldMk cId="479748556" sldId="256"/>
            <ac:spMk id="17" creationId="{2FB82883-1DC0-4BE1-A607-009095F3355A}"/>
          </ac:spMkLst>
        </pc:spChg>
        <pc:spChg chg="add del">
          <ac:chgData name="Mason Buller" userId="d97bac70-4b5a-4258-af65-10fd3a0e2e22" providerId="ADAL" clId="{8F256315-5F40-45E1-8AB8-A90FED58883F}" dt="2024-05-08T22:28:20.826" v="3" actId="26606"/>
          <ac:spMkLst>
            <pc:docMk/>
            <pc:sldMk cId="479748556" sldId="256"/>
            <ac:spMk id="19" creationId="{A3473CF9-37EB-43E7-89EF-D2D1C53D1DAC}"/>
          </ac:spMkLst>
        </pc:spChg>
        <pc:spChg chg="add del">
          <ac:chgData name="Mason Buller" userId="d97bac70-4b5a-4258-af65-10fd3a0e2e22" providerId="ADAL" clId="{8F256315-5F40-45E1-8AB8-A90FED58883F}" dt="2024-05-08T22:28:20.826" v="3" actId="26606"/>
          <ac:spMkLst>
            <pc:docMk/>
            <pc:sldMk cId="479748556" sldId="256"/>
            <ac:spMk id="20" creationId="{586B4EF9-43BA-4655-A6FF-1D8E21574C95}"/>
          </ac:spMkLst>
        </pc:spChg>
        <pc:spChg chg="add">
          <ac:chgData name="Mason Buller" userId="d97bac70-4b5a-4258-af65-10fd3a0e2e22" providerId="ADAL" clId="{8F256315-5F40-45E1-8AB8-A90FED58883F}" dt="2024-05-08T22:35:18.199" v="257" actId="26606"/>
          <ac:spMkLst>
            <pc:docMk/>
            <pc:sldMk cId="479748556" sldId="256"/>
            <ac:spMk id="21" creationId="{7466C88B-B170-4C69-85D3-FD6AD975F9A0}"/>
          </ac:spMkLst>
        </pc:spChg>
        <pc:spChg chg="add del">
          <ac:chgData name="Mason Buller" userId="d97bac70-4b5a-4258-af65-10fd3a0e2e22" providerId="ADAL" clId="{8F256315-5F40-45E1-8AB8-A90FED58883F}" dt="2024-05-08T22:28:36.156" v="5" actId="26606"/>
          <ac:spMkLst>
            <pc:docMk/>
            <pc:sldMk cId="479748556" sldId="256"/>
            <ac:spMk id="22" creationId="{A38827F1-3359-44F6-9009-43AE2B17FEAD}"/>
          </ac:spMkLst>
        </pc:spChg>
        <pc:spChg chg="add del">
          <ac:chgData name="Mason Buller" userId="d97bac70-4b5a-4258-af65-10fd3a0e2e22" providerId="ADAL" clId="{8F256315-5F40-45E1-8AB8-A90FED58883F}" dt="2024-05-08T22:28:36.156" v="5" actId="26606"/>
          <ac:spMkLst>
            <pc:docMk/>
            <pc:sldMk cId="479748556" sldId="256"/>
            <ac:spMk id="23" creationId="{17AFAD67-5350-4773-886F-D6DD7E66DB04}"/>
          </ac:spMkLst>
        </pc:spChg>
        <pc:spChg chg="add">
          <ac:chgData name="Mason Buller" userId="d97bac70-4b5a-4258-af65-10fd3a0e2e22" providerId="ADAL" clId="{8F256315-5F40-45E1-8AB8-A90FED58883F}" dt="2024-05-08T22:35:18.199" v="257" actId="26606"/>
          <ac:spMkLst>
            <pc:docMk/>
            <pc:sldMk cId="479748556" sldId="256"/>
            <ac:spMk id="26" creationId="{080FE256-DF37-4639-8CB7-2E2F1897AD0F}"/>
          </ac:spMkLst>
        </pc:spChg>
        <pc:spChg chg="add">
          <ac:chgData name="Mason Buller" userId="d97bac70-4b5a-4258-af65-10fd3a0e2e22" providerId="ADAL" clId="{8F256315-5F40-45E1-8AB8-A90FED58883F}" dt="2024-05-08T22:35:18.199" v="257" actId="26606"/>
          <ac:spMkLst>
            <pc:docMk/>
            <pc:sldMk cId="479748556" sldId="256"/>
            <ac:spMk id="27" creationId="{FDD1039A-772C-4213-A092-0D8A9EF4ACAB}"/>
          </ac:spMkLst>
        </pc:spChg>
        <pc:spChg chg="add">
          <ac:chgData name="Mason Buller" userId="d97bac70-4b5a-4258-af65-10fd3a0e2e22" providerId="ADAL" clId="{8F256315-5F40-45E1-8AB8-A90FED58883F}" dt="2024-05-08T22:35:18.199" v="257" actId="26606"/>
          <ac:spMkLst>
            <pc:docMk/>
            <pc:sldMk cId="479748556" sldId="256"/>
            <ac:spMk id="28" creationId="{0B39728D-66CA-4175-956D-FE26F3225678}"/>
          </ac:spMkLst>
        </pc:spChg>
        <pc:spChg chg="add del">
          <ac:chgData name="Mason Buller" userId="d97bac70-4b5a-4258-af65-10fd3a0e2e22" providerId="ADAL" clId="{8F256315-5F40-45E1-8AB8-A90FED58883F}" dt="2024-05-08T22:28:56.780" v="9" actId="26606"/>
          <ac:spMkLst>
            <pc:docMk/>
            <pc:sldMk cId="479748556" sldId="256"/>
            <ac:spMk id="31" creationId="{1DB043B4-68C6-45B9-82AC-A5800EADB8DB}"/>
          </ac:spMkLst>
        </pc:spChg>
        <pc:spChg chg="add del">
          <ac:chgData name="Mason Buller" userId="d97bac70-4b5a-4258-af65-10fd3a0e2e22" providerId="ADAL" clId="{8F256315-5F40-45E1-8AB8-A90FED58883F}" dt="2024-05-08T22:28:56.780" v="9" actId="26606"/>
          <ac:spMkLst>
            <pc:docMk/>
            <pc:sldMk cId="479748556" sldId="256"/>
            <ac:spMk id="33" creationId="{5337EA23-6703-4C96-9EEB-A408CBDD67BD}"/>
          </ac:spMkLst>
        </pc:spChg>
        <pc:grpChg chg="add del">
          <ac:chgData name="Mason Buller" userId="d97bac70-4b5a-4258-af65-10fd3a0e2e22" providerId="ADAL" clId="{8F256315-5F40-45E1-8AB8-A90FED58883F}" dt="2024-05-08T22:28:36.156" v="5" actId="26606"/>
          <ac:grpSpMkLst>
            <pc:docMk/>
            <pc:sldMk cId="479748556" sldId="256"/>
            <ac:grpSpMk id="25" creationId="{3914D2BD-3C47-433D-81FE-DC6C39595F0E}"/>
          </ac:grpSpMkLst>
        </pc:grpChg>
        <pc:picChg chg="add del">
          <ac:chgData name="Mason Buller" userId="d97bac70-4b5a-4258-af65-10fd3a0e2e22" providerId="ADAL" clId="{8F256315-5F40-45E1-8AB8-A90FED58883F}" dt="2024-05-08T22:28:15.876" v="1" actId="26606"/>
          <ac:picMkLst>
            <pc:docMk/>
            <pc:sldMk cId="479748556" sldId="256"/>
            <ac:picMk id="4" creationId="{136F9F64-2BEA-5DCA-35E4-B3A7BC01F4D7}"/>
          </ac:picMkLst>
        </pc:picChg>
        <pc:picChg chg="add mod">
          <ac:chgData name="Mason Buller" userId="d97bac70-4b5a-4258-af65-10fd3a0e2e22" providerId="ADAL" clId="{8F256315-5F40-45E1-8AB8-A90FED58883F}" dt="2024-05-08T22:35:18.199" v="257" actId="26606"/>
          <ac:picMkLst>
            <pc:docMk/>
            <pc:sldMk cId="479748556" sldId="256"/>
            <ac:picMk id="7" creationId="{B8BDBBFD-331C-53C1-18E4-583CDC3ED29F}"/>
          </ac:picMkLst>
        </pc:picChg>
        <pc:picChg chg="add del">
          <ac:chgData name="Mason Buller" userId="d97bac70-4b5a-4258-af65-10fd3a0e2e22" providerId="ADAL" clId="{8F256315-5F40-45E1-8AB8-A90FED58883F}" dt="2024-05-08T22:28:20.826" v="3" actId="26606"/>
          <ac:picMkLst>
            <pc:docMk/>
            <pc:sldMk cId="479748556" sldId="256"/>
            <ac:picMk id="18" creationId="{A4C4F00E-59F5-842B-7792-ECE9EF903DD8}"/>
          </ac:picMkLst>
        </pc:picChg>
        <pc:picChg chg="add del">
          <ac:chgData name="Mason Buller" userId="d97bac70-4b5a-4258-af65-10fd3a0e2e22" providerId="ADAL" clId="{8F256315-5F40-45E1-8AB8-A90FED58883F}" dt="2024-05-08T22:28:36.156" v="5" actId="26606"/>
          <ac:picMkLst>
            <pc:docMk/>
            <pc:sldMk cId="479748556" sldId="256"/>
            <ac:picMk id="24" creationId="{8B216C4F-9419-963B-16A0-8022F013B4E8}"/>
          </ac:picMkLst>
        </pc:picChg>
        <pc:picChg chg="add del">
          <ac:chgData name="Mason Buller" userId="d97bac70-4b5a-4258-af65-10fd3a0e2e22" providerId="ADAL" clId="{8F256315-5F40-45E1-8AB8-A90FED58883F}" dt="2024-05-08T22:28:56.780" v="9" actId="26606"/>
          <ac:picMkLst>
            <pc:docMk/>
            <pc:sldMk cId="479748556" sldId="256"/>
            <ac:picMk id="32" creationId="{8728DC2C-CAAE-2F3B-F0DD-BC1414B07F02}"/>
          </ac:picMkLst>
        </pc:picChg>
        <pc:cxnChg chg="add del">
          <ac:chgData name="Mason Buller" userId="d97bac70-4b5a-4258-af65-10fd3a0e2e22" providerId="ADAL" clId="{8F256315-5F40-45E1-8AB8-A90FED58883F}" dt="2024-05-08T22:28:15.876" v="1" actId="26606"/>
          <ac:cxnSpMkLst>
            <pc:docMk/>
            <pc:sldMk cId="479748556" sldId="256"/>
            <ac:cxnSpMk id="11" creationId="{3A8CB1B5-064D-4590-A7F2-70C604854D32}"/>
          </ac:cxnSpMkLst>
        </pc:cxnChg>
        <pc:cxnChg chg="add del">
          <ac:chgData name="Mason Buller" userId="d97bac70-4b5a-4258-af65-10fd3a0e2e22" providerId="ADAL" clId="{8F256315-5F40-45E1-8AB8-A90FED58883F}" dt="2024-05-08T22:28:15.876" v="1" actId="26606"/>
          <ac:cxnSpMkLst>
            <pc:docMk/>
            <pc:sldMk cId="479748556" sldId="256"/>
            <ac:cxnSpMk id="13" creationId="{923F81E2-AE9A-4D71-87B5-D24817F30684}"/>
          </ac:cxnSpMkLst>
        </pc:cxnChg>
        <pc:cxnChg chg="add del">
          <ac:chgData name="Mason Buller" userId="d97bac70-4b5a-4258-af65-10fd3a0e2e22" providerId="ADAL" clId="{8F256315-5F40-45E1-8AB8-A90FED58883F}" dt="2024-05-08T22:28:15.876" v="1" actId="26606"/>
          <ac:cxnSpMkLst>
            <pc:docMk/>
            <pc:sldMk cId="479748556" sldId="256"/>
            <ac:cxnSpMk id="15" creationId="{95C0F619-4F98-49B2-B92F-39B242F38F5D}"/>
          </ac:cxnSpMkLst>
        </pc:cxnChg>
      </pc:sldChg>
      <pc:sldChg chg="modSp new del mod">
        <pc:chgData name="Mason Buller" userId="d97bac70-4b5a-4258-af65-10fd3a0e2e22" providerId="ADAL" clId="{8F256315-5F40-45E1-8AB8-A90FED58883F}" dt="2024-05-08T23:21:55.332" v="425" actId="2696"/>
        <pc:sldMkLst>
          <pc:docMk/>
          <pc:sldMk cId="568887039" sldId="257"/>
        </pc:sldMkLst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568887039" sldId="257"/>
            <ac:spMk id="2" creationId="{0ED7BC09-701C-801C-7948-A69A31953884}"/>
          </ac:spMkLst>
        </pc:spChg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568887039" sldId="257"/>
            <ac:spMk id="3" creationId="{ECF8B48D-3751-0593-B0E2-2744F2156F59}"/>
          </ac:spMkLst>
        </pc:spChg>
      </pc:sldChg>
      <pc:sldChg chg="new del">
        <pc:chgData name="Mason Buller" userId="d97bac70-4b5a-4258-af65-10fd3a0e2e22" providerId="ADAL" clId="{8F256315-5F40-45E1-8AB8-A90FED58883F}" dt="2024-05-08T22:28:56.318" v="8" actId="680"/>
        <pc:sldMkLst>
          <pc:docMk/>
          <pc:sldMk cId="2466374839" sldId="257"/>
        </pc:sldMkLst>
      </pc:sldChg>
      <pc:sldChg chg="modSp new mod">
        <pc:chgData name="Mason Buller" userId="d97bac70-4b5a-4258-af65-10fd3a0e2e22" providerId="ADAL" clId="{8F256315-5F40-45E1-8AB8-A90FED58883F}" dt="2024-05-11T01:02:37.477" v="1775" actId="1076"/>
        <pc:sldMkLst>
          <pc:docMk/>
          <pc:sldMk cId="310362811" sldId="258"/>
        </pc:sldMkLst>
        <pc:spChg chg="mod">
          <ac:chgData name="Mason Buller" userId="d97bac70-4b5a-4258-af65-10fd3a0e2e22" providerId="ADAL" clId="{8F256315-5F40-45E1-8AB8-A90FED58883F}" dt="2024-05-08T22:35:58.194" v="294" actId="14100"/>
          <ac:spMkLst>
            <pc:docMk/>
            <pc:sldMk cId="310362811" sldId="258"/>
            <ac:spMk id="2" creationId="{DB486201-5C69-DF5C-0F37-BD58A62731E7}"/>
          </ac:spMkLst>
        </pc:spChg>
        <pc:spChg chg="mod">
          <ac:chgData name="Mason Buller" userId="d97bac70-4b5a-4258-af65-10fd3a0e2e22" providerId="ADAL" clId="{8F256315-5F40-45E1-8AB8-A90FED58883F}" dt="2024-05-11T01:02:37.477" v="1775" actId="1076"/>
          <ac:spMkLst>
            <pc:docMk/>
            <pc:sldMk cId="310362811" sldId="258"/>
            <ac:spMk id="3" creationId="{F7FCB6B8-6508-474F-4EC3-9F19B982B422}"/>
          </ac:spMkLst>
        </pc:spChg>
      </pc:sldChg>
      <pc:sldChg chg="addSp delSp modSp new mod">
        <pc:chgData name="Mason Buller" userId="d97bac70-4b5a-4258-af65-10fd3a0e2e22" providerId="ADAL" clId="{8F256315-5F40-45E1-8AB8-A90FED58883F}" dt="2024-05-17T01:26:49.895" v="1793" actId="732"/>
        <pc:sldMkLst>
          <pc:docMk/>
          <pc:sldMk cId="2577941664" sldId="259"/>
        </pc:sldMkLst>
        <pc:spChg chg="mod">
          <ac:chgData name="Mason Buller" userId="d97bac70-4b5a-4258-af65-10fd3a0e2e22" providerId="ADAL" clId="{8F256315-5F40-45E1-8AB8-A90FED58883F}" dt="2024-05-11T00:51:34.833" v="1573" actId="1076"/>
          <ac:spMkLst>
            <pc:docMk/>
            <pc:sldMk cId="2577941664" sldId="259"/>
            <ac:spMk id="2" creationId="{37E1C21C-0FE7-A360-4916-50E165B76475}"/>
          </ac:spMkLst>
        </pc:spChg>
        <pc:spChg chg="del mod">
          <ac:chgData name="Mason Buller" userId="d97bac70-4b5a-4258-af65-10fd3a0e2e22" providerId="ADAL" clId="{8F256315-5F40-45E1-8AB8-A90FED58883F}" dt="2024-05-11T00:50:54.403" v="1566"/>
          <ac:spMkLst>
            <pc:docMk/>
            <pc:sldMk cId="2577941664" sldId="259"/>
            <ac:spMk id="3" creationId="{7A1BC8F7-C4FA-C9F9-00BE-677CA49A0474}"/>
          </ac:spMkLst>
        </pc:spChg>
        <pc:spChg chg="add mod">
          <ac:chgData name="Mason Buller" userId="d97bac70-4b5a-4258-af65-10fd3a0e2e22" providerId="ADAL" clId="{8F256315-5F40-45E1-8AB8-A90FED58883F}" dt="2024-05-17T01:26:16.295" v="1785" actId="478"/>
          <ac:spMkLst>
            <pc:docMk/>
            <pc:sldMk cId="2577941664" sldId="259"/>
            <ac:spMk id="4" creationId="{BB024AA2-7678-B637-B956-2117DE2E243F}"/>
          </ac:spMkLst>
        </pc:spChg>
        <pc:picChg chg="add del mod">
          <ac:chgData name="Mason Buller" userId="d97bac70-4b5a-4258-af65-10fd3a0e2e22" providerId="ADAL" clId="{8F256315-5F40-45E1-8AB8-A90FED58883F}" dt="2024-05-17T01:26:16.295" v="1785" actId="478"/>
          <ac:picMkLst>
            <pc:docMk/>
            <pc:sldMk cId="2577941664" sldId="259"/>
            <ac:picMk id="5" creationId="{3190006F-50F1-EA38-990B-F1D1BAD07F7C}"/>
          </ac:picMkLst>
        </pc:picChg>
        <pc:picChg chg="add mod modCrop">
          <ac:chgData name="Mason Buller" userId="d97bac70-4b5a-4258-af65-10fd3a0e2e22" providerId="ADAL" clId="{8F256315-5F40-45E1-8AB8-A90FED58883F}" dt="2024-05-17T01:26:49.895" v="1793" actId="732"/>
          <ac:picMkLst>
            <pc:docMk/>
            <pc:sldMk cId="2577941664" sldId="259"/>
            <ac:picMk id="7" creationId="{A783BF9A-CD4D-1D0C-F232-8F3C5ECD5D2E}"/>
          </ac:picMkLst>
        </pc:picChg>
      </pc:sldChg>
      <pc:sldChg chg="modSp new mod">
        <pc:chgData name="Mason Buller" userId="d97bac70-4b5a-4258-af65-10fd3a0e2e22" providerId="ADAL" clId="{8F256315-5F40-45E1-8AB8-A90FED58883F}" dt="2024-05-08T23:58:33.854" v="453" actId="20577"/>
        <pc:sldMkLst>
          <pc:docMk/>
          <pc:sldMk cId="4150018162" sldId="260"/>
        </pc:sldMkLst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4150018162" sldId="260"/>
            <ac:spMk id="2" creationId="{B97EA3F1-0898-2508-E90A-2D62A7AEAF32}"/>
          </ac:spMkLst>
        </pc:spChg>
        <pc:spChg chg="mod">
          <ac:chgData name="Mason Buller" userId="d97bac70-4b5a-4258-af65-10fd3a0e2e22" providerId="ADAL" clId="{8F256315-5F40-45E1-8AB8-A90FED58883F}" dt="2024-05-08T23:58:33.854" v="453" actId="20577"/>
          <ac:spMkLst>
            <pc:docMk/>
            <pc:sldMk cId="4150018162" sldId="260"/>
            <ac:spMk id="3" creationId="{F2EABF07-0E87-D472-9C6E-02310197AE32}"/>
          </ac:spMkLst>
        </pc:spChg>
      </pc:sldChg>
      <pc:sldChg chg="modSp new mod">
        <pc:chgData name="Mason Buller" userId="d97bac70-4b5a-4258-af65-10fd3a0e2e22" providerId="ADAL" clId="{8F256315-5F40-45E1-8AB8-A90FED58883F}" dt="2024-05-08T22:36:43.796" v="366" actId="20577"/>
        <pc:sldMkLst>
          <pc:docMk/>
          <pc:sldMk cId="2518420859" sldId="261"/>
        </pc:sldMkLst>
        <pc:spChg chg="mod">
          <ac:chgData name="Mason Buller" userId="d97bac70-4b5a-4258-af65-10fd3a0e2e22" providerId="ADAL" clId="{8F256315-5F40-45E1-8AB8-A90FED58883F}" dt="2024-05-08T22:36:43.796" v="366" actId="20577"/>
          <ac:spMkLst>
            <pc:docMk/>
            <pc:sldMk cId="2518420859" sldId="261"/>
            <ac:spMk id="2" creationId="{F9C9044B-79FD-34E3-AB41-A88F97742164}"/>
          </ac:spMkLst>
        </pc:spChg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2518420859" sldId="261"/>
            <ac:spMk id="3" creationId="{6E49B570-7F05-9912-C9F5-B2AFB1AED628}"/>
          </ac:spMkLst>
        </pc:spChg>
      </pc:sldChg>
      <pc:sldChg chg="addSp delSp modSp new mod">
        <pc:chgData name="Mason Buller" userId="d97bac70-4b5a-4258-af65-10fd3a0e2e22" providerId="ADAL" clId="{8F256315-5F40-45E1-8AB8-A90FED58883F}" dt="2024-05-11T01:03:28.137" v="1784" actId="1076"/>
        <pc:sldMkLst>
          <pc:docMk/>
          <pc:sldMk cId="2387766219" sldId="262"/>
        </pc:sldMkLst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2387766219" sldId="262"/>
            <ac:spMk id="2" creationId="{5C641E34-C9A8-4B44-A5BF-DDAC0E141579}"/>
          </ac:spMkLst>
        </pc:spChg>
        <pc:spChg chg="mod">
          <ac:chgData name="Mason Buller" userId="d97bac70-4b5a-4258-af65-10fd3a0e2e22" providerId="ADAL" clId="{8F256315-5F40-45E1-8AB8-A90FED58883F}" dt="2024-05-08T23:58:41.937" v="463" actId="20577"/>
          <ac:spMkLst>
            <pc:docMk/>
            <pc:sldMk cId="2387766219" sldId="262"/>
            <ac:spMk id="3" creationId="{96884F0B-A958-1345-E3C3-B76964C93E78}"/>
          </ac:spMkLst>
        </pc:spChg>
        <pc:picChg chg="del">
          <ac:chgData name="Mason Buller" userId="d97bac70-4b5a-4258-af65-10fd3a0e2e22" providerId="ADAL" clId="{8F256315-5F40-45E1-8AB8-A90FED58883F}" dt="2024-05-11T01:02:59.227" v="1776" actId="478"/>
          <ac:picMkLst>
            <pc:docMk/>
            <pc:sldMk cId="2387766219" sldId="262"/>
            <ac:picMk id="5" creationId="{5987526F-DEC0-5710-3AAF-0451575FB962}"/>
          </ac:picMkLst>
        </pc:picChg>
        <pc:picChg chg="add mod modCrop">
          <ac:chgData name="Mason Buller" userId="d97bac70-4b5a-4258-af65-10fd3a0e2e22" providerId="ADAL" clId="{8F256315-5F40-45E1-8AB8-A90FED58883F}" dt="2024-05-11T01:03:28.137" v="1784" actId="1076"/>
          <ac:picMkLst>
            <pc:docMk/>
            <pc:sldMk cId="2387766219" sldId="262"/>
            <ac:picMk id="6" creationId="{10D640B1-7CDF-45B0-D720-A472C3C1D486}"/>
          </ac:picMkLst>
        </pc:picChg>
      </pc:sldChg>
      <pc:sldChg chg="addSp modSp new mod">
        <pc:chgData name="Mason Buller" userId="d97bac70-4b5a-4258-af65-10fd3a0e2e22" providerId="ADAL" clId="{8F256315-5F40-45E1-8AB8-A90FED58883F}" dt="2024-05-11T00:54:52.393" v="1589" actId="14100"/>
        <pc:sldMkLst>
          <pc:docMk/>
          <pc:sldMk cId="1738112175" sldId="263"/>
        </pc:sldMkLst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1738112175" sldId="263"/>
            <ac:spMk id="2" creationId="{CC647BAD-1EC6-6E24-F320-D39FC7D3C996}"/>
          </ac:spMkLst>
        </pc:spChg>
        <pc:spChg chg="mod">
          <ac:chgData name="Mason Buller" userId="d97bac70-4b5a-4258-af65-10fd3a0e2e22" providerId="ADAL" clId="{8F256315-5F40-45E1-8AB8-A90FED58883F}" dt="2024-05-11T00:54:52.393" v="1589" actId="14100"/>
          <ac:spMkLst>
            <pc:docMk/>
            <pc:sldMk cId="1738112175" sldId="263"/>
            <ac:spMk id="3" creationId="{8CD79344-FBA0-CC01-74EB-CC38D488CA2A}"/>
          </ac:spMkLst>
        </pc:spChg>
        <pc:picChg chg="add mod">
          <ac:chgData name="Mason Buller" userId="d97bac70-4b5a-4258-af65-10fd3a0e2e22" providerId="ADAL" clId="{8F256315-5F40-45E1-8AB8-A90FED58883F}" dt="2024-05-11T00:54:33.533" v="1587" actId="1076"/>
          <ac:picMkLst>
            <pc:docMk/>
            <pc:sldMk cId="1738112175" sldId="263"/>
            <ac:picMk id="4" creationId="{DF7F73AC-847D-8D5B-7081-316714358D21}"/>
          </ac:picMkLst>
        </pc:picChg>
      </pc:sldChg>
      <pc:sldChg chg="addSp delSp modSp mod">
        <pc:chgData name="Mason Buller" userId="d97bac70-4b5a-4258-af65-10fd3a0e2e22" providerId="ADAL" clId="{8F256315-5F40-45E1-8AB8-A90FED58883F}" dt="2024-05-11T01:01:20.202" v="1773" actId="1076"/>
        <pc:sldMkLst>
          <pc:docMk/>
          <pc:sldMk cId="3405163795" sldId="264"/>
        </pc:sldMkLst>
        <pc:spChg chg="del">
          <ac:chgData name="Mason Buller" userId="d97bac70-4b5a-4258-af65-10fd3a0e2e22" providerId="ADAL" clId="{8F256315-5F40-45E1-8AB8-A90FED58883F}" dt="2024-05-11T00:57:49.363" v="1616" actId="478"/>
          <ac:spMkLst>
            <pc:docMk/>
            <pc:sldMk cId="3405163795" sldId="264"/>
            <ac:spMk id="2" creationId="{CC647BAD-1EC6-6E24-F320-D39FC7D3C996}"/>
          </ac:spMkLst>
        </pc:spChg>
        <pc:spChg chg="del mod">
          <ac:chgData name="Mason Buller" userId="d97bac70-4b5a-4258-af65-10fd3a0e2e22" providerId="ADAL" clId="{8F256315-5F40-45E1-8AB8-A90FED58883F}" dt="2024-05-11T00:57:45.318" v="1615" actId="478"/>
          <ac:spMkLst>
            <pc:docMk/>
            <pc:sldMk cId="3405163795" sldId="264"/>
            <ac:spMk id="5" creationId="{A17A6C5F-EC40-4B43-3E19-23D38B1C84F7}"/>
          </ac:spMkLst>
        </pc:spChg>
        <pc:spChg chg="add del mod">
          <ac:chgData name="Mason Buller" userId="d97bac70-4b5a-4258-af65-10fd3a0e2e22" providerId="ADAL" clId="{8F256315-5F40-45E1-8AB8-A90FED58883F}" dt="2024-05-11T00:57:55.974" v="1618" actId="478"/>
          <ac:spMkLst>
            <pc:docMk/>
            <pc:sldMk cId="3405163795" sldId="264"/>
            <ac:spMk id="9" creationId="{A0A9D2DD-6999-0EE5-AB8E-549EF1C3BF9B}"/>
          </ac:spMkLst>
        </pc:spChg>
        <pc:spChg chg="add mod">
          <ac:chgData name="Mason Buller" userId="d97bac70-4b5a-4258-af65-10fd3a0e2e22" providerId="ADAL" clId="{8F256315-5F40-45E1-8AB8-A90FED58883F}" dt="2024-05-11T01:00:19.530" v="1771" actId="255"/>
          <ac:spMkLst>
            <pc:docMk/>
            <pc:sldMk cId="3405163795" sldId="264"/>
            <ac:spMk id="10" creationId="{9AC1A3FF-BE04-3CAC-B402-7F77DCF4E3AD}"/>
          </ac:spMkLst>
        </pc:spChg>
        <pc:spChg chg="add mod">
          <ac:chgData name="Mason Buller" userId="d97bac70-4b5a-4258-af65-10fd3a0e2e22" providerId="ADAL" clId="{8F256315-5F40-45E1-8AB8-A90FED58883F}" dt="2024-05-11T00:58:07.749" v="1647" actId="20577"/>
          <ac:spMkLst>
            <pc:docMk/>
            <pc:sldMk cId="3405163795" sldId="264"/>
            <ac:spMk id="11" creationId="{E4F9047E-B3EB-326B-4825-6A47877CD0C8}"/>
          </ac:spMkLst>
        </pc:spChg>
        <pc:picChg chg="add del mod">
          <ac:chgData name="Mason Buller" userId="d97bac70-4b5a-4258-af65-10fd3a0e2e22" providerId="ADAL" clId="{8F256315-5F40-45E1-8AB8-A90FED58883F}" dt="2024-05-11T00:54:05.781" v="1580" actId="478"/>
          <ac:picMkLst>
            <pc:docMk/>
            <pc:sldMk cId="3405163795" sldId="264"/>
            <ac:picMk id="4" creationId="{5A1CC8D0-872E-1A52-D99B-0320CCC2BF70}"/>
          </ac:picMkLst>
        </pc:picChg>
        <pc:picChg chg="add mod">
          <ac:chgData name="Mason Buller" userId="d97bac70-4b5a-4258-af65-10fd3a0e2e22" providerId="ADAL" clId="{8F256315-5F40-45E1-8AB8-A90FED58883F}" dt="2024-05-11T01:01:20.202" v="1773" actId="1076"/>
          <ac:picMkLst>
            <pc:docMk/>
            <pc:sldMk cId="3405163795" sldId="264"/>
            <ac:picMk id="6" creationId="{64EA990B-463D-15F6-2198-827717CBF235}"/>
          </ac:picMkLst>
        </pc:picChg>
        <pc:picChg chg="add mod">
          <ac:chgData name="Mason Buller" userId="d97bac70-4b5a-4258-af65-10fd3a0e2e22" providerId="ADAL" clId="{8F256315-5F40-45E1-8AB8-A90FED58883F}" dt="2024-05-11T00:55:58.429" v="1604" actId="1076"/>
          <ac:picMkLst>
            <pc:docMk/>
            <pc:sldMk cId="3405163795" sldId="264"/>
            <ac:picMk id="7" creationId="{A00340B1-661E-9ACC-5BA7-468F3FBE33B9}"/>
          </ac:picMkLst>
        </pc:picChg>
      </pc:sldChg>
      <pc:sldChg chg="addSp delSp modSp mod">
        <pc:chgData name="Mason Buller" userId="d97bac70-4b5a-4258-af65-10fd3a0e2e22" providerId="ADAL" clId="{8F256315-5F40-45E1-8AB8-A90FED58883F}" dt="2024-05-11T01:01:24.239" v="1774" actId="1076"/>
        <pc:sldMkLst>
          <pc:docMk/>
          <pc:sldMk cId="1884995910" sldId="265"/>
        </pc:sldMkLst>
        <pc:spChg chg="del mod">
          <ac:chgData name="Mason Buller" userId="d97bac70-4b5a-4258-af65-10fd3a0e2e22" providerId="ADAL" clId="{8F256315-5F40-45E1-8AB8-A90FED58883F}" dt="2024-05-11T00:58:24.292" v="1661" actId="478"/>
          <ac:spMkLst>
            <pc:docMk/>
            <pc:sldMk cId="1884995910" sldId="265"/>
            <ac:spMk id="2" creationId="{CC647BAD-1EC6-6E24-F320-D39FC7D3C996}"/>
          </ac:spMkLst>
        </pc:spChg>
        <pc:spChg chg="del mod">
          <ac:chgData name="Mason Buller" userId="d97bac70-4b5a-4258-af65-10fd3a0e2e22" providerId="ADAL" clId="{8F256315-5F40-45E1-8AB8-A90FED58883F}" dt="2024-05-11T00:58:28.062" v="1663" actId="478"/>
          <ac:spMkLst>
            <pc:docMk/>
            <pc:sldMk cId="1884995910" sldId="265"/>
            <ac:spMk id="5" creationId="{0F68D7B4-7D7C-5827-585A-EAB1AD9AD2C1}"/>
          </ac:spMkLst>
        </pc:spChg>
        <pc:spChg chg="add del mod">
          <ac:chgData name="Mason Buller" userId="d97bac70-4b5a-4258-af65-10fd3a0e2e22" providerId="ADAL" clId="{8F256315-5F40-45E1-8AB8-A90FED58883F}" dt="2024-05-11T00:58:26.438" v="1662" actId="478"/>
          <ac:spMkLst>
            <pc:docMk/>
            <pc:sldMk cId="1884995910" sldId="265"/>
            <ac:spMk id="6" creationId="{8F2CDEA0-DDCA-3C61-15B5-9B66BB300797}"/>
          </ac:spMkLst>
        </pc:spChg>
        <pc:spChg chg="add mod">
          <ac:chgData name="Mason Buller" userId="d97bac70-4b5a-4258-af65-10fd3a0e2e22" providerId="ADAL" clId="{8F256315-5F40-45E1-8AB8-A90FED58883F}" dt="2024-05-11T01:00:13.847" v="1770" actId="255"/>
          <ac:spMkLst>
            <pc:docMk/>
            <pc:sldMk cId="1884995910" sldId="265"/>
            <ac:spMk id="8" creationId="{1DDCDCEE-8B2F-6AF2-766F-C39F3086B492}"/>
          </ac:spMkLst>
        </pc:spChg>
        <pc:spChg chg="add mod">
          <ac:chgData name="Mason Buller" userId="d97bac70-4b5a-4258-af65-10fd3a0e2e22" providerId="ADAL" clId="{8F256315-5F40-45E1-8AB8-A90FED58883F}" dt="2024-05-11T00:58:44.398" v="1695" actId="20577"/>
          <ac:spMkLst>
            <pc:docMk/>
            <pc:sldMk cId="1884995910" sldId="265"/>
            <ac:spMk id="9" creationId="{B854838C-C558-0126-F2FE-07B81DCAE173}"/>
          </ac:spMkLst>
        </pc:spChg>
        <pc:picChg chg="mod">
          <ac:chgData name="Mason Buller" userId="d97bac70-4b5a-4258-af65-10fd3a0e2e22" providerId="ADAL" clId="{8F256315-5F40-45E1-8AB8-A90FED58883F}" dt="2024-05-11T01:01:24.239" v="1774" actId="1076"/>
          <ac:picMkLst>
            <pc:docMk/>
            <pc:sldMk cId="1884995910" sldId="265"/>
            <ac:picMk id="7" creationId="{9EE90A47-5F76-6338-9E5C-6C144BB66FC0}"/>
          </ac:picMkLst>
        </pc:picChg>
      </pc:sldChg>
      <pc:sldChg chg="addSp delSp modSp mod">
        <pc:chgData name="Mason Buller" userId="d97bac70-4b5a-4258-af65-10fd3a0e2e22" providerId="ADAL" clId="{8F256315-5F40-45E1-8AB8-A90FED58883F}" dt="2024-05-11T01:00:07.856" v="1769" actId="255"/>
        <pc:sldMkLst>
          <pc:docMk/>
          <pc:sldMk cId="125979354" sldId="266"/>
        </pc:sldMkLst>
        <pc:spChg chg="del mod">
          <ac:chgData name="Mason Buller" userId="d97bac70-4b5a-4258-af65-10fd3a0e2e22" providerId="ADAL" clId="{8F256315-5F40-45E1-8AB8-A90FED58883F}" dt="2024-05-11T00:58:52.584" v="1697" actId="478"/>
          <ac:spMkLst>
            <pc:docMk/>
            <pc:sldMk cId="125979354" sldId="266"/>
            <ac:spMk id="2" creationId="{CC647BAD-1EC6-6E24-F320-D39FC7D3C996}"/>
          </ac:spMkLst>
        </pc:spChg>
        <pc:spChg chg="del">
          <ac:chgData name="Mason Buller" userId="d97bac70-4b5a-4258-af65-10fd3a0e2e22" providerId="ADAL" clId="{8F256315-5F40-45E1-8AB8-A90FED58883F}" dt="2024-05-11T00:58:55.821" v="1699" actId="478"/>
          <ac:spMkLst>
            <pc:docMk/>
            <pc:sldMk cId="125979354" sldId="266"/>
            <ac:spMk id="3" creationId="{8CD79344-FBA0-CC01-74EB-CC38D488CA2A}"/>
          </ac:spMkLst>
        </pc:spChg>
        <pc:spChg chg="add del mod">
          <ac:chgData name="Mason Buller" userId="d97bac70-4b5a-4258-af65-10fd3a0e2e22" providerId="ADAL" clId="{8F256315-5F40-45E1-8AB8-A90FED58883F}" dt="2024-05-11T00:58:54.037" v="1698" actId="478"/>
          <ac:spMkLst>
            <pc:docMk/>
            <pc:sldMk cId="125979354" sldId="266"/>
            <ac:spMk id="5" creationId="{CA74D5F7-7392-41B1-F6A7-2148110B3F2A}"/>
          </ac:spMkLst>
        </pc:spChg>
        <pc:spChg chg="add del mod">
          <ac:chgData name="Mason Buller" userId="d97bac70-4b5a-4258-af65-10fd3a0e2e22" providerId="ADAL" clId="{8F256315-5F40-45E1-8AB8-A90FED58883F}" dt="2024-05-11T00:58:58.188" v="1700" actId="478"/>
          <ac:spMkLst>
            <pc:docMk/>
            <pc:sldMk cId="125979354" sldId="266"/>
            <ac:spMk id="7" creationId="{DCDEAF3F-1F5F-C3CB-381F-3B06AD52F1A3}"/>
          </ac:spMkLst>
        </pc:spChg>
        <pc:spChg chg="add mod">
          <ac:chgData name="Mason Buller" userId="d97bac70-4b5a-4258-af65-10fd3a0e2e22" providerId="ADAL" clId="{8F256315-5F40-45E1-8AB8-A90FED58883F}" dt="2024-05-11T01:00:07.856" v="1769" actId="255"/>
          <ac:spMkLst>
            <pc:docMk/>
            <pc:sldMk cId="125979354" sldId="266"/>
            <ac:spMk id="8" creationId="{B338BDD9-C178-9DEE-12C1-45C99C95A677}"/>
          </ac:spMkLst>
        </pc:spChg>
        <pc:spChg chg="add mod">
          <ac:chgData name="Mason Buller" userId="d97bac70-4b5a-4258-af65-10fd3a0e2e22" providerId="ADAL" clId="{8F256315-5F40-45E1-8AB8-A90FED58883F}" dt="2024-05-11T00:59:11.388" v="1736" actId="20577"/>
          <ac:spMkLst>
            <pc:docMk/>
            <pc:sldMk cId="125979354" sldId="266"/>
            <ac:spMk id="9" creationId="{145AFF90-C278-10F7-8C85-5E3FB9C8DACA}"/>
          </ac:spMkLst>
        </pc:spChg>
        <pc:picChg chg="add mod">
          <ac:chgData name="Mason Buller" userId="d97bac70-4b5a-4258-af65-10fd3a0e2e22" providerId="ADAL" clId="{8F256315-5F40-45E1-8AB8-A90FED58883F}" dt="2024-05-11T00:59:41.610" v="1743" actId="1076"/>
          <ac:picMkLst>
            <pc:docMk/>
            <pc:sldMk cId="125979354" sldId="266"/>
            <ac:picMk id="10" creationId="{AE025D62-8488-54C0-2866-A18B880EAF40}"/>
          </ac:picMkLst>
        </pc:picChg>
      </pc:sldChg>
      <pc:sldChg chg="modSp new mod">
        <pc:chgData name="Mason Buller" userId="d97bac70-4b5a-4258-af65-10fd3a0e2e22" providerId="ADAL" clId="{8F256315-5F40-45E1-8AB8-A90FED58883F}" dt="2024-05-17T01:37:13.231" v="2024" actId="33524"/>
        <pc:sldMkLst>
          <pc:docMk/>
          <pc:sldMk cId="4018495595" sldId="267"/>
        </pc:sldMkLst>
        <pc:spChg chg="mod">
          <ac:chgData name="Mason Buller" userId="d97bac70-4b5a-4258-af65-10fd3a0e2e22" providerId="ADAL" clId="{8F256315-5F40-45E1-8AB8-A90FED58883F}" dt="2024-05-17T01:28:51.273" v="1814" actId="20577"/>
          <ac:spMkLst>
            <pc:docMk/>
            <pc:sldMk cId="4018495595" sldId="267"/>
            <ac:spMk id="2" creationId="{5382035F-9599-A239-FE88-AA81338852E6}"/>
          </ac:spMkLst>
        </pc:spChg>
        <pc:spChg chg="mod">
          <ac:chgData name="Mason Buller" userId="d97bac70-4b5a-4258-af65-10fd3a0e2e22" providerId="ADAL" clId="{8F256315-5F40-45E1-8AB8-A90FED58883F}" dt="2024-05-17T01:37:13.231" v="2024" actId="33524"/>
          <ac:spMkLst>
            <pc:docMk/>
            <pc:sldMk cId="4018495595" sldId="267"/>
            <ac:spMk id="3" creationId="{BCEF39C1-8ADD-FF9D-6FAD-9AEF2B52A22F}"/>
          </ac:spMkLst>
        </pc:spChg>
      </pc:sldChg>
      <pc:sldMasterChg chg="add del addSldLayout delSldLayout">
        <pc:chgData name="Mason Buller" userId="d97bac70-4b5a-4258-af65-10fd3a0e2e22" providerId="ADAL" clId="{8F256315-5F40-45E1-8AB8-A90FED58883F}" dt="2024-05-08T22:28:56.780" v="9" actId="26606"/>
        <pc:sldMasterMkLst>
          <pc:docMk/>
          <pc:sldMasterMk cId="2249118112" sldId="2147483648"/>
        </pc:sldMasterMkLst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224035006" sldId="2147483649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2394970863" sldId="2147483650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3959523648" sldId="2147483651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1505028123" sldId="2147483652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1062475103" sldId="2147483653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1817814530" sldId="2147483654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3124951861" sldId="2147483655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3015167734" sldId="2147483656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2734091827" sldId="2147483657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4047086101" sldId="2147483658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948977003" sldId="2147483659"/>
          </pc:sldLayoutMkLst>
        </pc:sldLayoutChg>
      </pc:sldMasterChg>
      <pc:sldMasterChg chg="add del addSldLayout delSldLayout">
        <pc:chgData name="Mason Buller" userId="d97bac70-4b5a-4258-af65-10fd3a0e2e22" providerId="ADAL" clId="{8F256315-5F40-45E1-8AB8-A90FED58883F}" dt="2024-05-08T22:28:15.876" v="1" actId="26606"/>
        <pc:sldMasterMkLst>
          <pc:docMk/>
          <pc:sldMasterMk cId="2649471558" sldId="2147483686"/>
        </pc:sldMasterMkLst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3003340729" sldId="2147483675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3566237139" sldId="2147483676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1543720201" sldId="2147483677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2399524475" sldId="2147483678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1794320951" sldId="2147483679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574975358" sldId="2147483680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2090417625" sldId="2147483681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438401980" sldId="2147483682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904292984" sldId="2147483683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1238392538" sldId="2147483684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4272446919" sldId="2147483685"/>
          </pc:sldLayoutMkLst>
        </pc:sldLayoutChg>
      </pc:sldMasterChg>
      <pc:sldMasterChg chg="add del addSldLayout delSldLayout">
        <pc:chgData name="Mason Buller" userId="d97bac70-4b5a-4258-af65-10fd3a0e2e22" providerId="ADAL" clId="{8F256315-5F40-45E1-8AB8-A90FED58883F}" dt="2024-05-08T22:28:20.826" v="3" actId="26606"/>
        <pc:sldMasterMkLst>
          <pc:docMk/>
          <pc:sldMasterMk cId="772995230" sldId="2147483699"/>
        </pc:sldMasterMkLst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2659059735" sldId="2147483688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3400487007" sldId="2147483689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4019065684" sldId="2147483690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3961024553" sldId="2147483691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1095911751" sldId="2147483692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182901674" sldId="2147483693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956020412" sldId="2147483694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1258179507" sldId="2147483695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1997424632" sldId="2147483696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4038597684" sldId="2147483697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2905039667" sldId="2147483698"/>
          </pc:sldLayoutMkLst>
        </pc:sldLayoutChg>
      </pc:sldMasterChg>
      <pc:sldMasterChg chg="add del addSldLayout delSldLayout">
        <pc:chgData name="Mason Buller" userId="d97bac70-4b5a-4258-af65-10fd3a0e2e22" providerId="ADAL" clId="{8F256315-5F40-45E1-8AB8-A90FED58883F}" dt="2024-05-08T22:28:56.780" v="9" actId="26606"/>
        <pc:sldMasterMkLst>
          <pc:docMk/>
          <pc:sldMasterMk cId="1088765701" sldId="2147483751"/>
        </pc:sldMasterMkLst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1010832746" sldId="2147483740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3903361491" sldId="2147483741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2034594223" sldId="2147483742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1301346554" sldId="2147483743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851084223" sldId="2147483744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2569654499" sldId="2147483745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676691590" sldId="2147483746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2507005017" sldId="2147483747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323070244" sldId="2147483748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907939319" sldId="2147483749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2629785697" sldId="2147483750"/>
          </pc:sldLayoutMkLst>
        </pc:sldLayoutChg>
      </pc:sldMasterChg>
      <pc:sldMasterChg chg="add del addSldLayout delSldLayout">
        <pc:chgData name="Mason Buller" userId="d97bac70-4b5a-4258-af65-10fd3a0e2e22" providerId="ADAL" clId="{8F256315-5F40-45E1-8AB8-A90FED58883F}" dt="2024-05-08T22:28:36.156" v="5" actId="26606"/>
        <pc:sldMasterMkLst>
          <pc:docMk/>
          <pc:sldMasterMk cId="1510150530" sldId="2147483751"/>
        </pc:sldMasterMkLst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3249794314" sldId="2147483740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4113514560" sldId="2147483741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2715041466" sldId="2147483742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1593689292" sldId="2147483743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1975729652" sldId="2147483744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1468486375" sldId="2147483745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2272969020" sldId="2147483746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4005410175" sldId="2147483747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3309113850" sldId="2147483748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375176861" sldId="2147483749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1051013131" sldId="2147483750"/>
          </pc:sldLayoutMkLst>
        </pc:sldLayoutChg>
      </pc:sldMasterChg>
    </pc:docChg>
  </pc:docChgLst>
  <pc:docChgLst>
    <pc:chgData name="Margaret Shimerdla" userId="S::mshimerdla@my365.bellevue.edu::38219aa8-cb3c-4b4d-847c-5df456dbee8b" providerId="AD" clId="Web-{59FD4F61-092E-A2CF-D3DE-862187272A82}"/>
    <pc:docChg chg="modSld">
      <pc:chgData name="Margaret Shimerdla" userId="S::mshimerdla@my365.bellevue.edu::38219aa8-cb3c-4b4d-847c-5df456dbee8b" providerId="AD" clId="Web-{59FD4F61-092E-A2CF-D3DE-862187272A82}" dt="2024-05-09T00:07:52.592" v="45" actId="20577"/>
      <pc:docMkLst>
        <pc:docMk/>
      </pc:docMkLst>
      <pc:sldChg chg="addSp modSp">
        <pc:chgData name="Margaret Shimerdla" userId="S::mshimerdla@my365.bellevue.edu::38219aa8-cb3c-4b4d-847c-5df456dbee8b" providerId="AD" clId="Web-{59FD4F61-092E-A2CF-D3DE-862187272A82}" dt="2024-05-09T00:07:52.592" v="45" actId="20577"/>
        <pc:sldMkLst>
          <pc:docMk/>
          <pc:sldMk cId="4150018162" sldId="260"/>
        </pc:sldMkLst>
        <pc:spChg chg="mod">
          <ac:chgData name="Margaret Shimerdla" userId="S::mshimerdla@my365.bellevue.edu::38219aa8-cb3c-4b4d-847c-5df456dbee8b" providerId="AD" clId="Web-{59FD4F61-092E-A2CF-D3DE-862187272A82}" dt="2024-05-09T00:07:52.592" v="45" actId="20577"/>
          <ac:spMkLst>
            <pc:docMk/>
            <pc:sldMk cId="4150018162" sldId="260"/>
            <ac:spMk id="3" creationId="{F2EABF07-0E87-D472-9C6E-02310197AE32}"/>
          </ac:spMkLst>
        </pc:spChg>
        <pc:picChg chg="add mod">
          <ac:chgData name="Margaret Shimerdla" userId="S::mshimerdla@my365.bellevue.edu::38219aa8-cb3c-4b4d-847c-5df456dbee8b" providerId="AD" clId="Web-{59FD4F61-092E-A2CF-D3DE-862187272A82}" dt="2024-05-09T00:06:37.433" v="18" actId="1076"/>
          <ac:picMkLst>
            <pc:docMk/>
            <pc:sldMk cId="4150018162" sldId="260"/>
            <ac:picMk id="4" creationId="{1BD68DE9-F59D-3A6D-C2CD-E10BC6378139}"/>
          </ac:picMkLst>
        </pc:picChg>
      </pc:sldChg>
    </pc:docChg>
  </pc:docChgLst>
  <pc:docChgLst>
    <pc:chgData name="Javonta Young" userId="S::jajyoung@my365.bellevue.edu::03877ad1-0a37-425e-a828-2c9e4da779b4" providerId="AD" clId="Web-{C7677AD0-0647-5341-3FA8-ECDBD9842B9A}"/>
    <pc:docChg chg="addSld delSld modSld">
      <pc:chgData name="Javonta Young" userId="S::jajyoung@my365.bellevue.edu::03877ad1-0a37-425e-a828-2c9e4da779b4" providerId="AD" clId="Web-{C7677AD0-0647-5341-3FA8-ECDBD9842B9A}" dt="2024-05-11T01:06:25.830" v="110" actId="20577"/>
      <pc:docMkLst>
        <pc:docMk/>
      </pc:docMkLst>
      <pc:sldChg chg="modSp">
        <pc:chgData name="Javonta Young" userId="S::jajyoung@my365.bellevue.edu::03877ad1-0a37-425e-a828-2c9e4da779b4" providerId="AD" clId="Web-{C7677AD0-0647-5341-3FA8-ECDBD9842B9A}" dt="2024-05-11T01:06:25.830" v="110" actId="20577"/>
        <pc:sldMkLst>
          <pc:docMk/>
          <pc:sldMk cId="2518420859" sldId="261"/>
        </pc:sldMkLst>
        <pc:spChg chg="mod">
          <ac:chgData name="Javonta Young" userId="S::jajyoung@my365.bellevue.edu::03877ad1-0a37-425e-a828-2c9e4da779b4" providerId="AD" clId="Web-{C7677AD0-0647-5341-3FA8-ECDBD9842B9A}" dt="2024-05-11T01:06:25.830" v="110" actId="20577"/>
          <ac:spMkLst>
            <pc:docMk/>
            <pc:sldMk cId="2518420859" sldId="261"/>
            <ac:spMk id="3" creationId="{6E49B570-7F05-9912-C9F5-B2AFB1AED628}"/>
          </ac:spMkLst>
        </pc:spChg>
      </pc:sldChg>
      <pc:sldChg chg="modSp">
        <pc:chgData name="Javonta Young" userId="S::jajyoung@my365.bellevue.edu::03877ad1-0a37-425e-a828-2c9e4da779b4" providerId="AD" clId="Web-{C7677AD0-0647-5341-3FA8-ECDBD9842B9A}" dt="2024-05-11T00:57:20.184" v="69" actId="20577"/>
        <pc:sldMkLst>
          <pc:docMk/>
          <pc:sldMk cId="1738112175" sldId="263"/>
        </pc:sldMkLst>
        <pc:spChg chg="mod">
          <ac:chgData name="Javonta Young" userId="S::jajyoung@my365.bellevue.edu::03877ad1-0a37-425e-a828-2c9e4da779b4" providerId="AD" clId="Web-{C7677AD0-0647-5341-3FA8-ECDBD9842B9A}" dt="2024-05-11T00:53:09.744" v="14" actId="14100"/>
          <ac:spMkLst>
            <pc:docMk/>
            <pc:sldMk cId="1738112175" sldId="263"/>
            <ac:spMk id="2" creationId="{CC647BAD-1EC6-6E24-F320-D39FC7D3C996}"/>
          </ac:spMkLst>
        </pc:spChg>
        <pc:spChg chg="mod">
          <ac:chgData name="Javonta Young" userId="S::jajyoung@my365.bellevue.edu::03877ad1-0a37-425e-a828-2c9e4da779b4" providerId="AD" clId="Web-{C7677AD0-0647-5341-3FA8-ECDBD9842B9A}" dt="2024-05-11T00:57:20.184" v="69" actId="20577"/>
          <ac:spMkLst>
            <pc:docMk/>
            <pc:sldMk cId="1738112175" sldId="263"/>
            <ac:spMk id="3" creationId="{8CD79344-FBA0-CC01-74EB-CC38D488CA2A}"/>
          </ac:spMkLst>
        </pc:spChg>
      </pc:sldChg>
      <pc:sldChg chg="addSp delSp modSp">
        <pc:chgData name="Javonta Young" userId="S::jajyoung@my365.bellevue.edu::03877ad1-0a37-425e-a828-2c9e4da779b4" providerId="AD" clId="Web-{C7677AD0-0647-5341-3FA8-ECDBD9842B9A}" dt="2024-05-11T00:56:28.119" v="62"/>
        <pc:sldMkLst>
          <pc:docMk/>
          <pc:sldMk cId="3405163795" sldId="264"/>
        </pc:sldMkLst>
        <pc:spChg chg="mod">
          <ac:chgData name="Javonta Young" userId="S::jajyoung@my365.bellevue.edu::03877ad1-0a37-425e-a828-2c9e4da779b4" providerId="AD" clId="Web-{C7677AD0-0647-5341-3FA8-ECDBD9842B9A}" dt="2024-05-11T00:53:42.785" v="17" actId="14100"/>
          <ac:spMkLst>
            <pc:docMk/>
            <pc:sldMk cId="3405163795" sldId="264"/>
            <ac:spMk id="2" creationId="{CC647BAD-1EC6-6E24-F320-D39FC7D3C996}"/>
          </ac:spMkLst>
        </pc:spChg>
        <pc:spChg chg="add mod">
          <ac:chgData name="Javonta Young" userId="S::jajyoung@my365.bellevue.edu::03877ad1-0a37-425e-a828-2c9e4da779b4" providerId="AD" clId="Web-{C7677AD0-0647-5341-3FA8-ECDBD9842B9A}" dt="2024-05-11T00:56:00.008" v="57" actId="1076"/>
          <ac:spMkLst>
            <pc:docMk/>
            <pc:sldMk cId="3405163795" sldId="264"/>
            <ac:spMk id="5" creationId="{A17A6C5F-EC40-4B43-3E19-23D38B1C84F7}"/>
          </ac:spMkLst>
        </pc:spChg>
        <pc:picChg chg="del mod">
          <ac:chgData name="Javonta Young" userId="S::jajyoung@my365.bellevue.edu::03877ad1-0a37-425e-a828-2c9e4da779b4" providerId="AD" clId="Web-{C7677AD0-0647-5341-3FA8-ECDBD9842B9A}" dt="2024-05-11T00:56:28.119" v="62"/>
          <ac:picMkLst>
            <pc:docMk/>
            <pc:sldMk cId="3405163795" sldId="264"/>
            <ac:picMk id="7" creationId="{A00340B1-661E-9ACC-5BA7-468F3FBE33B9}"/>
          </ac:picMkLst>
        </pc:picChg>
      </pc:sldChg>
      <pc:sldChg chg="addSp modSp add replId">
        <pc:chgData name="Javonta Young" userId="S::jajyoung@my365.bellevue.edu::03877ad1-0a37-425e-a828-2c9e4da779b4" providerId="AD" clId="Web-{C7677AD0-0647-5341-3FA8-ECDBD9842B9A}" dt="2024-05-11T00:57:00.246" v="68" actId="1076"/>
        <pc:sldMkLst>
          <pc:docMk/>
          <pc:sldMk cId="1884995910" sldId="265"/>
        </pc:sldMkLst>
        <pc:spChg chg="mod">
          <ac:chgData name="Javonta Young" userId="S::jajyoung@my365.bellevue.edu::03877ad1-0a37-425e-a828-2c9e4da779b4" providerId="AD" clId="Web-{C7677AD0-0647-5341-3FA8-ECDBD9842B9A}" dt="2024-05-11T00:56:52.355" v="67" actId="1076"/>
          <ac:spMkLst>
            <pc:docMk/>
            <pc:sldMk cId="1884995910" sldId="265"/>
            <ac:spMk id="2" creationId="{CC647BAD-1EC6-6E24-F320-D39FC7D3C996}"/>
          </ac:spMkLst>
        </pc:spChg>
        <pc:spChg chg="add mod">
          <ac:chgData name="Javonta Young" userId="S::jajyoung@my365.bellevue.edu::03877ad1-0a37-425e-a828-2c9e4da779b4" providerId="AD" clId="Web-{C7677AD0-0647-5341-3FA8-ECDBD9842B9A}" dt="2024-05-11T00:57:00.246" v="68" actId="1076"/>
          <ac:spMkLst>
            <pc:docMk/>
            <pc:sldMk cId="1884995910" sldId="265"/>
            <ac:spMk id="5" creationId="{0F68D7B4-7D7C-5827-585A-EAB1AD9AD2C1}"/>
          </ac:spMkLst>
        </pc:spChg>
        <pc:picChg chg="add mod">
          <ac:chgData name="Javonta Young" userId="S::jajyoung@my365.bellevue.edu::03877ad1-0a37-425e-a828-2c9e4da779b4" providerId="AD" clId="Web-{C7677AD0-0647-5341-3FA8-ECDBD9842B9A}" dt="2024-05-11T00:56:45.010" v="66" actId="1076"/>
          <ac:picMkLst>
            <pc:docMk/>
            <pc:sldMk cId="1884995910" sldId="265"/>
            <ac:picMk id="7" creationId="{9EE90A47-5F76-6338-9E5C-6C144BB66FC0}"/>
          </ac:picMkLst>
        </pc:picChg>
      </pc:sldChg>
      <pc:sldChg chg="modSp add replId">
        <pc:chgData name="Javonta Young" userId="S::jajyoung@my365.bellevue.edu::03877ad1-0a37-425e-a828-2c9e4da779b4" providerId="AD" clId="Web-{C7677AD0-0647-5341-3FA8-ECDBD9842B9A}" dt="2024-05-11T00:57:43.935" v="71" actId="1076"/>
        <pc:sldMkLst>
          <pc:docMk/>
          <pc:sldMk cId="125979354" sldId="266"/>
        </pc:sldMkLst>
        <pc:spChg chg="mod">
          <ac:chgData name="Javonta Young" userId="S::jajyoung@my365.bellevue.edu::03877ad1-0a37-425e-a828-2c9e4da779b4" providerId="AD" clId="Web-{C7677AD0-0647-5341-3FA8-ECDBD9842B9A}" dt="2024-05-11T00:55:10.772" v="41" actId="14100"/>
          <ac:spMkLst>
            <pc:docMk/>
            <pc:sldMk cId="125979354" sldId="266"/>
            <ac:spMk id="2" creationId="{CC647BAD-1EC6-6E24-F320-D39FC7D3C996}"/>
          </ac:spMkLst>
        </pc:spChg>
        <pc:spChg chg="mod">
          <ac:chgData name="Javonta Young" userId="S::jajyoung@my365.bellevue.edu::03877ad1-0a37-425e-a828-2c9e4da779b4" providerId="AD" clId="Web-{C7677AD0-0647-5341-3FA8-ECDBD9842B9A}" dt="2024-05-11T00:57:43.935" v="71" actId="1076"/>
          <ac:spMkLst>
            <pc:docMk/>
            <pc:sldMk cId="125979354" sldId="266"/>
            <ac:spMk id="3" creationId="{8CD79344-FBA0-CC01-74EB-CC38D488CA2A}"/>
          </ac:spMkLst>
        </pc:spChg>
      </pc:sldChg>
      <pc:sldChg chg="new del">
        <pc:chgData name="Javonta Young" userId="S::jajyoung@my365.bellevue.edu::03877ad1-0a37-425e-a828-2c9e4da779b4" providerId="AD" clId="Web-{C7677AD0-0647-5341-3FA8-ECDBD9842B9A}" dt="2024-05-11T00:53:55.832" v="19"/>
        <pc:sldMkLst>
          <pc:docMk/>
          <pc:sldMk cId="96640368" sldId="267"/>
        </pc:sldMkLst>
      </pc:sldChg>
    </pc:docChg>
  </pc:docChgLst>
  <pc:docChgLst>
    <pc:chgData name="Javonta Young" userId="S::jajyoung@my365.bellevue.edu::03877ad1-0a37-425e-a828-2c9e4da779b4" providerId="AD" clId="Web-{CBAB8B9E-C7FD-546D-03BD-E4F1A310710A}"/>
    <pc:docChg chg="modSld">
      <pc:chgData name="Javonta Young" userId="S::jajyoung@my365.bellevue.edu::03877ad1-0a37-425e-a828-2c9e4da779b4" providerId="AD" clId="Web-{CBAB8B9E-C7FD-546D-03BD-E4F1A310710A}" dt="2024-05-17T01:36:15.483" v="123" actId="20577"/>
      <pc:docMkLst>
        <pc:docMk/>
      </pc:docMkLst>
      <pc:sldChg chg="modSp">
        <pc:chgData name="Javonta Young" userId="S::jajyoung@my365.bellevue.edu::03877ad1-0a37-425e-a828-2c9e4da779b4" providerId="AD" clId="Web-{CBAB8B9E-C7FD-546D-03BD-E4F1A310710A}" dt="2024-05-17T01:36:15.483" v="123" actId="20577"/>
        <pc:sldMkLst>
          <pc:docMk/>
          <pc:sldMk cId="4018495595" sldId="267"/>
        </pc:sldMkLst>
        <pc:spChg chg="mod">
          <ac:chgData name="Javonta Young" userId="S::jajyoung@my365.bellevue.edu::03877ad1-0a37-425e-a828-2c9e4da779b4" providerId="AD" clId="Web-{CBAB8B9E-C7FD-546D-03BD-E4F1A310710A}" dt="2024-05-17T01:36:15.483" v="123" actId="20577"/>
          <ac:spMkLst>
            <pc:docMk/>
            <pc:sldMk cId="4018495595" sldId="267"/>
            <ac:spMk id="3" creationId="{BCEF39C1-8ADD-FF9D-6FAD-9AEF2B52A22F}"/>
          </ac:spMkLst>
        </pc:spChg>
      </pc:sldChg>
    </pc:docChg>
  </pc:docChgLst>
  <pc:docChgLst>
    <pc:chgData name="Margaret Shimerdla" userId="S::mshimerdla@my365.bellevue.edu::38219aa8-cb3c-4b4d-847c-5df456dbee8b" providerId="AD" clId="Web-{AB6F8FFE-7BFC-EABF-C08D-5CFF6DA4A9D2}"/>
    <pc:docChg chg="modSld">
      <pc:chgData name="Margaret Shimerdla" userId="S::mshimerdla@my365.bellevue.edu::38219aa8-cb3c-4b4d-847c-5df456dbee8b" providerId="AD" clId="Web-{AB6F8FFE-7BFC-EABF-C08D-5CFF6DA4A9D2}" dt="2024-05-17T01:32:26.871" v="105" actId="20577"/>
      <pc:docMkLst>
        <pc:docMk/>
      </pc:docMkLst>
      <pc:sldChg chg="modSp">
        <pc:chgData name="Margaret Shimerdla" userId="S::mshimerdla@my365.bellevue.edu::38219aa8-cb3c-4b4d-847c-5df456dbee8b" providerId="AD" clId="Web-{AB6F8FFE-7BFC-EABF-C08D-5CFF6DA4A9D2}" dt="2024-05-17T01:32:26.871" v="105" actId="20577"/>
        <pc:sldMkLst>
          <pc:docMk/>
          <pc:sldMk cId="4018495595" sldId="267"/>
        </pc:sldMkLst>
        <pc:spChg chg="mod">
          <ac:chgData name="Margaret Shimerdla" userId="S::mshimerdla@my365.bellevue.edu::38219aa8-cb3c-4b4d-847c-5df456dbee8b" providerId="AD" clId="Web-{AB6F8FFE-7BFC-EABF-C08D-5CFF6DA4A9D2}" dt="2024-05-17T01:32:26.871" v="105" actId="20577"/>
          <ac:spMkLst>
            <pc:docMk/>
            <pc:sldMk cId="4018495595" sldId="267"/>
            <ac:spMk id="3" creationId="{BCEF39C1-8ADD-FF9D-6FAD-9AEF2B52A22F}"/>
          </ac:spMkLst>
        </pc:spChg>
      </pc:sldChg>
    </pc:docChg>
  </pc:docChgLst>
  <pc:docChgLst>
    <pc:chgData name="Javonta Young" userId="S::jajyoung@my365.bellevue.edu::03877ad1-0a37-425e-a828-2c9e4da779b4" providerId="AD" clId="Web-{38EDCCDC-85BF-A561-C561-1093F83B0426}"/>
    <pc:docChg chg="modSld">
      <pc:chgData name="Javonta Young" userId="S::jajyoung@my365.bellevue.edu::03877ad1-0a37-425e-a828-2c9e4da779b4" providerId="AD" clId="Web-{38EDCCDC-85BF-A561-C561-1093F83B0426}" dt="2024-05-09T04:11:03.941" v="22" actId="20577"/>
      <pc:docMkLst>
        <pc:docMk/>
      </pc:docMkLst>
      <pc:sldChg chg="modSp">
        <pc:chgData name="Javonta Young" userId="S::jajyoung@my365.bellevue.edu::03877ad1-0a37-425e-a828-2c9e4da779b4" providerId="AD" clId="Web-{38EDCCDC-85BF-A561-C561-1093F83B0426}" dt="2024-05-09T04:11:03.941" v="22" actId="20577"/>
        <pc:sldMkLst>
          <pc:docMk/>
          <pc:sldMk cId="1738112175" sldId="263"/>
        </pc:sldMkLst>
        <pc:spChg chg="mod">
          <ac:chgData name="Javonta Young" userId="S::jajyoung@my365.bellevue.edu::03877ad1-0a37-425e-a828-2c9e4da779b4" providerId="AD" clId="Web-{38EDCCDC-85BF-A561-C561-1093F83B0426}" dt="2024-05-09T04:11:03.941" v="22" actId="20577"/>
          <ac:spMkLst>
            <pc:docMk/>
            <pc:sldMk cId="1738112175" sldId="263"/>
            <ac:spMk id="3" creationId="{8CD79344-FBA0-CC01-74EB-CC38D488CA2A}"/>
          </ac:spMkLst>
        </pc:spChg>
      </pc:sldChg>
    </pc:docChg>
  </pc:docChgLst>
  <pc:docChgLst>
    <pc:chgData name="Julio Cruz Romero" userId="S::jcruzromero@my365.bellevue.edu::d030f6c6-6dd7-4999-a10e-eead0448db01" providerId="AD" clId="Web-{A1D8E227-A293-E55F-C188-00A153D12198}"/>
    <pc:docChg chg="modSld">
      <pc:chgData name="Julio Cruz Romero" userId="S::jcruzromero@my365.bellevue.edu::d030f6c6-6dd7-4999-a10e-eead0448db01" providerId="AD" clId="Web-{A1D8E227-A293-E55F-C188-00A153D12198}" dt="2024-05-09T00:13:26.665" v="13" actId="14100"/>
      <pc:docMkLst>
        <pc:docMk/>
      </pc:docMkLst>
      <pc:sldChg chg="addSp delSp modSp">
        <pc:chgData name="Julio Cruz Romero" userId="S::jcruzromero@my365.bellevue.edu::d030f6c6-6dd7-4999-a10e-eead0448db01" providerId="AD" clId="Web-{A1D8E227-A293-E55F-C188-00A153D12198}" dt="2024-05-09T00:13:26.665" v="13" actId="14100"/>
        <pc:sldMkLst>
          <pc:docMk/>
          <pc:sldMk cId="2387766219" sldId="262"/>
        </pc:sldMkLst>
        <pc:spChg chg="mod">
          <ac:chgData name="Julio Cruz Romero" userId="S::jcruzromero@my365.bellevue.edu::d030f6c6-6dd7-4999-a10e-eead0448db01" providerId="AD" clId="Web-{A1D8E227-A293-E55F-C188-00A153D12198}" dt="2024-05-09T00:09:39.735" v="4" actId="14100"/>
          <ac:spMkLst>
            <pc:docMk/>
            <pc:sldMk cId="2387766219" sldId="262"/>
            <ac:spMk id="3" creationId="{96884F0B-A958-1345-E3C3-B76964C93E78}"/>
          </ac:spMkLst>
        </pc:spChg>
        <pc:picChg chg="add del mod">
          <ac:chgData name="Julio Cruz Romero" userId="S::jcruzromero@my365.bellevue.edu::d030f6c6-6dd7-4999-a10e-eead0448db01" providerId="AD" clId="Web-{A1D8E227-A293-E55F-C188-00A153D12198}" dt="2024-05-09T00:10:32.409" v="8"/>
          <ac:picMkLst>
            <pc:docMk/>
            <pc:sldMk cId="2387766219" sldId="262"/>
            <ac:picMk id="4" creationId="{3ACF16D3-E363-719D-1646-F184B68593E9}"/>
          </ac:picMkLst>
        </pc:picChg>
        <pc:picChg chg="add mod">
          <ac:chgData name="Julio Cruz Romero" userId="S::jcruzromero@my365.bellevue.edu::d030f6c6-6dd7-4999-a10e-eead0448db01" providerId="AD" clId="Web-{A1D8E227-A293-E55F-C188-00A153D12198}" dt="2024-05-09T00:13:26.665" v="13" actId="14100"/>
          <ac:picMkLst>
            <pc:docMk/>
            <pc:sldMk cId="2387766219" sldId="262"/>
            <ac:picMk id="5" creationId="{5987526F-DEC0-5710-3AAF-0451575FB962}"/>
          </ac:picMkLst>
        </pc:picChg>
      </pc:sldChg>
    </pc:docChg>
  </pc:docChgLst>
  <pc:docChgLst>
    <pc:chgData name="Javonta Young" userId="S::jajyoung@my365.bellevue.edu::03877ad1-0a37-425e-a828-2c9e4da779b4" providerId="AD" clId="Web-{24E500BD-AE2F-0AE1-7285-233B1D7481DF}"/>
    <pc:docChg chg="addSld modSld">
      <pc:chgData name="Javonta Young" userId="S::jajyoung@my365.bellevue.edu::03877ad1-0a37-425e-a828-2c9e4da779b4" providerId="AD" clId="Web-{24E500BD-AE2F-0AE1-7285-233B1D7481DF}" dt="2024-05-10T15:44:28.110" v="88" actId="20577"/>
      <pc:docMkLst>
        <pc:docMk/>
      </pc:docMkLst>
      <pc:sldChg chg="modSp">
        <pc:chgData name="Javonta Young" userId="S::jajyoung@my365.bellevue.edu::03877ad1-0a37-425e-a828-2c9e4da779b4" providerId="AD" clId="Web-{24E500BD-AE2F-0AE1-7285-233B1D7481DF}" dt="2024-05-10T15:44:28.110" v="88" actId="20577"/>
        <pc:sldMkLst>
          <pc:docMk/>
          <pc:sldMk cId="2518420859" sldId="261"/>
        </pc:sldMkLst>
        <pc:spChg chg="mod">
          <ac:chgData name="Javonta Young" userId="S::jajyoung@my365.bellevue.edu::03877ad1-0a37-425e-a828-2c9e4da779b4" providerId="AD" clId="Web-{24E500BD-AE2F-0AE1-7285-233B1D7481DF}" dt="2024-05-10T15:44:28.110" v="88" actId="20577"/>
          <ac:spMkLst>
            <pc:docMk/>
            <pc:sldMk cId="2518420859" sldId="261"/>
            <ac:spMk id="3" creationId="{6E49B570-7F05-9912-C9F5-B2AFB1AED628}"/>
          </ac:spMkLst>
        </pc:spChg>
      </pc:sldChg>
      <pc:sldChg chg="modSp add replId">
        <pc:chgData name="Javonta Young" userId="S::jajyoung@my365.bellevue.edu::03877ad1-0a37-425e-a828-2c9e4da779b4" providerId="AD" clId="Web-{24E500BD-AE2F-0AE1-7285-233B1D7481DF}" dt="2024-05-10T15:30:30.992" v="70" actId="20577"/>
        <pc:sldMkLst>
          <pc:docMk/>
          <pc:sldMk cId="3405163795" sldId="264"/>
        </pc:sldMkLst>
        <pc:spChg chg="mod">
          <ac:chgData name="Javonta Young" userId="S::jajyoung@my365.bellevue.edu::03877ad1-0a37-425e-a828-2c9e4da779b4" providerId="AD" clId="Web-{24E500BD-AE2F-0AE1-7285-233B1D7481DF}" dt="2024-05-10T15:30:25.820" v="69" actId="20577"/>
          <ac:spMkLst>
            <pc:docMk/>
            <pc:sldMk cId="3405163795" sldId="264"/>
            <ac:spMk id="2" creationId="{CC647BAD-1EC6-6E24-F320-D39FC7D3C996}"/>
          </ac:spMkLst>
        </pc:spChg>
        <pc:spChg chg="mod">
          <ac:chgData name="Javonta Young" userId="S::jajyoung@my365.bellevue.edu::03877ad1-0a37-425e-a828-2c9e4da779b4" providerId="AD" clId="Web-{24E500BD-AE2F-0AE1-7285-233B1D7481DF}" dt="2024-05-10T15:30:30.992" v="70" actId="20577"/>
          <ac:spMkLst>
            <pc:docMk/>
            <pc:sldMk cId="3405163795" sldId="264"/>
            <ac:spMk id="3" creationId="{8CD79344-FBA0-CC01-74EB-CC38D488CA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933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64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4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B01F4D7-2365-4FD1-B218-93F96D41FF7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1232B-A76F-EACC-8242-7073CD645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600" y="758952"/>
            <a:ext cx="5157591" cy="4041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Bacchus Winery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F8CB4-66C9-2153-42B8-D00889C2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600" y="4800600"/>
            <a:ext cx="5157592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D9D9D9"/>
                </a:solidFill>
              </a:rPr>
              <a:t>Group 3: Javonta Young, Mason Buller, Margaret </a:t>
            </a:r>
            <a:r>
              <a:rPr lang="en-US" err="1">
                <a:solidFill>
                  <a:srgbClr val="D9D9D9"/>
                </a:solidFill>
              </a:rPr>
              <a:t>Shimerdla</a:t>
            </a:r>
            <a:r>
              <a:rPr lang="en-US">
                <a:solidFill>
                  <a:srgbClr val="D9D9D9"/>
                </a:solidFill>
              </a:rPr>
              <a:t>, Julio Cruz Romero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8BDBBFD-331C-53C1-18E4-583CDC3ED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338BDD9-C178-9DEE-12C1-45C99C95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39" y="365760"/>
            <a:ext cx="9912773" cy="783696"/>
          </a:xfrm>
        </p:spPr>
        <p:txBody>
          <a:bodyPr/>
          <a:lstStyle/>
          <a:p>
            <a:r>
              <a:rPr lang="en-US"/>
              <a:t>Report 3 </a:t>
            </a:r>
            <a:r>
              <a:rPr lang="en-US" sz="2800"/>
              <a:t>(cont’d)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5AFF90-C278-10F7-8C85-5E3FB9C8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85334"/>
            <a:ext cx="4428414" cy="4994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Quarter 4 Results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E025D62-8488-54C0-2866-A18B880E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16" y="278292"/>
            <a:ext cx="4250037" cy="63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044B-79FD-34E3-AB41-A88F9774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B570-7F05-9912-C9F5-B2AFB1AE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>
                <a:latin typeface="Helvetica"/>
                <a:cs typeface="Helvetica"/>
              </a:rPr>
              <a:t>Online ordering is in a different database</a:t>
            </a:r>
            <a:endParaRPr lang="en-US"/>
          </a:p>
          <a:p>
            <a:pPr marL="285750" indent="-285750"/>
            <a:r>
              <a:rPr lang="en-US">
                <a:latin typeface="Helvetica"/>
                <a:cs typeface="Helvetica"/>
              </a:rPr>
              <a:t>Everything is ordered online by retailers ( i.e. Costco, Target, etc..)</a:t>
            </a:r>
            <a:endParaRPr lang="en-US"/>
          </a:p>
          <a:p>
            <a:pPr marL="285750" indent="-285750"/>
            <a:r>
              <a:rPr lang="en-US">
                <a:latin typeface="Helvetica"/>
                <a:cs typeface="Helvetica"/>
              </a:rPr>
              <a:t>Chablis does not sell much because it is pricey</a:t>
            </a:r>
          </a:p>
          <a:p>
            <a:pPr marL="285750" indent="-285750"/>
            <a:r>
              <a:rPr lang="en-US">
                <a:latin typeface="Helvetica"/>
                <a:cs typeface="Helvetica"/>
              </a:rPr>
              <a:t>Head of department workers are on call</a:t>
            </a:r>
          </a:p>
          <a:p>
            <a:pPr marL="285750" indent="-285750"/>
            <a:r>
              <a:rPr lang="en-US">
                <a:latin typeface="Helvetica"/>
                <a:cs typeface="Helvetica"/>
              </a:rPr>
              <a:t>Some workers hours were different in Quarters because of appointments and personal matters</a:t>
            </a:r>
            <a:endParaRPr lang="en-US"/>
          </a:p>
          <a:p>
            <a:pPr marL="285750" indent="-285750"/>
            <a:r>
              <a:rPr lang="en-US">
                <a:latin typeface="Helvetica"/>
                <a:cs typeface="Helvetica"/>
              </a:rPr>
              <a:t>Some workers did overtime for extra money</a:t>
            </a:r>
          </a:p>
          <a:p>
            <a:pPr marL="0" indent="0">
              <a:buNone/>
            </a:pPr>
            <a:endParaRPr lang="en-US">
              <a:latin typeface="Helvetica"/>
              <a:cs typeface="Helvetica"/>
            </a:endParaRPr>
          </a:p>
          <a:p>
            <a:pPr marL="285750" indent="-285750"/>
            <a:endParaRPr lang="en-US">
              <a:latin typeface="Helvetica"/>
              <a:cs typeface="Helvetica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035F-9599-A239-FE88-AA813388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39C1-8ADD-FF9D-6FAD-9AEF2B52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 My name is Maggie. I hope to be a software developer someday and would love to be a web developer. I want to help design web pages.</a:t>
            </a:r>
          </a:p>
          <a:p>
            <a:r>
              <a:rPr lang="en-US"/>
              <a:t>My name is Javonta aka Von or Vonta. I wish to get my master's in software development and learn multiple languages while I am at it.</a:t>
            </a:r>
          </a:p>
          <a:p>
            <a:r>
              <a:rPr lang="en-US"/>
              <a:t>My name is Mason. I want to get my master’s in software development from Georgia Tech and primarily focus on Java.</a:t>
            </a:r>
          </a:p>
          <a:p>
            <a:r>
              <a:rPr lang="en-US">
                <a:ea typeface="+mn-lt"/>
                <a:cs typeface="+mn-lt"/>
              </a:rPr>
              <a:t>My name is Julio and I work for Disney as a front-line cast member. Eventually I would like to work as Software Developer for the company and help create software to help Guests with their needs, understanding it from the front-line point of view.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6201-5C69-DF5C-0F37-BD58A627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Bacchus Winery Case Study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B6B8-6508-474F-4EC3-9F19B982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7090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/>
              <a:t>The company was inherited by two sons who wanted to keep all current personnel. They have managers for finances and payroll, marketing, and production. They also have a marketing assistant and twenty production line workers. </a:t>
            </a:r>
          </a:p>
          <a:p>
            <a:pPr marL="285750" indent="-285750"/>
            <a:r>
              <a:rPr lang="en-US"/>
              <a:t>They grow grapes to make Merlot, Cabernet, Chablis, and Chardonnay.</a:t>
            </a:r>
          </a:p>
          <a:p>
            <a:pPr marL="285750" indent="-285750"/>
            <a:r>
              <a:rPr lang="en-US"/>
              <a:t>They receive bottling supplies from three different suppliers and have two people in charge of keeping track of supply deliveries and inventory.</a:t>
            </a:r>
          </a:p>
          <a:p>
            <a:pPr marL="285750" indent="-285750"/>
            <a:r>
              <a:rPr lang="en-US"/>
              <a:t>They want a more efficient way to keep track of ordering supplies, track shipments, and allow their distributors to order online.</a:t>
            </a:r>
          </a:p>
          <a:p>
            <a:pPr marL="285750" indent="-2857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C21C-0FE7-A360-4916-50E165B7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99" y="-598067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/>
              <a:t>Entity Relationship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24AA2-7678-B637-B956-2117DE2E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3BF9A-CD4D-1D0C-F232-8F3C5ECD5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7"/>
          <a:stretch/>
        </p:blipFill>
        <p:spPr>
          <a:xfrm>
            <a:off x="331375" y="818387"/>
            <a:ext cx="10507417" cy="60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4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A3F1-0898-2508-E90A-2D62A7AE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BF07-0E87-D472-9C6E-02310197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9528"/>
            <a:ext cx="3011979" cy="4129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200">
                <a:latin typeface="Verdana"/>
                <a:ea typeface="Verdana"/>
              </a:rPr>
              <a:t>Are all suppliers delivering on time? </a:t>
            </a:r>
          </a:p>
          <a:p>
            <a:pPr>
              <a:buFont typeface="Arial"/>
              <a:buChar char="•"/>
            </a:pPr>
            <a:r>
              <a:rPr lang="en-US" sz="1200">
                <a:latin typeface="Verdana"/>
                <a:ea typeface="Verdana"/>
              </a:rPr>
              <a:t>Is there a large gap between expected delivery and actual delivery? </a:t>
            </a:r>
          </a:p>
          <a:p>
            <a:pPr>
              <a:buFont typeface="Arial"/>
              <a:buChar char="•"/>
            </a:pPr>
            <a:r>
              <a:rPr lang="en-US" sz="1200">
                <a:latin typeface="Verdana"/>
                <a:ea typeface="Verdana"/>
              </a:rPr>
              <a:t>A month-by-month report should show problem areas.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D68DE9-F59D-3A6D-C2CD-E10BC637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336" y="193964"/>
            <a:ext cx="6632820" cy="64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1E34-C9A8-4B44-A5BF-DDAC0E14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4F0B-A958-1345-E3C3-B76964C9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2600"/>
            <a:ext cx="3769360" cy="4427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wine distribution, are all wines selling as they thought? </a:t>
            </a:r>
          </a:p>
          <a:p>
            <a:r>
              <a:rPr lang="en-US">
                <a:ea typeface="+mn-lt"/>
                <a:cs typeface="+mn-lt"/>
              </a:rPr>
              <a:t>Is one wine not selling? </a:t>
            </a:r>
          </a:p>
          <a:p>
            <a:r>
              <a:rPr lang="en-US">
                <a:ea typeface="+mn-lt"/>
                <a:cs typeface="+mn-lt"/>
              </a:rPr>
              <a:t>Which distributor carries which wine?</a:t>
            </a:r>
            <a:endParaRPr lang="en-US"/>
          </a:p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D640B1-7CDF-45B0-D720-A472C3C1D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" r="32775"/>
          <a:stretch/>
        </p:blipFill>
        <p:spPr>
          <a:xfrm>
            <a:off x="5584652" y="617837"/>
            <a:ext cx="4869163" cy="51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7BAD-1EC6-6E24-F320-D39FC7D3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39" y="365760"/>
            <a:ext cx="9912773" cy="783696"/>
          </a:xfrm>
        </p:spPr>
        <p:txBody>
          <a:bodyPr/>
          <a:lstStyle/>
          <a:p>
            <a:r>
              <a:rPr lang="en-US"/>
              <a:t>Report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9344-FBA0-CC01-74EB-CC38D488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85334"/>
            <a:ext cx="4428414" cy="4994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During the last 4 quarters, How many hours did each employee work?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7F73AC-847D-8D5B-7081-31671435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68" y="373258"/>
            <a:ext cx="4523150" cy="61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9344-FBA0-CC01-74EB-CC38D488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4EA990B-463D-15F6-2198-827717CB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86" y="365760"/>
            <a:ext cx="4332527" cy="62786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C1A3FF-BE04-3CAC-B402-7F77DCF4E3AD}"/>
              </a:ext>
            </a:extLst>
          </p:cNvPr>
          <p:cNvSpPr txBox="1">
            <a:spLocks/>
          </p:cNvSpPr>
          <p:nvPr/>
        </p:nvSpPr>
        <p:spPr>
          <a:xfrm>
            <a:off x="1041739" y="365760"/>
            <a:ext cx="9912773" cy="783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Report 3 </a:t>
            </a:r>
            <a:r>
              <a:rPr lang="en-US" sz="2800"/>
              <a:t>(cont’d)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F9047E-B3EB-326B-4825-6A47877CD0C8}"/>
              </a:ext>
            </a:extLst>
          </p:cNvPr>
          <p:cNvSpPr txBox="1">
            <a:spLocks/>
          </p:cNvSpPr>
          <p:nvPr/>
        </p:nvSpPr>
        <p:spPr>
          <a:xfrm>
            <a:off x="1261872" y="1185334"/>
            <a:ext cx="4428414" cy="4994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Quarter 2 Results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6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9344-FBA0-CC01-74EB-CC38D488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E90A47-5F76-6338-9E5C-6C144BB6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36" y="201435"/>
            <a:ext cx="4281846" cy="6455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DCDCEE-8B2F-6AF2-766F-C39F3086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39" y="365760"/>
            <a:ext cx="9912773" cy="783696"/>
          </a:xfrm>
        </p:spPr>
        <p:txBody>
          <a:bodyPr/>
          <a:lstStyle/>
          <a:p>
            <a:r>
              <a:rPr lang="en-US"/>
              <a:t>Report 3 </a:t>
            </a:r>
            <a:r>
              <a:rPr lang="en-US" sz="2800"/>
              <a:t>(cont’d)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54838C-C558-0126-F2FE-07B81DCAE173}"/>
              </a:ext>
            </a:extLst>
          </p:cNvPr>
          <p:cNvSpPr txBox="1">
            <a:spLocks/>
          </p:cNvSpPr>
          <p:nvPr/>
        </p:nvSpPr>
        <p:spPr>
          <a:xfrm>
            <a:off x="1261872" y="1185334"/>
            <a:ext cx="4428414" cy="4994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Quarter 3 Results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59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View</vt:lpstr>
      <vt:lpstr>Bacchus Winery Database Design</vt:lpstr>
      <vt:lpstr>Group Introduction</vt:lpstr>
      <vt:lpstr>Bacchus Winery Case Study Summary</vt:lpstr>
      <vt:lpstr>Entity Relationship Design</vt:lpstr>
      <vt:lpstr>Report 1</vt:lpstr>
      <vt:lpstr>Report 2</vt:lpstr>
      <vt:lpstr>Report 3</vt:lpstr>
      <vt:lpstr>PowerPoint Presentation</vt:lpstr>
      <vt:lpstr>Report 3 (cont’d)</vt:lpstr>
      <vt:lpstr>Report 3 (cont’d)</vt:lpstr>
      <vt:lpstr>Case Study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Buller</dc:creator>
  <cp:revision>1</cp:revision>
  <dcterms:created xsi:type="dcterms:W3CDTF">2024-05-08T22:27:45Z</dcterms:created>
  <dcterms:modified xsi:type="dcterms:W3CDTF">2024-05-17T01:37:17Z</dcterms:modified>
</cp:coreProperties>
</file>