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12" r:id="rId1"/>
    <p:sldMasterId id="2147483929" r:id="rId2"/>
  </p:sldMasterIdLst>
  <p:notesMasterIdLst>
    <p:notesMasterId r:id="rId10"/>
  </p:notesMasterIdLst>
  <p:sldIdLst>
    <p:sldId id="256" r:id="rId3"/>
    <p:sldId id="257" r:id="rId4"/>
    <p:sldId id="258" r:id="rId5"/>
    <p:sldId id="259" r:id="rId6"/>
    <p:sldId id="260" r:id="rId7"/>
    <p:sldId id="278" r:id="rId8"/>
    <p:sldId id="279" r:id="rId9"/>
  </p:sldIdLst>
  <p:sldSz cx="18288000" cy="10287000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Now" panose="020B0604020202020204" charset="0"/>
      <p:regular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" initials="D" lastIdx="1" clrIdx="0">
    <p:extLst>
      <p:ext uri="{19B8F6BF-5375-455C-9EA6-DF929625EA0E}">
        <p15:presenceInfo xmlns:p15="http://schemas.microsoft.com/office/powerpoint/2012/main" userId="Dani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120" y="2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041105-F985-4C8A-9271-BD05F1760C5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36D149D3-32FE-4F1D-9385-07C2C81563A6}">
      <dgm:prSet custT="1"/>
      <dgm:spPr/>
      <dgm:t>
        <a:bodyPr/>
        <a:lstStyle/>
        <a:p>
          <a:pPr algn="ctr"/>
          <a:r>
            <a:rPr lang="es-ES" sz="2500" dirty="0"/>
            <a:t>Necesidad de publicar y gestionar contenido de forma </a:t>
          </a:r>
          <a:r>
            <a:rPr lang="es-ES" sz="2500" b="1" dirty="0"/>
            <a:t>segura</a:t>
          </a:r>
          <a:r>
            <a:rPr lang="es-ES" sz="2500" dirty="0"/>
            <a:t> y </a:t>
          </a:r>
          <a:r>
            <a:rPr lang="es-ES" sz="2500" b="1" dirty="0"/>
            <a:t>escalable</a:t>
          </a:r>
          <a:r>
            <a:rPr lang="es-ES" sz="2500" dirty="0"/>
            <a:t>.</a:t>
          </a:r>
          <a:endParaRPr lang="es-PE" sz="2500" dirty="0">
            <a:latin typeface="+mn-lt"/>
          </a:endParaRPr>
        </a:p>
      </dgm:t>
    </dgm:pt>
    <dgm:pt modelId="{6E4F5DA2-543B-4E63-88A1-A449D1CDC377}" type="parTrans" cxnId="{78686B07-9295-4DC8-BC36-D86217174D6B}">
      <dgm:prSet/>
      <dgm:spPr/>
      <dgm:t>
        <a:bodyPr/>
        <a:lstStyle/>
        <a:p>
          <a:endParaRPr lang="es-PE"/>
        </a:p>
      </dgm:t>
    </dgm:pt>
    <dgm:pt modelId="{E9AF1587-E0F4-48AE-B734-9E086AD4A5B8}" type="sibTrans" cxnId="{78686B07-9295-4DC8-BC36-D86217174D6B}">
      <dgm:prSet/>
      <dgm:spPr/>
      <dgm:t>
        <a:bodyPr/>
        <a:lstStyle/>
        <a:p>
          <a:endParaRPr lang="es-PE"/>
        </a:p>
      </dgm:t>
    </dgm:pt>
    <dgm:pt modelId="{657541AE-4D21-4B9D-BF3A-C96BBDF4B828}">
      <dgm:prSet/>
      <dgm:spPr/>
      <dgm:t>
        <a:bodyPr/>
        <a:lstStyle/>
        <a:p>
          <a:pPr>
            <a:buNone/>
          </a:pPr>
          <a:r>
            <a:rPr lang="es-ES"/>
            <a:t>Interacción mediante </a:t>
          </a:r>
          <a:r>
            <a:rPr lang="es-ES" b="1"/>
            <a:t>comentarios</a:t>
          </a:r>
          <a:r>
            <a:rPr lang="es-ES"/>
            <a:t> para aumentar participación.</a:t>
          </a:r>
        </a:p>
      </dgm:t>
    </dgm:pt>
    <dgm:pt modelId="{D4FA005D-614F-4E41-8248-AD1A3751226F}" type="parTrans" cxnId="{0441EFDA-87B2-486F-986B-E997CD00BAE1}">
      <dgm:prSet/>
      <dgm:spPr/>
      <dgm:t>
        <a:bodyPr/>
        <a:lstStyle/>
        <a:p>
          <a:endParaRPr lang="es-PE"/>
        </a:p>
      </dgm:t>
    </dgm:pt>
    <dgm:pt modelId="{D6D28379-D203-42E5-A253-D19A7B8BC7CE}" type="sibTrans" cxnId="{0441EFDA-87B2-486F-986B-E997CD00BAE1}">
      <dgm:prSet/>
      <dgm:spPr/>
      <dgm:t>
        <a:bodyPr/>
        <a:lstStyle/>
        <a:p>
          <a:endParaRPr lang="es-PE"/>
        </a:p>
      </dgm:t>
    </dgm:pt>
    <dgm:pt modelId="{2363CB02-B51B-4482-BA11-2496216DE529}">
      <dgm:prSet/>
      <dgm:spPr/>
      <dgm:t>
        <a:bodyPr/>
        <a:lstStyle/>
        <a:p>
          <a:pPr>
            <a:buNone/>
          </a:pPr>
          <a:r>
            <a:rPr lang="es-ES"/>
            <a:t>Uso de tecnologías actuales (Spring Boot, Angular, MySQL) con buenas prácticas.</a:t>
          </a:r>
        </a:p>
      </dgm:t>
    </dgm:pt>
    <dgm:pt modelId="{92E2C159-8A32-4920-AF3D-54A3657F3337}" type="parTrans" cxnId="{F73F2923-70CC-47D4-A3F4-F6C6B66AFFF2}">
      <dgm:prSet/>
      <dgm:spPr/>
      <dgm:t>
        <a:bodyPr/>
        <a:lstStyle/>
        <a:p>
          <a:endParaRPr lang="es-PE"/>
        </a:p>
      </dgm:t>
    </dgm:pt>
    <dgm:pt modelId="{DD219CC0-1344-43D7-8454-47BDA094010D}" type="sibTrans" cxnId="{F73F2923-70CC-47D4-A3F4-F6C6B66AFFF2}">
      <dgm:prSet/>
      <dgm:spPr/>
      <dgm:t>
        <a:bodyPr/>
        <a:lstStyle/>
        <a:p>
          <a:endParaRPr lang="es-PE"/>
        </a:p>
      </dgm:t>
    </dgm:pt>
    <dgm:pt modelId="{1009198C-7232-4F96-A649-EFF1ABE1245A}" type="pres">
      <dgm:prSet presAssocID="{82041105-F985-4C8A-9271-BD05F1760C5D}" presName="linear" presStyleCnt="0">
        <dgm:presLayoutVars>
          <dgm:animLvl val="lvl"/>
          <dgm:resizeHandles val="exact"/>
        </dgm:presLayoutVars>
      </dgm:prSet>
      <dgm:spPr/>
    </dgm:pt>
    <dgm:pt modelId="{457F8F74-19AB-4FB6-95BD-0B16E3426BC4}" type="pres">
      <dgm:prSet presAssocID="{36D149D3-32FE-4F1D-9385-07C2C81563A6}" presName="parentText" presStyleLbl="node1" presStyleIdx="0" presStyleCnt="3" custScaleY="56388" custLinFactNeighborX="-5819" custLinFactNeighborY="-27801">
        <dgm:presLayoutVars>
          <dgm:chMax val="0"/>
          <dgm:bulletEnabled val="1"/>
        </dgm:presLayoutVars>
      </dgm:prSet>
      <dgm:spPr/>
    </dgm:pt>
    <dgm:pt modelId="{25FDB6F5-AE97-4AC8-8ADF-9713EF84AB04}" type="pres">
      <dgm:prSet presAssocID="{E9AF1587-E0F4-48AE-B734-9E086AD4A5B8}" presName="spacer" presStyleCnt="0"/>
      <dgm:spPr/>
    </dgm:pt>
    <dgm:pt modelId="{B9A9FD9D-0A13-4B3C-80E8-689E805B2A1E}" type="pres">
      <dgm:prSet presAssocID="{657541AE-4D21-4B9D-BF3A-C96BBDF4B82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E242C2-2CC3-434B-B1C8-B7AA9CC93BA7}" type="pres">
      <dgm:prSet presAssocID="{D6D28379-D203-42E5-A253-D19A7B8BC7CE}" presName="spacer" presStyleCnt="0"/>
      <dgm:spPr/>
    </dgm:pt>
    <dgm:pt modelId="{9FDA2FFD-24E2-4A75-9FEF-3FF70ED011D7}" type="pres">
      <dgm:prSet presAssocID="{2363CB02-B51B-4482-BA11-2496216DE529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8686B07-9295-4DC8-BC36-D86217174D6B}" srcId="{82041105-F985-4C8A-9271-BD05F1760C5D}" destId="{36D149D3-32FE-4F1D-9385-07C2C81563A6}" srcOrd="0" destOrd="0" parTransId="{6E4F5DA2-543B-4E63-88A1-A449D1CDC377}" sibTransId="{E9AF1587-E0F4-48AE-B734-9E086AD4A5B8}"/>
    <dgm:cxn modelId="{F73F2923-70CC-47D4-A3F4-F6C6B66AFFF2}" srcId="{82041105-F985-4C8A-9271-BD05F1760C5D}" destId="{2363CB02-B51B-4482-BA11-2496216DE529}" srcOrd="2" destOrd="0" parTransId="{92E2C159-8A32-4920-AF3D-54A3657F3337}" sibTransId="{DD219CC0-1344-43D7-8454-47BDA094010D}"/>
    <dgm:cxn modelId="{6B514330-1733-44F4-925D-1A719110B328}" type="presOf" srcId="{36D149D3-32FE-4F1D-9385-07C2C81563A6}" destId="{457F8F74-19AB-4FB6-95BD-0B16E3426BC4}" srcOrd="0" destOrd="0" presId="urn:microsoft.com/office/officeart/2005/8/layout/vList2"/>
    <dgm:cxn modelId="{D0A0BEAD-0404-4D84-8BE2-A8FE2FBE3BAA}" type="presOf" srcId="{82041105-F985-4C8A-9271-BD05F1760C5D}" destId="{1009198C-7232-4F96-A649-EFF1ABE1245A}" srcOrd="0" destOrd="0" presId="urn:microsoft.com/office/officeart/2005/8/layout/vList2"/>
    <dgm:cxn modelId="{39BFBFBA-3FFF-4F1B-A555-639B6160D384}" type="presOf" srcId="{657541AE-4D21-4B9D-BF3A-C96BBDF4B828}" destId="{B9A9FD9D-0A13-4B3C-80E8-689E805B2A1E}" srcOrd="0" destOrd="0" presId="urn:microsoft.com/office/officeart/2005/8/layout/vList2"/>
    <dgm:cxn modelId="{0441EFDA-87B2-486F-986B-E997CD00BAE1}" srcId="{82041105-F985-4C8A-9271-BD05F1760C5D}" destId="{657541AE-4D21-4B9D-BF3A-C96BBDF4B828}" srcOrd="1" destOrd="0" parTransId="{D4FA005D-614F-4E41-8248-AD1A3751226F}" sibTransId="{D6D28379-D203-42E5-A253-D19A7B8BC7CE}"/>
    <dgm:cxn modelId="{4DAA99EE-DC98-40D1-BD2A-B7822E531857}" type="presOf" srcId="{2363CB02-B51B-4482-BA11-2496216DE529}" destId="{9FDA2FFD-24E2-4A75-9FEF-3FF70ED011D7}" srcOrd="0" destOrd="0" presId="urn:microsoft.com/office/officeart/2005/8/layout/vList2"/>
    <dgm:cxn modelId="{66CE585B-A021-407A-B558-058D33A76399}" type="presParOf" srcId="{1009198C-7232-4F96-A649-EFF1ABE1245A}" destId="{457F8F74-19AB-4FB6-95BD-0B16E3426BC4}" srcOrd="0" destOrd="0" presId="urn:microsoft.com/office/officeart/2005/8/layout/vList2"/>
    <dgm:cxn modelId="{D5CEB011-0807-4F66-B2DC-EC3122F1FE5E}" type="presParOf" srcId="{1009198C-7232-4F96-A649-EFF1ABE1245A}" destId="{25FDB6F5-AE97-4AC8-8ADF-9713EF84AB04}" srcOrd="1" destOrd="0" presId="urn:microsoft.com/office/officeart/2005/8/layout/vList2"/>
    <dgm:cxn modelId="{A4BD065E-B57E-4619-A273-5586B19E866F}" type="presParOf" srcId="{1009198C-7232-4F96-A649-EFF1ABE1245A}" destId="{B9A9FD9D-0A13-4B3C-80E8-689E805B2A1E}" srcOrd="2" destOrd="0" presId="urn:microsoft.com/office/officeart/2005/8/layout/vList2"/>
    <dgm:cxn modelId="{E692EB0B-39E1-46CC-9ECA-0EDDFA1F78B4}" type="presParOf" srcId="{1009198C-7232-4F96-A649-EFF1ABE1245A}" destId="{C6E242C2-2CC3-434B-B1C8-B7AA9CC93BA7}" srcOrd="3" destOrd="0" presId="urn:microsoft.com/office/officeart/2005/8/layout/vList2"/>
    <dgm:cxn modelId="{3E5931C3-4BCF-4EB9-9998-7E97D860EA4A}" type="presParOf" srcId="{1009198C-7232-4F96-A649-EFF1ABE1245A}" destId="{9FDA2FFD-24E2-4A75-9FEF-3FF70ED011D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44E1BA-1F85-4956-8B1B-1E6A28D57D4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6335D5D4-4545-4E1C-95CD-A4A7F29E620A}">
      <dgm:prSet/>
      <dgm:spPr/>
      <dgm:t>
        <a:bodyPr/>
        <a:lstStyle/>
        <a:p>
          <a:pPr>
            <a:buNone/>
          </a:pPr>
          <a:r>
            <a:rPr lang="es-ES" b="1"/>
            <a:t>Publicaciones:</a:t>
          </a:r>
          <a:r>
            <a:rPr lang="es-ES"/>
            <a:t> crear/editar/listar/eliminar + </a:t>
          </a:r>
          <a:r>
            <a:rPr lang="es-ES" b="1"/>
            <a:t>archivo</a:t>
          </a:r>
          <a:r>
            <a:rPr lang="es-ES"/>
            <a:t> opcional (imagen).</a:t>
          </a:r>
        </a:p>
      </dgm:t>
    </dgm:pt>
    <dgm:pt modelId="{BCDE6ED6-FC2F-472E-B42B-41412B7F6FE8}" type="parTrans" cxnId="{1AEEDD9E-3519-4F72-9D26-14100CDED730}">
      <dgm:prSet/>
      <dgm:spPr/>
      <dgm:t>
        <a:bodyPr/>
        <a:lstStyle/>
        <a:p>
          <a:endParaRPr lang="es-PE"/>
        </a:p>
      </dgm:t>
    </dgm:pt>
    <dgm:pt modelId="{6DD5E13B-4297-4E20-A9EF-C11FF72D12B1}" type="sibTrans" cxnId="{1AEEDD9E-3519-4F72-9D26-14100CDED730}">
      <dgm:prSet/>
      <dgm:spPr/>
      <dgm:t>
        <a:bodyPr/>
        <a:lstStyle/>
        <a:p>
          <a:endParaRPr lang="es-PE"/>
        </a:p>
      </dgm:t>
    </dgm:pt>
    <dgm:pt modelId="{471D8D83-42B7-4B6E-8FA5-FD365A424E53}">
      <dgm:prSet/>
      <dgm:spPr/>
      <dgm:t>
        <a:bodyPr/>
        <a:lstStyle/>
        <a:p>
          <a:pPr>
            <a:buNone/>
          </a:pPr>
          <a:r>
            <a:rPr lang="es-ES" b="1"/>
            <a:t>Comentarios:</a:t>
          </a:r>
          <a:r>
            <a:rPr lang="es-ES"/>
            <a:t> listar por publicación y crear.</a:t>
          </a:r>
        </a:p>
      </dgm:t>
    </dgm:pt>
    <dgm:pt modelId="{6C1A375B-EB2E-4AAE-A9E7-27CBAC6277EC}" type="parTrans" cxnId="{C0ACD2C5-D423-4D90-A5A5-9789806CBBEE}">
      <dgm:prSet/>
      <dgm:spPr/>
      <dgm:t>
        <a:bodyPr/>
        <a:lstStyle/>
        <a:p>
          <a:endParaRPr lang="es-PE"/>
        </a:p>
      </dgm:t>
    </dgm:pt>
    <dgm:pt modelId="{79144BC7-EA7B-4D26-872D-C5705DF6868B}" type="sibTrans" cxnId="{C0ACD2C5-D423-4D90-A5A5-9789806CBBEE}">
      <dgm:prSet/>
      <dgm:spPr/>
      <dgm:t>
        <a:bodyPr/>
        <a:lstStyle/>
        <a:p>
          <a:endParaRPr lang="es-PE"/>
        </a:p>
      </dgm:t>
    </dgm:pt>
    <dgm:pt modelId="{C7C8F00F-E164-4DC4-AD62-37922FBD91F2}">
      <dgm:prSet/>
      <dgm:spPr/>
      <dgm:t>
        <a:bodyPr/>
        <a:lstStyle/>
        <a:p>
          <a:pPr>
            <a:buNone/>
          </a:pPr>
          <a:r>
            <a:rPr lang="es-ES" b="1"/>
            <a:t>Validaciones básicas</a:t>
          </a:r>
          <a:r>
            <a:rPr lang="es-ES"/>
            <a:t> y mensajes de estado.</a:t>
          </a:r>
        </a:p>
      </dgm:t>
    </dgm:pt>
    <dgm:pt modelId="{FF5F200C-D4E6-43DE-BDDA-F7DC52D1D2BA}" type="parTrans" cxnId="{E3506673-2D28-4E74-BB20-C654625E47C2}">
      <dgm:prSet/>
      <dgm:spPr/>
      <dgm:t>
        <a:bodyPr/>
        <a:lstStyle/>
        <a:p>
          <a:endParaRPr lang="es-PE"/>
        </a:p>
      </dgm:t>
    </dgm:pt>
    <dgm:pt modelId="{CD04C35A-FB4C-4A95-9F47-B798A3B21DC6}" type="sibTrans" cxnId="{E3506673-2D28-4E74-BB20-C654625E47C2}">
      <dgm:prSet/>
      <dgm:spPr/>
      <dgm:t>
        <a:bodyPr/>
        <a:lstStyle/>
        <a:p>
          <a:endParaRPr lang="es-PE"/>
        </a:p>
      </dgm:t>
    </dgm:pt>
    <dgm:pt modelId="{2EFC3C2B-2184-49BE-9E3C-5F545FD2FDC1}">
      <dgm:prSet/>
      <dgm:spPr/>
      <dgm:t>
        <a:bodyPr/>
        <a:lstStyle/>
        <a:p>
          <a:pPr>
            <a:buNone/>
          </a:pPr>
          <a:r>
            <a:rPr lang="es-ES" b="1"/>
            <a:t>Usuarios:</a:t>
          </a:r>
          <a:r>
            <a:rPr lang="es-ES"/>
            <a:t> registro, autenticación, edición y eliminación.</a:t>
          </a:r>
        </a:p>
      </dgm:t>
    </dgm:pt>
    <dgm:pt modelId="{1D2938E2-E718-4412-AA49-27D6BA5414A1}" type="sibTrans" cxnId="{8485D90D-9509-4645-88AC-3ABBE1870D37}">
      <dgm:prSet/>
      <dgm:spPr/>
      <dgm:t>
        <a:bodyPr/>
        <a:lstStyle/>
        <a:p>
          <a:endParaRPr lang="es-PE"/>
        </a:p>
      </dgm:t>
    </dgm:pt>
    <dgm:pt modelId="{9924F873-3F86-4F80-B533-BA8B7AF2DF2D}" type="parTrans" cxnId="{8485D90D-9509-4645-88AC-3ABBE1870D37}">
      <dgm:prSet/>
      <dgm:spPr/>
      <dgm:t>
        <a:bodyPr/>
        <a:lstStyle/>
        <a:p>
          <a:endParaRPr lang="es-PE"/>
        </a:p>
      </dgm:t>
    </dgm:pt>
    <dgm:pt modelId="{C96FC4CC-2BF0-474D-B7C4-A1050A912AE2}" type="pres">
      <dgm:prSet presAssocID="{8144E1BA-1F85-4956-8B1B-1E6A28D57D4E}" presName="linear" presStyleCnt="0">
        <dgm:presLayoutVars>
          <dgm:animLvl val="lvl"/>
          <dgm:resizeHandles val="exact"/>
        </dgm:presLayoutVars>
      </dgm:prSet>
      <dgm:spPr/>
    </dgm:pt>
    <dgm:pt modelId="{657B12D5-F5C8-4A0A-8231-F08F06953F58}" type="pres">
      <dgm:prSet presAssocID="{2EFC3C2B-2184-49BE-9E3C-5F545FD2FDC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30106E-6A46-404E-B43E-791DF6FE79AC}" type="pres">
      <dgm:prSet presAssocID="{1D2938E2-E718-4412-AA49-27D6BA5414A1}" presName="spacer" presStyleCnt="0"/>
      <dgm:spPr/>
    </dgm:pt>
    <dgm:pt modelId="{F0C5B09A-29A0-495C-B4CF-1144AC1F8CB5}" type="pres">
      <dgm:prSet presAssocID="{6335D5D4-4545-4E1C-95CD-A4A7F29E620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1ADF780-76AB-4EA3-8E3A-2A642639EA36}" type="pres">
      <dgm:prSet presAssocID="{6DD5E13B-4297-4E20-A9EF-C11FF72D12B1}" presName="spacer" presStyleCnt="0"/>
      <dgm:spPr/>
    </dgm:pt>
    <dgm:pt modelId="{A5FCF08A-CAAA-42E1-BD0F-CC21416912DF}" type="pres">
      <dgm:prSet presAssocID="{471D8D83-42B7-4B6E-8FA5-FD365A424E5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3A08558-52B4-44E9-95CF-86205FB66B29}" type="pres">
      <dgm:prSet presAssocID="{79144BC7-EA7B-4D26-872D-C5705DF6868B}" presName="spacer" presStyleCnt="0"/>
      <dgm:spPr/>
    </dgm:pt>
    <dgm:pt modelId="{C4288D40-50D5-4007-92A0-F69E643A0EFF}" type="pres">
      <dgm:prSet presAssocID="{C7C8F00F-E164-4DC4-AD62-37922FBD91F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485D90D-9509-4645-88AC-3ABBE1870D37}" srcId="{8144E1BA-1F85-4956-8B1B-1E6A28D57D4E}" destId="{2EFC3C2B-2184-49BE-9E3C-5F545FD2FDC1}" srcOrd="0" destOrd="0" parTransId="{9924F873-3F86-4F80-B533-BA8B7AF2DF2D}" sibTransId="{1D2938E2-E718-4412-AA49-27D6BA5414A1}"/>
    <dgm:cxn modelId="{8D672215-1826-4894-B6F5-373BEA315760}" type="presOf" srcId="{471D8D83-42B7-4B6E-8FA5-FD365A424E53}" destId="{A5FCF08A-CAAA-42E1-BD0F-CC21416912DF}" srcOrd="0" destOrd="0" presId="urn:microsoft.com/office/officeart/2005/8/layout/vList2"/>
    <dgm:cxn modelId="{624DCB22-EE80-4EC7-ABB8-C570AD27D7A9}" type="presOf" srcId="{2EFC3C2B-2184-49BE-9E3C-5F545FD2FDC1}" destId="{657B12D5-F5C8-4A0A-8231-F08F06953F58}" srcOrd="0" destOrd="0" presId="urn:microsoft.com/office/officeart/2005/8/layout/vList2"/>
    <dgm:cxn modelId="{3C467B27-5456-45B6-ADE8-A1531C41BE0E}" type="presOf" srcId="{6335D5D4-4545-4E1C-95CD-A4A7F29E620A}" destId="{F0C5B09A-29A0-495C-B4CF-1144AC1F8CB5}" srcOrd="0" destOrd="0" presId="urn:microsoft.com/office/officeart/2005/8/layout/vList2"/>
    <dgm:cxn modelId="{B47E6E70-FCF2-444B-8688-68D79095F526}" type="presOf" srcId="{8144E1BA-1F85-4956-8B1B-1E6A28D57D4E}" destId="{C96FC4CC-2BF0-474D-B7C4-A1050A912AE2}" srcOrd="0" destOrd="0" presId="urn:microsoft.com/office/officeart/2005/8/layout/vList2"/>
    <dgm:cxn modelId="{E3506673-2D28-4E74-BB20-C654625E47C2}" srcId="{8144E1BA-1F85-4956-8B1B-1E6A28D57D4E}" destId="{C7C8F00F-E164-4DC4-AD62-37922FBD91F2}" srcOrd="3" destOrd="0" parTransId="{FF5F200C-D4E6-43DE-BDDA-F7DC52D1D2BA}" sibTransId="{CD04C35A-FB4C-4A95-9F47-B798A3B21DC6}"/>
    <dgm:cxn modelId="{C1504F57-54C1-4D4A-958B-BC91816E859A}" type="presOf" srcId="{C7C8F00F-E164-4DC4-AD62-37922FBD91F2}" destId="{C4288D40-50D5-4007-92A0-F69E643A0EFF}" srcOrd="0" destOrd="0" presId="urn:microsoft.com/office/officeart/2005/8/layout/vList2"/>
    <dgm:cxn modelId="{1AEEDD9E-3519-4F72-9D26-14100CDED730}" srcId="{8144E1BA-1F85-4956-8B1B-1E6A28D57D4E}" destId="{6335D5D4-4545-4E1C-95CD-A4A7F29E620A}" srcOrd="1" destOrd="0" parTransId="{BCDE6ED6-FC2F-472E-B42B-41412B7F6FE8}" sibTransId="{6DD5E13B-4297-4E20-A9EF-C11FF72D12B1}"/>
    <dgm:cxn modelId="{C0ACD2C5-D423-4D90-A5A5-9789806CBBEE}" srcId="{8144E1BA-1F85-4956-8B1B-1E6A28D57D4E}" destId="{471D8D83-42B7-4B6E-8FA5-FD365A424E53}" srcOrd="2" destOrd="0" parTransId="{6C1A375B-EB2E-4AAE-A9E7-27CBAC6277EC}" sibTransId="{79144BC7-EA7B-4D26-872D-C5705DF6868B}"/>
    <dgm:cxn modelId="{A353AD8D-5F7E-4630-AFD5-CFE7105B2231}" type="presParOf" srcId="{C96FC4CC-2BF0-474D-B7C4-A1050A912AE2}" destId="{657B12D5-F5C8-4A0A-8231-F08F06953F58}" srcOrd="0" destOrd="0" presId="urn:microsoft.com/office/officeart/2005/8/layout/vList2"/>
    <dgm:cxn modelId="{29AEA43A-D1A5-4383-B3F1-D43D1C984E50}" type="presParOf" srcId="{C96FC4CC-2BF0-474D-B7C4-A1050A912AE2}" destId="{C430106E-6A46-404E-B43E-791DF6FE79AC}" srcOrd="1" destOrd="0" presId="urn:microsoft.com/office/officeart/2005/8/layout/vList2"/>
    <dgm:cxn modelId="{213C3F25-AD13-43ED-9F0F-CF7AB3B94F90}" type="presParOf" srcId="{C96FC4CC-2BF0-474D-B7C4-A1050A912AE2}" destId="{F0C5B09A-29A0-495C-B4CF-1144AC1F8CB5}" srcOrd="2" destOrd="0" presId="urn:microsoft.com/office/officeart/2005/8/layout/vList2"/>
    <dgm:cxn modelId="{4DDB3116-784B-4B0B-B035-9ED330E76F0E}" type="presParOf" srcId="{C96FC4CC-2BF0-474D-B7C4-A1050A912AE2}" destId="{11ADF780-76AB-4EA3-8E3A-2A642639EA36}" srcOrd="3" destOrd="0" presId="urn:microsoft.com/office/officeart/2005/8/layout/vList2"/>
    <dgm:cxn modelId="{B7C851EA-9D98-4A8A-869D-0A45AC180A1D}" type="presParOf" srcId="{C96FC4CC-2BF0-474D-B7C4-A1050A912AE2}" destId="{A5FCF08A-CAAA-42E1-BD0F-CC21416912DF}" srcOrd="4" destOrd="0" presId="urn:microsoft.com/office/officeart/2005/8/layout/vList2"/>
    <dgm:cxn modelId="{77FA0AD1-CD11-4CF7-9E8E-43B3064EABDA}" type="presParOf" srcId="{C96FC4CC-2BF0-474D-B7C4-A1050A912AE2}" destId="{13A08558-52B4-44E9-95CF-86205FB66B29}" srcOrd="5" destOrd="0" presId="urn:microsoft.com/office/officeart/2005/8/layout/vList2"/>
    <dgm:cxn modelId="{6F00FE2F-CA37-4136-AF92-7F8072909BC6}" type="presParOf" srcId="{C96FC4CC-2BF0-474D-B7C4-A1050A912AE2}" destId="{C4288D40-50D5-4007-92A0-F69E643A0EF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CF60DA-1395-4F3B-A707-BD60A460CEE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PE"/>
        </a:p>
      </dgm:t>
    </dgm:pt>
    <dgm:pt modelId="{7626114F-A4C9-4A04-97A3-B9A12500A97F}" type="pres">
      <dgm:prSet presAssocID="{8BCF60DA-1395-4F3B-A707-BD60A460CEE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9247D6C0-5CEE-40BB-BDB4-9B4FAC1008AC}" type="presOf" srcId="{8BCF60DA-1395-4F3B-A707-BD60A460CEEB}" destId="{7626114F-A4C9-4A04-97A3-B9A12500A97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F8F74-19AB-4FB6-95BD-0B16E3426BC4}">
      <dsp:nvSpPr>
        <dsp:cNvPr id="0" name=""/>
        <dsp:cNvSpPr/>
      </dsp:nvSpPr>
      <dsp:spPr>
        <a:xfrm>
          <a:off x="0" y="188033"/>
          <a:ext cx="8209104" cy="133597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Necesidad de publicar y gestionar contenido de forma </a:t>
          </a:r>
          <a:r>
            <a:rPr lang="es-ES" sz="2500" b="1" kern="1200" dirty="0"/>
            <a:t>segura</a:t>
          </a:r>
          <a:r>
            <a:rPr lang="es-ES" sz="2500" kern="1200" dirty="0"/>
            <a:t> y </a:t>
          </a:r>
          <a:r>
            <a:rPr lang="es-ES" sz="2500" b="1" kern="1200" dirty="0"/>
            <a:t>escalable</a:t>
          </a:r>
          <a:r>
            <a:rPr lang="es-ES" sz="2500" kern="1200" dirty="0"/>
            <a:t>.</a:t>
          </a:r>
          <a:endParaRPr lang="es-PE" sz="2500" kern="1200" dirty="0">
            <a:latin typeface="+mn-lt"/>
          </a:endParaRPr>
        </a:p>
      </dsp:txBody>
      <dsp:txXfrm>
        <a:off x="65217" y="253250"/>
        <a:ext cx="8078670" cy="1205538"/>
      </dsp:txXfrm>
    </dsp:sp>
    <dsp:sp modelId="{B9A9FD9D-0A13-4B3C-80E8-689E805B2A1E}">
      <dsp:nvSpPr>
        <dsp:cNvPr id="0" name=""/>
        <dsp:cNvSpPr/>
      </dsp:nvSpPr>
      <dsp:spPr>
        <a:xfrm>
          <a:off x="0" y="1689636"/>
          <a:ext cx="8209104" cy="236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/>
            <a:t>Interacción mediante </a:t>
          </a:r>
          <a:r>
            <a:rPr lang="es-ES" sz="4500" b="1" kern="1200"/>
            <a:t>comentarios</a:t>
          </a:r>
          <a:r>
            <a:rPr lang="es-ES" sz="4500" kern="1200"/>
            <a:t> para aumentar participación.</a:t>
          </a:r>
        </a:p>
      </dsp:txBody>
      <dsp:txXfrm>
        <a:off x="115657" y="1805293"/>
        <a:ext cx="7977790" cy="2137936"/>
      </dsp:txXfrm>
    </dsp:sp>
    <dsp:sp modelId="{9FDA2FFD-24E2-4A75-9FEF-3FF70ED011D7}">
      <dsp:nvSpPr>
        <dsp:cNvPr id="0" name=""/>
        <dsp:cNvSpPr/>
      </dsp:nvSpPr>
      <dsp:spPr>
        <a:xfrm>
          <a:off x="0" y="4188486"/>
          <a:ext cx="8209104" cy="2369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500" kern="1200"/>
            <a:t>Uso de tecnologías actuales (Spring Boot, Angular, MySQL) con buenas prácticas.</a:t>
          </a:r>
        </a:p>
      </dsp:txBody>
      <dsp:txXfrm>
        <a:off x="115657" y="4304143"/>
        <a:ext cx="7977790" cy="2137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B12D5-F5C8-4A0A-8231-F08F06953F58}">
      <dsp:nvSpPr>
        <dsp:cNvPr id="0" name=""/>
        <dsp:cNvSpPr/>
      </dsp:nvSpPr>
      <dsp:spPr>
        <a:xfrm>
          <a:off x="0" y="104306"/>
          <a:ext cx="8077200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kern="1200"/>
            <a:t>Usuarios:</a:t>
          </a:r>
          <a:r>
            <a:rPr lang="es-ES" sz="3000" kern="1200"/>
            <a:t> registro, autenticación, edición y eliminación.</a:t>
          </a:r>
        </a:p>
      </dsp:txBody>
      <dsp:txXfrm>
        <a:off x="56543" y="160849"/>
        <a:ext cx="7964114" cy="1045213"/>
      </dsp:txXfrm>
    </dsp:sp>
    <dsp:sp modelId="{F0C5B09A-29A0-495C-B4CF-1144AC1F8CB5}">
      <dsp:nvSpPr>
        <dsp:cNvPr id="0" name=""/>
        <dsp:cNvSpPr/>
      </dsp:nvSpPr>
      <dsp:spPr>
        <a:xfrm>
          <a:off x="0" y="1349006"/>
          <a:ext cx="8077200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kern="1200"/>
            <a:t>Publicaciones:</a:t>
          </a:r>
          <a:r>
            <a:rPr lang="es-ES" sz="3000" kern="1200"/>
            <a:t> crear/editar/listar/eliminar + </a:t>
          </a:r>
          <a:r>
            <a:rPr lang="es-ES" sz="3000" b="1" kern="1200"/>
            <a:t>archivo</a:t>
          </a:r>
          <a:r>
            <a:rPr lang="es-ES" sz="3000" kern="1200"/>
            <a:t> opcional (imagen).</a:t>
          </a:r>
        </a:p>
      </dsp:txBody>
      <dsp:txXfrm>
        <a:off x="56543" y="1405549"/>
        <a:ext cx="7964114" cy="1045213"/>
      </dsp:txXfrm>
    </dsp:sp>
    <dsp:sp modelId="{A5FCF08A-CAAA-42E1-BD0F-CC21416912DF}">
      <dsp:nvSpPr>
        <dsp:cNvPr id="0" name=""/>
        <dsp:cNvSpPr/>
      </dsp:nvSpPr>
      <dsp:spPr>
        <a:xfrm>
          <a:off x="0" y="2593706"/>
          <a:ext cx="8077200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kern="1200"/>
            <a:t>Comentarios:</a:t>
          </a:r>
          <a:r>
            <a:rPr lang="es-ES" sz="3000" kern="1200"/>
            <a:t> listar por publicación y crear.</a:t>
          </a:r>
        </a:p>
      </dsp:txBody>
      <dsp:txXfrm>
        <a:off x="56543" y="2650249"/>
        <a:ext cx="7964114" cy="1045213"/>
      </dsp:txXfrm>
    </dsp:sp>
    <dsp:sp modelId="{C4288D40-50D5-4007-92A0-F69E643A0EFF}">
      <dsp:nvSpPr>
        <dsp:cNvPr id="0" name=""/>
        <dsp:cNvSpPr/>
      </dsp:nvSpPr>
      <dsp:spPr>
        <a:xfrm>
          <a:off x="0" y="3838406"/>
          <a:ext cx="8077200" cy="11582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000" b="1" kern="1200"/>
            <a:t>Validaciones básicas</a:t>
          </a:r>
          <a:r>
            <a:rPr lang="es-ES" sz="3000" kern="1200"/>
            <a:t> y mensajes de estado.</a:t>
          </a:r>
        </a:p>
      </dsp:txBody>
      <dsp:txXfrm>
        <a:off x="56543" y="3894949"/>
        <a:ext cx="7964114" cy="10452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B9E1C-59D2-4F65-8593-E0A7554277BA}" type="datetimeFigureOut">
              <a:rPr lang="es-PE" smtClean="0"/>
              <a:t>31/08/2025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3A1053-2E06-4A1A-B516-BE4CEE2E29B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7443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86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0358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09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43864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37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5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831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805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11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7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21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139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4011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457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658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314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910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692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2238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348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158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257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95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848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0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94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30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457200" y="2171700"/>
            <a:ext cx="16230600" cy="5116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48"/>
              </a:lnSpc>
            </a:pPr>
            <a:r>
              <a:rPr lang="en-US" sz="8000" b="1" spc="84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TITULO DEL PROYECTO</a:t>
            </a:r>
          </a:p>
          <a:p>
            <a:pPr algn="ctr">
              <a:lnSpc>
                <a:spcPts val="5748"/>
              </a:lnSpc>
            </a:pPr>
            <a:endParaRPr lang="en-US" sz="4998" spc="84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Now"/>
              <a:sym typeface="Now"/>
            </a:endParaRPr>
          </a:p>
          <a:p>
            <a:pPr algn="ctr">
              <a:lnSpc>
                <a:spcPts val="5748"/>
              </a:lnSpc>
            </a:pPr>
            <a:endParaRPr lang="en-US" sz="4998" spc="84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Now"/>
              <a:sym typeface="Now"/>
            </a:endParaRPr>
          </a:p>
          <a:p>
            <a:pPr algn="ctr">
              <a:lnSpc>
                <a:spcPts val="5748"/>
              </a:lnSpc>
            </a:pPr>
            <a:br>
              <a:rPr lang="en-US" sz="4998" spc="84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</a:br>
            <a:r>
              <a:rPr lang="en-US" sz="5400" spc="84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BLOGAPP: </a:t>
            </a:r>
          </a:p>
          <a:p>
            <a:pPr algn="ctr">
              <a:lnSpc>
                <a:spcPts val="5748"/>
              </a:lnSpc>
            </a:pPr>
            <a:r>
              <a:rPr lang="en-US" sz="5400" spc="84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PLATAFORMA WEB </a:t>
            </a:r>
          </a:p>
          <a:p>
            <a:pPr algn="ctr">
              <a:lnSpc>
                <a:spcPts val="5748"/>
              </a:lnSpc>
              <a:spcBef>
                <a:spcPct val="0"/>
              </a:spcBef>
            </a:pPr>
            <a:r>
              <a:rPr lang="en-US" sz="5400" spc="84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CON API REST Y FRONTEND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86C2907-D280-496D-A8A0-F32D32FF7DD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"/>
            <a:ext cx="25146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133600" y="1738086"/>
            <a:ext cx="12398826" cy="4941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CURSO: DESARROLLO DE APLIACACIONES WEB I</a:t>
            </a:r>
          </a:p>
          <a:p>
            <a:pPr algn="ctr">
              <a:lnSpc>
                <a:spcPts val="4293"/>
              </a:lnSpc>
            </a:pPr>
            <a:endParaRPr lang="en-US" sz="4000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Now"/>
              <a:sym typeface="Now"/>
            </a:endParaRPr>
          </a:p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CICLO: V</a:t>
            </a:r>
          </a:p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PROFESOR: </a:t>
            </a:r>
          </a:p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FRANKLIN RUIZ ASTO LEON</a:t>
            </a:r>
          </a:p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1. Rios Benites Mario Emmanuel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+mj-lt"/>
                <a:ea typeface="Cambria" panose="02040503050406030204" pitchFamily="18" charset="0"/>
                <a:cs typeface="Now"/>
                <a:sym typeface="Now"/>
              </a:rPr>
              <a:t>(</a:t>
            </a:r>
            <a:r>
              <a:rPr lang="es-PE" sz="4000" i="0" dirty="0">
                <a:solidFill>
                  <a:schemeClr val="accent3">
                    <a:lumMod val="50000"/>
                  </a:schemeClr>
                </a:solidFill>
                <a:effectLst/>
                <a:latin typeface="+mj-lt"/>
              </a:rPr>
              <a:t>i202200351)</a:t>
            </a:r>
            <a:endParaRPr lang="en-US" sz="4000" dirty="0">
              <a:solidFill>
                <a:schemeClr val="accent3">
                  <a:lumMod val="50000"/>
                </a:schemeClr>
              </a:solidFill>
              <a:latin typeface="+mj-lt"/>
              <a:ea typeface="Cambria" panose="02040503050406030204" pitchFamily="18" charset="0"/>
              <a:cs typeface="Now"/>
              <a:sym typeface="Now"/>
            </a:endParaRPr>
          </a:p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2.</a:t>
            </a:r>
          </a:p>
          <a:p>
            <a:pPr algn="ctr">
              <a:lnSpc>
                <a:spcPts val="4293"/>
              </a:lnSpc>
            </a:pPr>
            <a:r>
              <a:rPr lang="en-US" sz="4000" dirty="0">
                <a:solidFill>
                  <a:schemeClr val="accent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Now"/>
                <a:sym typeface="Now"/>
              </a:rPr>
              <a:t>3.</a:t>
            </a:r>
          </a:p>
          <a:p>
            <a:pPr algn="ctr">
              <a:lnSpc>
                <a:spcPts val="4293"/>
              </a:lnSpc>
            </a:pPr>
            <a:endParaRPr lang="en-US" sz="3066" dirty="0">
              <a:solidFill>
                <a:srgbClr val="FFFFFF"/>
              </a:solidFill>
              <a:latin typeface="Now"/>
              <a:ea typeface="Now"/>
              <a:cs typeface="Now"/>
              <a:sym typeface="Now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FD29D1D-09EE-4AC6-AE0D-611530F73FA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"/>
            <a:ext cx="25146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8A80F4D0-3987-4F50-B958-BCBEF581D4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733817"/>
              </p:ext>
            </p:extLst>
          </p:nvPr>
        </p:nvGraphicFramePr>
        <p:xfrm>
          <a:off x="934896" y="2628900"/>
          <a:ext cx="8209104" cy="678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1447800" y="1028700"/>
            <a:ext cx="144780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44"/>
              </a:lnSpc>
              <a:spcBef>
                <a:spcPct val="0"/>
              </a:spcBef>
            </a:pPr>
            <a:r>
              <a:rPr lang="es-PE" sz="7200" dirty="0"/>
              <a:t>Problema y Justificación</a:t>
            </a:r>
            <a:endParaRPr lang="en-US" sz="3690" b="1" spc="1077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Now Bold"/>
              <a:sym typeface="Now Bold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1C68A7-3BB3-985C-BD61-1D1D809F03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2600" y="1952047"/>
            <a:ext cx="8748006" cy="40677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AAAB2C0-0A77-2818-8D53-DCFF504E98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50573" y="5295900"/>
            <a:ext cx="7217771" cy="459869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1FFB57-175C-D4B6-293E-3954CB3AB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2900"/>
            <a:ext cx="17068800" cy="960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-1176185" y="1906659"/>
            <a:ext cx="8341048" cy="5614517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239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5105250" y="1292672"/>
            <a:ext cx="9448950" cy="769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979"/>
              </a:lnSpc>
              <a:spcBef>
                <a:spcPct val="0"/>
              </a:spcBef>
            </a:pPr>
            <a:r>
              <a:rPr lang="es-PE" sz="6000" dirty="0"/>
              <a:t>Funcionalidades Clave</a:t>
            </a:r>
            <a:endParaRPr lang="en-US" sz="6000" b="1" spc="88" dirty="0">
              <a:solidFill>
                <a:schemeClr val="accent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Now Bold"/>
              <a:sym typeface="Now Bold"/>
            </a:endParaRPr>
          </a:p>
        </p:txBody>
      </p:sp>
      <p:graphicFrame>
        <p:nvGraphicFramePr>
          <p:cNvPr id="28" name="Diagrama 27">
            <a:extLst>
              <a:ext uri="{FF2B5EF4-FFF2-40B4-BE49-F238E27FC236}">
                <a16:creationId xmlns:a16="http://schemas.microsoft.com/office/drawing/2014/main" id="{1F90744A-8BEE-4E6C-8FE5-3E15F2B03A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981577"/>
              </p:ext>
            </p:extLst>
          </p:nvPr>
        </p:nvGraphicFramePr>
        <p:xfrm>
          <a:off x="1219200" y="3279328"/>
          <a:ext cx="8077200" cy="51010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30" name="Diagrama 29">
            <a:extLst>
              <a:ext uri="{FF2B5EF4-FFF2-40B4-BE49-F238E27FC236}">
                <a16:creationId xmlns:a16="http://schemas.microsoft.com/office/drawing/2014/main" id="{6724FF8E-7FCE-40D1-9A6B-1D56816E51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457155"/>
              </p:ext>
            </p:extLst>
          </p:nvPr>
        </p:nvGraphicFramePr>
        <p:xfrm>
          <a:off x="2858966" y="6682061"/>
          <a:ext cx="10834496" cy="1025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2" name="Imagen 1">
            <a:extLst>
              <a:ext uri="{FF2B5EF4-FFF2-40B4-BE49-F238E27FC236}">
                <a16:creationId xmlns:a16="http://schemas.microsoft.com/office/drawing/2014/main" id="{5221BE6F-B742-D0BA-E94C-88FDB293915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35439" y="2109065"/>
            <a:ext cx="3429000" cy="4586287"/>
          </a:xfrm>
          <a:prstGeom prst="rect">
            <a:avLst/>
          </a:prstGeom>
        </p:spPr>
      </p:pic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C281A623-2ED3-A012-21A1-BAC791A5F71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487400" y="2050594"/>
            <a:ext cx="3664680" cy="395848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7825C96-AA17-76F9-2DF4-59FD7E3A11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725400" y="6198691"/>
            <a:ext cx="4704589" cy="39584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191C1B3-50EE-B5A8-BB34-81FDAE966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541762"/>
            <a:ext cx="16361735" cy="92034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57AD1C6-23FA-A9DC-6374-F5C80A6B085C}"/>
              </a:ext>
            </a:extLst>
          </p:cNvPr>
          <p:cNvSpPr txBox="1"/>
          <p:nvPr/>
        </p:nvSpPr>
        <p:spPr>
          <a:xfrm>
            <a:off x="6629400" y="4420225"/>
            <a:ext cx="8153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8800" dirty="0"/>
              <a:t>GRACIAS</a:t>
            </a:r>
          </a:p>
        </p:txBody>
      </p:sp>
    </p:spTree>
    <p:extLst>
      <p:ext uri="{BB962C8B-B14F-4D97-AF65-F5344CB8AC3E}">
        <p14:creationId xmlns:p14="http://schemas.microsoft.com/office/powerpoint/2010/main" val="24814987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1_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123</Words>
  <Application>Microsoft Office PowerPoint</Application>
  <PresentationFormat>Personalizado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Wingdings 3</vt:lpstr>
      <vt:lpstr>Trebuchet MS</vt:lpstr>
      <vt:lpstr>Calibri</vt:lpstr>
      <vt:lpstr>Cambria</vt:lpstr>
      <vt:lpstr>Arial</vt:lpstr>
      <vt:lpstr>Now</vt:lpstr>
      <vt:lpstr>Faceta</vt:lpstr>
      <vt:lpstr>1_Faceta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Tecnológico Abstracto Psicodélico Azul</dc:title>
  <dc:creator>Daniel</dc:creator>
  <cp:lastModifiedBy>I202200351 (Rios Benites,Mario Emmanuel)</cp:lastModifiedBy>
  <cp:revision>19</cp:revision>
  <dcterms:created xsi:type="dcterms:W3CDTF">2006-08-16T00:00:00Z</dcterms:created>
  <dcterms:modified xsi:type="dcterms:W3CDTF">2025-08-31T09:42:50Z</dcterms:modified>
  <dc:identifier>DAGfhVQgY5s</dc:identifier>
</cp:coreProperties>
</file>