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19201"/>
          </a:xfrm>
        </p:spPr>
        <p:txBody>
          <a:bodyPr/>
          <a:lstStyle/>
          <a:p>
            <a:r>
              <a:rPr lang="pl-PL" sz="4000" dirty="0" smtClean="0"/>
              <a:t>Upravljanje telom preko zvuka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609600"/>
          </a:xfrm>
        </p:spPr>
        <p:txBody>
          <a:bodyPr/>
          <a:lstStyle/>
          <a:p>
            <a:r>
              <a:rPr lang="sr-Latn-RS" dirty="0" smtClean="0"/>
              <a:t>Soft computing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638800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Milan </a:t>
            </a:r>
            <a:r>
              <a:rPr lang="en-US" sz="2800" dirty="0" err="1" smtClean="0"/>
              <a:t>Ke</a:t>
            </a:r>
            <a:r>
              <a:rPr lang="sr-Latn-RS" sz="2800" dirty="0" smtClean="0"/>
              <a:t>ča</a:t>
            </a:r>
          </a:p>
          <a:p>
            <a:r>
              <a:rPr lang="sr-Latn-RS" sz="2800" dirty="0" smtClean="0"/>
              <a:t>RA 11/2012</a:t>
            </a:r>
            <a:endParaRPr lang="sr-Latn-RS" sz="2800" dirty="0"/>
          </a:p>
        </p:txBody>
      </p:sp>
    </p:spTree>
    <p:extLst>
      <p:ext uri="{BB962C8B-B14F-4D97-AF65-F5344CB8AC3E}">
        <p14:creationId xmlns="" xmlns:p14="http://schemas.microsoft.com/office/powerpoint/2010/main" val="2147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program koji će prepoznavati različite tipove zvuka, i reagovati na njih na određen način.</a:t>
            </a:r>
          </a:p>
          <a:p>
            <a:r>
              <a:rPr lang="sr-Latn-RS" dirty="0" smtClean="0"/>
              <a:t>Ideja je da se iskoristi za kretanje nekog tela. Upravljanje igrača u igrici (igranje na osnovu zvuka).</a:t>
            </a:r>
          </a:p>
          <a:p>
            <a:r>
              <a:rPr lang="sr-Latn-RS" dirty="0" smtClean="0"/>
              <a:t>Zvuk može biti zviždanje, tonovi ili neki složeniji zvukovi.</a:t>
            </a:r>
          </a:p>
        </p:txBody>
      </p:sp>
    </p:spTree>
    <p:extLst>
      <p:ext uri="{BB962C8B-B14F-4D97-AF65-F5344CB8AC3E}">
        <p14:creationId xmlns="" xmlns:p14="http://schemas.microsoft.com/office/powerpoint/2010/main" val="589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OpenEars</a:t>
            </a:r>
            <a:r>
              <a:rPr lang="en-US" dirty="0" smtClean="0"/>
              <a:t>™: free speech recognition and speech synthesis </a:t>
            </a:r>
            <a:r>
              <a:rPr lang="en-US" dirty="0" smtClean="0"/>
              <a:t>for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Microsoft Project Oxford </a:t>
            </a:r>
            <a:r>
              <a:rPr lang="en-US" dirty="0" smtClean="0"/>
              <a:t>Speech</a:t>
            </a:r>
            <a:endParaRPr lang="sr-Latn-RS" dirty="0" smtClean="0"/>
          </a:p>
          <a:p>
            <a:r>
              <a:rPr lang="en-US" dirty="0" err="1" smtClean="0"/>
              <a:t>SpeechRecognizer</a:t>
            </a:r>
            <a:r>
              <a:rPr lang="sr-Latn-RS" dirty="0" smtClean="0"/>
              <a:t>: </a:t>
            </a:r>
            <a:r>
              <a:rPr lang="en-US" dirty="0" smtClean="0"/>
              <a:t>speech recognition </a:t>
            </a:r>
            <a:r>
              <a:rPr lang="en-US" dirty="0" smtClean="0"/>
              <a:t>service</a:t>
            </a:r>
            <a:r>
              <a:rPr lang="sr-Latn-RS" dirty="0" smtClean="0"/>
              <a:t> in Android</a:t>
            </a:r>
            <a:endParaRPr lang="en-US" dirty="0" smtClean="0"/>
          </a:p>
          <a:p>
            <a:pPr>
              <a:buNone/>
            </a:pPr>
            <a:r>
              <a:rPr lang="sr-Latn-RS" dirty="0" smtClean="0"/>
              <a:t>	</a:t>
            </a:r>
            <a:r>
              <a:rPr lang="sr-Latn-RS" dirty="0" smtClean="0"/>
              <a:t>(Projekti za prepoznavanje zvuka su uglavnom specifični, osim za prepoznavanje govora, što sam predstavio)</a:t>
            </a:r>
            <a:endParaRPr lang="sr-Latn-RS" dirty="0" smtClean="0"/>
          </a:p>
        </p:txBody>
      </p:sp>
    </p:spTree>
    <p:extLst>
      <p:ext uri="{BB962C8B-B14F-4D97-AF65-F5344CB8AC3E}">
        <p14:creationId xmlns="" xmlns:p14="http://schemas.microsoft.com/office/powerpoint/2010/main" val="16753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iplimentaciju rešenja ću koristiti python</a:t>
            </a:r>
            <a:br>
              <a:rPr lang="sr-Latn-RS" dirty="0" smtClean="0"/>
            </a:br>
            <a:r>
              <a:rPr lang="sr-Latn-RS" dirty="0" smtClean="0"/>
              <a:t>(ili C#).</a:t>
            </a:r>
          </a:p>
          <a:p>
            <a:r>
              <a:rPr lang="sr-Latn-RS" dirty="0" smtClean="0"/>
              <a:t>Prepoznavanje zvuka sa mikrofona.</a:t>
            </a:r>
          </a:p>
          <a:p>
            <a:r>
              <a:rPr lang="sr-Latn-RS" dirty="0" smtClean="0"/>
              <a:t>Filtriranje zvuka.</a:t>
            </a:r>
          </a:p>
          <a:p>
            <a:r>
              <a:rPr lang="sr-Latn-RS" dirty="0" smtClean="0"/>
              <a:t>Pretvaranje zvuka u sliku(FFT).</a:t>
            </a:r>
          </a:p>
          <a:p>
            <a:r>
              <a:rPr lang="sr-Latn-RS" dirty="0" smtClean="0"/>
              <a:t>Obrada slike za prepoznavanje naredbe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en-US" dirty="0" err="1" smtClean="0"/>
              <a:t>Izvr</a:t>
            </a:r>
            <a:r>
              <a:rPr lang="sr-Latn-RS" dirty="0" smtClean="0"/>
              <a:t>šavanje naredbe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="" xmlns:p14="http://schemas.microsoft.com/office/powerpoint/2010/main" val="4093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da program što bolje prepozna zvuk uz prisustvo pozadniskih zvukova.</a:t>
            </a:r>
          </a:p>
          <a:p>
            <a:r>
              <a:rPr lang="sr-Latn-RS" dirty="0" smtClean="0"/>
              <a:t>Igrač treba da se kreće samo kada je prepoznat zvuk. Ukoliko zvuk ne odgovara nijednoj naredbi, igrač ne treba da se kreće.</a:t>
            </a:r>
          </a:p>
          <a:p>
            <a:r>
              <a:rPr lang="sr-Latn-RS" dirty="0" smtClean="0"/>
              <a:t>Prepoznavaće se četiri naredbe, za kretanje gore, dole, levo i desno.</a:t>
            </a:r>
          </a:p>
          <a:p>
            <a:r>
              <a:rPr lang="sr-Latn-RS" dirty="0" smtClean="0"/>
              <a:t>Kasnije će možda biti dodate još neke funkcionalnosti.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="" xmlns:p14="http://schemas.microsoft.com/office/powerpoint/2010/main" val="16495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Reprezentacija zvuka</a:t>
            </a:r>
            <a:endParaRPr lang="sr-Latn-RS" dirty="0"/>
          </a:p>
        </p:txBody>
      </p:sp>
      <p:pic>
        <p:nvPicPr>
          <p:cNvPr id="8" name="Picture 7" descr="e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86200"/>
            <a:ext cx="4648200" cy="2432876"/>
          </a:xfrm>
          <a:prstGeom prst="rect">
            <a:avLst/>
          </a:prstGeom>
        </p:spPr>
      </p:pic>
      <p:pic>
        <p:nvPicPr>
          <p:cNvPr id="9" name="Picture 8" descr="ex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4648200" cy="2593497"/>
          </a:xfrm>
          <a:prstGeom prst="rect">
            <a:avLst/>
          </a:prstGeom>
        </p:spPr>
      </p:pic>
      <p:pic>
        <p:nvPicPr>
          <p:cNvPr id="11" name="Picture 10" descr="fftpl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867150"/>
            <a:ext cx="3733800" cy="251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0146159"/>
      </p:ext>
    </p:extLst>
  </p:cSld>
  <p:clrMapOvr>
    <a:masterClrMapping/>
  </p:clrMapOvr>
</p:sld>
</file>

<file path=ppt/theme/theme1.xml><?xml version="1.0" encoding="utf-8"?>
<a:theme xmlns:a="http://schemas.openxmlformats.org/drawingml/2006/main" name="sc021-SV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sc021-SVM</Template>
  <TotalTime>233</TotalTime>
  <Words>157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sc021-SVM</vt:lpstr>
      <vt:lpstr>Custom Design</vt:lpstr>
      <vt:lpstr>Upravljanje telom preko zvuka  </vt:lpstr>
      <vt:lpstr>Motivacija</vt:lpstr>
      <vt:lpstr>Slična rešenja</vt:lpstr>
      <vt:lpstr>Koraci implementacije</vt:lpstr>
      <vt:lpstr>Ideja</vt:lpstr>
      <vt:lpstr>Reprezentacija zvuka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i praćenje ljudi na kamerama video nadzora</dc:title>
  <dc:creator>Dražen Đ</dc:creator>
  <cp:lastModifiedBy>Owner</cp:lastModifiedBy>
  <cp:revision>32</cp:revision>
  <dcterms:created xsi:type="dcterms:W3CDTF">2006-08-16T00:00:00Z</dcterms:created>
  <dcterms:modified xsi:type="dcterms:W3CDTF">2015-12-16T12:56:32Z</dcterms:modified>
</cp:coreProperties>
</file>