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18-Feb-16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18-Feb-16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18-Feb-16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18-Feb-16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18-Feb-16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18-Feb-16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18-Feb-16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1825625" y="104933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18-Feb-16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18-Feb-16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18-Feb-16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18-Feb-16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18-Feb-16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18-Feb-16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18-Feb-16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18-Feb-16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18-Feb-16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18-Feb-16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omic Sans MS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18-Feb-16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omic Sans MS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9DFF7-4DC1-4D98-B876-3F25E2BE0BA6}" type="datetimeFigureOut">
              <a:rPr lang="en-US" smtClean="0"/>
              <a:pPr/>
              <a:t>18-Feb-16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219201"/>
          </a:xfrm>
        </p:spPr>
        <p:txBody>
          <a:bodyPr/>
          <a:lstStyle/>
          <a:p>
            <a:r>
              <a:rPr lang="pl-PL" sz="4000" dirty="0" smtClean="0"/>
              <a:t>Upravljanje telom preko zvuka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400800" cy="609600"/>
          </a:xfrm>
        </p:spPr>
        <p:txBody>
          <a:bodyPr/>
          <a:lstStyle/>
          <a:p>
            <a:r>
              <a:rPr lang="sr-Latn-RS" dirty="0" smtClean="0"/>
              <a:t>Soft computing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5638800"/>
            <a:ext cx="2037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Milan </a:t>
            </a:r>
            <a:r>
              <a:rPr lang="en-US" sz="2800" dirty="0" err="1" smtClean="0"/>
              <a:t>Ke</a:t>
            </a:r>
            <a:r>
              <a:rPr lang="sr-Latn-RS" sz="2800" dirty="0" smtClean="0"/>
              <a:t>ča</a:t>
            </a:r>
          </a:p>
          <a:p>
            <a:r>
              <a:rPr lang="sr-Latn-RS" sz="2800" dirty="0" smtClean="0"/>
              <a:t>RA 11/2012</a:t>
            </a: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xmlns="" val="21471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fft</a:t>
            </a:r>
            <a:r>
              <a:rPr lang="en-US" dirty="0" smtClean="0"/>
              <a:t>-a </a:t>
            </a:r>
            <a:r>
              <a:rPr lang="en-US" dirty="0" err="1" smtClean="0"/>
              <a:t>tona</a:t>
            </a:r>
            <a:r>
              <a:rPr lang="en-US" dirty="0" smtClean="0"/>
              <a:t> A6(1760)</a:t>
            </a:r>
            <a:endParaRPr lang="en-US" dirty="0"/>
          </a:p>
        </p:txBody>
      </p:sp>
      <p:pic>
        <p:nvPicPr>
          <p:cNvPr id="5" name="Content Placeholder 4" descr="figur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9529" y="1658938"/>
            <a:ext cx="6064941" cy="4525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Napraviti program koji će prepoznavati različite tipove zvuka, i reagovati na njih na određen način.</a:t>
            </a:r>
          </a:p>
          <a:p>
            <a:r>
              <a:rPr lang="sr-Latn-RS" dirty="0" smtClean="0"/>
              <a:t>Ideja je da se iskoristi za kretanje nekog tela. Upravljanje igrača u igrici (igranje na osnovu zvuka).</a:t>
            </a:r>
          </a:p>
          <a:p>
            <a:r>
              <a:rPr lang="sr-Latn-RS" dirty="0" smtClean="0"/>
              <a:t>Zvuk može biti zviždanje, tonovi ili neki složeniji zvukovi.</a:t>
            </a:r>
          </a:p>
        </p:txBody>
      </p:sp>
    </p:spTree>
    <p:extLst>
      <p:ext uri="{BB962C8B-B14F-4D97-AF65-F5344CB8AC3E}">
        <p14:creationId xmlns:p14="http://schemas.microsoft.com/office/powerpoint/2010/main" xmlns="" val="58937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Slična rešenja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OpenEars</a:t>
            </a:r>
            <a:r>
              <a:rPr lang="en-US" dirty="0" smtClean="0"/>
              <a:t>™: free speech recognition and speech synthesis for </a:t>
            </a:r>
            <a:r>
              <a:rPr lang="en-US" dirty="0" err="1" smtClean="0"/>
              <a:t>iPhone</a:t>
            </a:r>
            <a:endParaRPr lang="en-US" dirty="0" smtClean="0"/>
          </a:p>
          <a:p>
            <a:r>
              <a:rPr lang="en-US" dirty="0" smtClean="0"/>
              <a:t>Microsoft Project Oxford Speech</a:t>
            </a:r>
            <a:endParaRPr lang="sr-Latn-RS" dirty="0" smtClean="0"/>
          </a:p>
          <a:p>
            <a:r>
              <a:rPr lang="en-US" dirty="0" err="1" smtClean="0"/>
              <a:t>SpeechRecognizer</a:t>
            </a:r>
            <a:r>
              <a:rPr lang="sr-Latn-RS" dirty="0" smtClean="0"/>
              <a:t>: </a:t>
            </a:r>
            <a:r>
              <a:rPr lang="en-US" dirty="0" smtClean="0"/>
              <a:t>speech recognition service</a:t>
            </a:r>
            <a:r>
              <a:rPr lang="sr-Latn-RS" dirty="0" smtClean="0"/>
              <a:t> in Android</a:t>
            </a:r>
            <a:endParaRPr lang="en-US" dirty="0" smtClean="0"/>
          </a:p>
          <a:p>
            <a:pPr>
              <a:buNone/>
            </a:pPr>
            <a:r>
              <a:rPr lang="sr-Latn-RS" dirty="0" smtClean="0"/>
              <a:t>	(Projekti za prepoznavanje zvuka su uglavnom specifični, osim za prepoznavanje govora, što sam predstavio)</a:t>
            </a:r>
          </a:p>
        </p:txBody>
      </p:sp>
    </p:spTree>
    <p:extLst>
      <p:ext uri="{BB962C8B-B14F-4D97-AF65-F5344CB8AC3E}">
        <p14:creationId xmlns:p14="http://schemas.microsoft.com/office/powerpoint/2010/main" xmlns="" val="167536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iplimentaciju rešenja ću koristiti python</a:t>
            </a:r>
            <a:br>
              <a:rPr lang="sr-Latn-RS" dirty="0" smtClean="0"/>
            </a:br>
            <a:r>
              <a:rPr lang="sr-Latn-RS" dirty="0" smtClean="0"/>
              <a:t>(ili C#).</a:t>
            </a:r>
          </a:p>
          <a:p>
            <a:r>
              <a:rPr lang="sr-Latn-RS" dirty="0" smtClean="0"/>
              <a:t>Prepoznavanje zvuka sa mikrofona.</a:t>
            </a:r>
          </a:p>
          <a:p>
            <a:r>
              <a:rPr lang="sr-Latn-RS" dirty="0" smtClean="0"/>
              <a:t>Filtriranje zvuka.</a:t>
            </a:r>
          </a:p>
          <a:p>
            <a:r>
              <a:rPr lang="sr-Latn-RS" dirty="0" smtClean="0"/>
              <a:t>Pretvaranje zvuka u sliku(FFT).</a:t>
            </a:r>
          </a:p>
          <a:p>
            <a:r>
              <a:rPr lang="sr-Latn-RS" dirty="0" smtClean="0"/>
              <a:t>Obrada slike za prepoznavanje naredbe.</a:t>
            </a:r>
            <a:endParaRPr lang="en-US" dirty="0" smtClean="0"/>
          </a:p>
          <a:p>
            <a:r>
              <a:rPr lang="en-US" dirty="0" err="1" smtClean="0"/>
              <a:t>Izvr</a:t>
            </a:r>
            <a:r>
              <a:rPr lang="sr-Latn-RS" dirty="0" smtClean="0"/>
              <a:t>šavanje naredbe</a:t>
            </a:r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xmlns="" val="40937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Ideja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Ideja je da program što bolje prepozna zvuk uz prisustvo pozadniskih zvukova.</a:t>
            </a:r>
          </a:p>
          <a:p>
            <a:r>
              <a:rPr lang="sr-Latn-RS" dirty="0" smtClean="0"/>
              <a:t>Igrač treba da se kreće samo kada je prepoznat zvuk. Ukoliko zvuk ne odgovara nijednoj naredbi, igrač ne treba da se kreće.</a:t>
            </a:r>
          </a:p>
          <a:p>
            <a:r>
              <a:rPr lang="sr-Latn-RS" dirty="0" smtClean="0"/>
              <a:t>Prepoznavaće se četiri naredbe, za kretanje gore, dole, levo i desno.</a:t>
            </a:r>
          </a:p>
          <a:p>
            <a:r>
              <a:rPr lang="sr-Latn-RS" dirty="0" smtClean="0"/>
              <a:t>Kasnije će možda biti dodate još neke funkcionalnosti.</a:t>
            </a:r>
          </a:p>
          <a:p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xmlns="" val="164955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Reprezentacija zvuka</a:t>
            </a:r>
            <a:endParaRPr lang="sr-Latn-RS" dirty="0"/>
          </a:p>
        </p:txBody>
      </p:sp>
      <p:pic>
        <p:nvPicPr>
          <p:cNvPr id="8" name="Picture 7" descr="ex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886200"/>
            <a:ext cx="4648200" cy="2432876"/>
          </a:xfrm>
          <a:prstGeom prst="rect">
            <a:avLst/>
          </a:prstGeom>
        </p:spPr>
      </p:pic>
      <p:pic>
        <p:nvPicPr>
          <p:cNvPr id="9" name="Picture 8" descr="ex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00" y="1295400"/>
            <a:ext cx="4648200" cy="2593497"/>
          </a:xfrm>
          <a:prstGeom prst="rect">
            <a:avLst/>
          </a:prstGeom>
        </p:spPr>
      </p:pic>
      <p:pic>
        <p:nvPicPr>
          <p:cNvPr id="11" name="Picture 10" descr="fftplo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3867150"/>
            <a:ext cx="3733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014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Koraci</a:t>
            </a:r>
            <a:r>
              <a:rPr lang="en-US" dirty="0" smtClean="0"/>
              <a:t> </a:t>
            </a:r>
            <a:r>
              <a:rPr lang="en-US" dirty="0" err="1" smtClean="0"/>
              <a:t>implementacije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Citanje</a:t>
            </a:r>
            <a:r>
              <a:rPr lang="en-US" dirty="0" smtClean="0"/>
              <a:t> </a:t>
            </a:r>
            <a:r>
              <a:rPr lang="en-US" dirty="0" err="1" smtClean="0"/>
              <a:t>zvuka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mikrofona</a:t>
            </a:r>
            <a:r>
              <a:rPr lang="en-US" dirty="0" smtClean="0"/>
              <a:t>(</a:t>
            </a:r>
            <a:r>
              <a:rPr lang="en-US" dirty="0" err="1" smtClean="0"/>
              <a:t>naredba</a:t>
            </a:r>
            <a:r>
              <a:rPr lang="en-US" dirty="0" smtClean="0"/>
              <a:t> je 0.1s)</a:t>
            </a:r>
          </a:p>
          <a:p>
            <a:r>
              <a:rPr lang="en-US" dirty="0" err="1" smtClean="0"/>
              <a:t>Racunanje</a:t>
            </a:r>
            <a:r>
              <a:rPr lang="en-US" dirty="0" smtClean="0"/>
              <a:t> FFT-a </a:t>
            </a:r>
            <a:r>
              <a:rPr lang="en-US" dirty="0" err="1" smtClean="0"/>
              <a:t>naredbe</a:t>
            </a:r>
            <a:r>
              <a:rPr lang="en-US" dirty="0" smtClean="0"/>
              <a:t>(9600 </a:t>
            </a:r>
            <a:r>
              <a:rPr lang="en-US" dirty="0" err="1" smtClean="0"/>
              <a:t>tacaka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Skaliranje</a:t>
            </a:r>
            <a:r>
              <a:rPr lang="en-US" dirty="0" smtClean="0"/>
              <a:t> </a:t>
            </a:r>
            <a:r>
              <a:rPr lang="en-US" dirty="0" err="1" smtClean="0"/>
              <a:t>ulaza</a:t>
            </a:r>
            <a:r>
              <a:rPr lang="en-US" dirty="0" smtClean="0"/>
              <a:t> u </a:t>
            </a:r>
            <a:r>
              <a:rPr lang="en-US" smtClean="0"/>
              <a:t>mrezu</a:t>
            </a:r>
            <a:endParaRPr lang="en-US" dirty="0" smtClean="0"/>
          </a:p>
          <a:p>
            <a:r>
              <a:rPr lang="en-US" dirty="0" err="1" smtClean="0"/>
              <a:t>Prosledjivanje</a:t>
            </a:r>
            <a:r>
              <a:rPr lang="en-US" dirty="0" smtClean="0"/>
              <a:t> </a:t>
            </a:r>
            <a:r>
              <a:rPr lang="en-US" dirty="0" err="1" smtClean="0"/>
              <a:t>odredjenih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r>
              <a:rPr lang="en-US" dirty="0" smtClean="0"/>
              <a:t> </a:t>
            </a:r>
            <a:r>
              <a:rPr lang="en-US" dirty="0" err="1" smtClean="0"/>
              <a:t>fft</a:t>
            </a:r>
            <a:r>
              <a:rPr lang="en-US" dirty="0" smtClean="0"/>
              <a:t>-a </a:t>
            </a:r>
            <a:r>
              <a:rPr lang="en-US" dirty="0" err="1" smtClean="0"/>
              <a:t>neuronskoj</a:t>
            </a:r>
            <a:r>
              <a:rPr lang="en-US" dirty="0" smtClean="0"/>
              <a:t> </a:t>
            </a:r>
            <a:r>
              <a:rPr lang="en-US" dirty="0" err="1" smtClean="0"/>
              <a:t>mrezi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ulaz</a:t>
            </a:r>
            <a:endParaRPr lang="en-US" dirty="0" smtClean="0"/>
          </a:p>
          <a:p>
            <a:r>
              <a:rPr lang="en-US" dirty="0" smtClean="0"/>
              <a:t>U </a:t>
            </a:r>
            <a:r>
              <a:rPr lang="en-US" dirty="0" err="1" smtClean="0"/>
              <a:t>zavisnosti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prepoznatih</a:t>
            </a:r>
            <a:r>
              <a:rPr lang="en-US" dirty="0" smtClean="0"/>
              <a:t> </a:t>
            </a:r>
            <a:r>
              <a:rPr lang="en-US" dirty="0" err="1" smtClean="0"/>
              <a:t>rezultata</a:t>
            </a:r>
            <a:r>
              <a:rPr lang="en-US" dirty="0" smtClean="0"/>
              <a:t>, </a:t>
            </a:r>
            <a:r>
              <a:rPr lang="en-US" dirty="0" err="1" smtClean="0"/>
              <a:t>menja</a:t>
            </a:r>
            <a:r>
              <a:rPr lang="en-US" dirty="0" smtClean="0"/>
              <a:t> se </a:t>
            </a:r>
            <a:r>
              <a:rPr lang="en-US" dirty="0" err="1" smtClean="0"/>
              <a:t>stanje</a:t>
            </a:r>
            <a:r>
              <a:rPr lang="en-US" dirty="0" smtClean="0"/>
              <a:t> u </a:t>
            </a:r>
            <a:r>
              <a:rPr lang="en-US" dirty="0" err="1" smtClean="0"/>
              <a:t>igrici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Obucavanje</a:t>
            </a:r>
            <a:r>
              <a:rPr lang="en-US" dirty="0" smtClean="0"/>
              <a:t> </a:t>
            </a:r>
            <a:r>
              <a:rPr lang="en-US" dirty="0" err="1" smtClean="0"/>
              <a:t>mreze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obucavanje</a:t>
            </a:r>
            <a:r>
              <a:rPr lang="en-US" dirty="0" smtClean="0"/>
              <a:t> </a:t>
            </a:r>
            <a:r>
              <a:rPr lang="en-US" dirty="0" err="1" smtClean="0"/>
              <a:t>mreze</a:t>
            </a:r>
            <a:r>
              <a:rPr lang="en-US" dirty="0" smtClean="0"/>
              <a:t> </a:t>
            </a:r>
            <a:r>
              <a:rPr lang="en-US" dirty="0" err="1" smtClean="0"/>
              <a:t>koristim</a:t>
            </a:r>
            <a:r>
              <a:rPr lang="en-US" dirty="0" smtClean="0"/>
              <a:t> 150 </a:t>
            </a:r>
            <a:r>
              <a:rPr lang="en-US" dirty="0" err="1" smtClean="0"/>
              <a:t>tacaka</a:t>
            </a:r>
            <a:r>
              <a:rPr lang="en-US" dirty="0" smtClean="0"/>
              <a:t> </a:t>
            </a:r>
            <a:r>
              <a:rPr lang="en-US" dirty="0" err="1" smtClean="0"/>
              <a:t>fft</a:t>
            </a:r>
            <a:r>
              <a:rPr lang="en-US" dirty="0" smtClean="0"/>
              <a:t>-a </a:t>
            </a:r>
            <a:r>
              <a:rPr lang="en-US" dirty="0" err="1" smtClean="0"/>
              <a:t>zvuka</a:t>
            </a:r>
            <a:r>
              <a:rPr lang="en-US" dirty="0" smtClean="0"/>
              <a:t>(</a:t>
            </a:r>
            <a:r>
              <a:rPr lang="en-US" dirty="0" err="1" smtClean="0"/>
              <a:t>naredbe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Tacke</a:t>
            </a:r>
            <a:r>
              <a:rPr lang="en-US" dirty="0" smtClean="0"/>
              <a:t> </a:t>
            </a:r>
            <a:r>
              <a:rPr lang="en-US" dirty="0" err="1" smtClean="0"/>
              <a:t>predstavljaju</a:t>
            </a:r>
            <a:r>
              <a:rPr lang="en-US" dirty="0" smtClean="0"/>
              <a:t> amplitude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odredjene</a:t>
            </a:r>
            <a:r>
              <a:rPr lang="en-US" dirty="0" smtClean="0"/>
              <a:t> </a:t>
            </a:r>
            <a:r>
              <a:rPr lang="en-US" dirty="0" err="1" smtClean="0"/>
              <a:t>frekvencije</a:t>
            </a:r>
            <a:endParaRPr lang="en-US" dirty="0" smtClean="0"/>
          </a:p>
          <a:p>
            <a:r>
              <a:rPr lang="en-US" dirty="0" err="1" smtClean="0"/>
              <a:t>Tacke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logaritamski</a:t>
            </a:r>
            <a:r>
              <a:rPr lang="en-US" dirty="0" smtClean="0"/>
              <a:t> </a:t>
            </a:r>
            <a:r>
              <a:rPr lang="en-US" dirty="0" err="1" smtClean="0"/>
              <a:t>rasporedjene</a:t>
            </a:r>
            <a:r>
              <a:rPr lang="en-US" dirty="0" smtClean="0"/>
              <a:t> u </a:t>
            </a:r>
            <a:r>
              <a:rPr lang="en-US" dirty="0" err="1" smtClean="0"/>
              <a:t>rasponu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(264 – 2000 Hz)</a:t>
            </a:r>
          </a:p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tacke</a:t>
            </a:r>
            <a:r>
              <a:rPr lang="en-US" dirty="0" smtClean="0"/>
              <a:t> se </a:t>
            </a:r>
            <a:r>
              <a:rPr lang="en-US" dirty="0" err="1" smtClean="0"/>
              <a:t>trazi</a:t>
            </a:r>
            <a:r>
              <a:rPr lang="en-US" dirty="0" smtClean="0"/>
              <a:t> </a:t>
            </a:r>
            <a:r>
              <a:rPr lang="en-US" dirty="0" err="1" smtClean="0"/>
              <a:t>lokalni</a:t>
            </a:r>
            <a:r>
              <a:rPr lang="en-US" dirty="0" smtClean="0"/>
              <a:t> maximum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svaki</a:t>
            </a:r>
            <a:r>
              <a:rPr lang="en-US" dirty="0" smtClean="0"/>
              <a:t> bean(</a:t>
            </a:r>
            <a:r>
              <a:rPr lang="en-US" dirty="0" err="1" smtClean="0"/>
              <a:t>npr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frekvenciju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1000Hz se </a:t>
            </a:r>
            <a:r>
              <a:rPr lang="en-US" dirty="0" err="1" smtClean="0"/>
              <a:t>trazi</a:t>
            </a:r>
            <a:r>
              <a:rPr lang="en-US" dirty="0" smtClean="0"/>
              <a:t> </a:t>
            </a:r>
            <a:r>
              <a:rPr lang="en-US" dirty="0" err="1" smtClean="0"/>
              <a:t>maksimalna</a:t>
            </a:r>
            <a:r>
              <a:rPr lang="en-US" dirty="0" smtClean="0"/>
              <a:t> </a:t>
            </a:r>
            <a:r>
              <a:rPr lang="en-US" dirty="0" err="1" smtClean="0"/>
              <a:t>amplituda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985 – 1015Hz)</a:t>
            </a:r>
          </a:p>
          <a:p>
            <a:r>
              <a:rPr lang="en-US" dirty="0" err="1" smtClean="0"/>
              <a:t>Mreza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4 </a:t>
            </a:r>
            <a:r>
              <a:rPr lang="en-US" dirty="0" err="1" smtClean="0"/>
              <a:t>izlaza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Obucavanje</a:t>
            </a:r>
            <a:r>
              <a:rPr lang="en-US" dirty="0" smtClean="0"/>
              <a:t> </a:t>
            </a:r>
            <a:r>
              <a:rPr lang="en-US" dirty="0" err="1" smtClean="0"/>
              <a:t>mreze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Neuroni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amplitude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logaritamski</a:t>
            </a:r>
            <a:r>
              <a:rPr lang="en-US" dirty="0" smtClean="0"/>
              <a:t> </a:t>
            </a:r>
            <a:r>
              <a:rPr lang="en-US" dirty="0" err="1" smtClean="0"/>
              <a:t>rasporedjene</a:t>
            </a:r>
            <a:r>
              <a:rPr lang="en-US" dirty="0" smtClean="0"/>
              <a:t> </a:t>
            </a:r>
            <a:r>
              <a:rPr lang="en-US" dirty="0" err="1" smtClean="0"/>
              <a:t>frekvencije</a:t>
            </a:r>
            <a:endParaRPr lang="en-US" dirty="0" smtClean="0"/>
          </a:p>
          <a:p>
            <a:r>
              <a:rPr lang="en-US" dirty="0" smtClean="0"/>
              <a:t>Amplitude </a:t>
            </a:r>
            <a:r>
              <a:rPr lang="en-US" dirty="0" err="1" smtClean="0"/>
              <a:t>prestavljaju</a:t>
            </a:r>
            <a:r>
              <a:rPr lang="en-US" dirty="0" smtClean="0"/>
              <a:t> </a:t>
            </a:r>
            <a:r>
              <a:rPr lang="en-US" dirty="0" err="1" smtClean="0"/>
              <a:t>lokalni</a:t>
            </a:r>
            <a:r>
              <a:rPr lang="en-US" dirty="0" smtClean="0"/>
              <a:t> </a:t>
            </a:r>
            <a:r>
              <a:rPr lang="en-US" dirty="0" err="1" smtClean="0"/>
              <a:t>maksimum</a:t>
            </a:r>
            <a:r>
              <a:rPr lang="en-US" dirty="0" smtClean="0"/>
              <a:t> u </a:t>
            </a:r>
            <a:r>
              <a:rPr lang="en-US" dirty="0" err="1" smtClean="0"/>
              <a:t>okolini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frekvencije</a:t>
            </a:r>
            <a:endParaRPr lang="en-US" dirty="0" smtClean="0"/>
          </a:p>
          <a:p>
            <a:r>
              <a:rPr lang="en-US" dirty="0" smtClean="0"/>
              <a:t>Data set – </a:t>
            </a:r>
            <a:r>
              <a:rPr lang="en-US" dirty="0" err="1" smtClean="0"/>
              <a:t>snimao</a:t>
            </a:r>
            <a:r>
              <a:rPr lang="en-US" dirty="0" smtClean="0"/>
              <a:t> </a:t>
            </a:r>
            <a:r>
              <a:rPr lang="en-US" dirty="0" err="1" smtClean="0"/>
              <a:t>sam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pet </a:t>
            </a:r>
            <a:r>
              <a:rPr lang="en-US" dirty="0" err="1" smtClean="0"/>
              <a:t>minuta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svaki</a:t>
            </a:r>
            <a:r>
              <a:rPr lang="en-US" dirty="0" smtClean="0"/>
              <a:t> ton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 smtClean="0"/>
              <a:t>naredbu</a:t>
            </a:r>
            <a:endParaRPr lang="en-US" dirty="0" smtClean="0"/>
          </a:p>
          <a:p>
            <a:r>
              <a:rPr lang="en-US" dirty="0" err="1" smtClean="0"/>
              <a:t>Svaki</a:t>
            </a:r>
            <a:r>
              <a:rPr lang="en-US" dirty="0" smtClean="0"/>
              <a:t> ton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jednu</a:t>
            </a:r>
            <a:r>
              <a:rPr lang="en-US" dirty="0" smtClean="0"/>
              <a:t> </a:t>
            </a:r>
            <a:r>
              <a:rPr lang="en-US" dirty="0" err="1" smtClean="0"/>
              <a:t>glavnu</a:t>
            </a:r>
            <a:r>
              <a:rPr lang="en-US" dirty="0" smtClean="0"/>
              <a:t> </a:t>
            </a:r>
            <a:r>
              <a:rPr lang="en-US" dirty="0" err="1" smtClean="0"/>
              <a:t>frekvenciju</a:t>
            </a:r>
            <a:r>
              <a:rPr lang="en-US" dirty="0" smtClean="0"/>
              <a:t> I </a:t>
            </a:r>
            <a:r>
              <a:rPr lang="en-US" dirty="0" err="1" smtClean="0"/>
              <a:t>jos</a:t>
            </a:r>
            <a:r>
              <a:rPr lang="en-US" dirty="0" smtClean="0"/>
              <a:t> </a:t>
            </a:r>
            <a:r>
              <a:rPr lang="en-US" dirty="0" err="1" smtClean="0"/>
              <a:t>nekoliko</a:t>
            </a:r>
            <a:r>
              <a:rPr lang="en-US" dirty="0" smtClean="0"/>
              <a:t> “</a:t>
            </a:r>
            <a:r>
              <a:rPr lang="en-US" dirty="0" err="1" smtClean="0"/>
              <a:t>overtono</a:t>
            </a:r>
            <a:r>
              <a:rPr lang="en-US" dirty="0" smtClean="0"/>
              <a:t>-ova”</a:t>
            </a:r>
          </a:p>
          <a:p>
            <a:r>
              <a:rPr lang="en-US" dirty="0" err="1" smtClean="0"/>
              <a:t>Tonovi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mreza</a:t>
            </a:r>
            <a:r>
              <a:rPr lang="en-US" dirty="0" smtClean="0"/>
              <a:t> </a:t>
            </a:r>
            <a:r>
              <a:rPr lang="en-US" dirty="0" err="1" smtClean="0"/>
              <a:t>prepoznaje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A6, D6, G4, F5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c021-SVM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sc021-SVM</Template>
  <TotalTime>247</TotalTime>
  <Words>311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sc021-SVM</vt:lpstr>
      <vt:lpstr>Custom Design</vt:lpstr>
      <vt:lpstr>Upravljanje telom preko zvuka  </vt:lpstr>
      <vt:lpstr>Motivacija</vt:lpstr>
      <vt:lpstr>Slična rešenja</vt:lpstr>
      <vt:lpstr>Koraci implementacije</vt:lpstr>
      <vt:lpstr>Ideja</vt:lpstr>
      <vt:lpstr>Reprezentacija zvuka</vt:lpstr>
      <vt:lpstr>Koraci implementacije</vt:lpstr>
      <vt:lpstr>Obucavanje mreze</vt:lpstr>
      <vt:lpstr>Obucavanje mreze</vt:lpstr>
      <vt:lpstr>Prikaz fft-a tona A6(1760)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Prebrojavanje i praćenje ljudi na kamerama video nadzora</dc:title>
  <dc:creator>Dražen Đ</dc:creator>
  <cp:lastModifiedBy>Owner</cp:lastModifiedBy>
  <cp:revision>43</cp:revision>
  <dcterms:created xsi:type="dcterms:W3CDTF">2006-08-16T00:00:00Z</dcterms:created>
  <dcterms:modified xsi:type="dcterms:W3CDTF">2016-02-18T19:10:11Z</dcterms:modified>
</cp:coreProperties>
</file>