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4" r:id="rId1"/>
  </p:sldMasterIdLst>
  <p:notesMasterIdLst>
    <p:notesMasterId r:id="rId14"/>
  </p:notesMasterIdLst>
  <p:sldIdLst>
    <p:sldId id="257" r:id="rId2"/>
    <p:sldId id="258" r:id="rId3"/>
    <p:sldId id="259" r:id="rId4"/>
    <p:sldId id="264" r:id="rId5"/>
    <p:sldId id="263" r:id="rId6"/>
    <p:sldId id="265" r:id="rId7"/>
    <p:sldId id="267" r:id="rId8"/>
    <p:sldId id="260" r:id="rId9"/>
    <p:sldId id="270" r:id="rId10"/>
    <p:sldId id="269" r:id="rId11"/>
    <p:sldId id="268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9"/>
    <p:restoredTop sz="94723"/>
  </p:normalViewPr>
  <p:slideViewPr>
    <p:cSldViewPr snapToGrid="0" snapToObjects="1">
      <p:cViewPr varScale="1">
        <p:scale>
          <a:sx n="108" d="100"/>
          <a:sy n="108" d="100"/>
        </p:scale>
        <p:origin x="10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E28D9-A10B-8741-B0EB-3472CA0F7458}" type="datetimeFigureOut">
              <a:rPr lang="de-DE" smtClean="0"/>
              <a:t>04.04.2017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AF159-6449-4F44-9A2C-839BE98504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15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E016143-E03C-4CFD-AFDC-14E5BDEA754C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8A7C6C-0F39-4D70-8E8D-FE5B9C95FA73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53789A-C914-4DB1-8815-80B5EC7335C5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6440AA-91A0-436F-8FDB-C0F939DCAE21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119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Larrybook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Online Haushaltsbuch</a:t>
            </a:r>
          </a:p>
          <a:p>
            <a:r>
              <a:rPr lang="de-DE" sz="1700" dirty="0"/>
              <a:t>Gruppe 7: Matthias Kugel, Jan Fischer, Robert Lux und Christian Bergen</a:t>
            </a:r>
          </a:p>
          <a:p>
            <a:r>
              <a:rPr lang="de-DE" sz="1700" dirty="0"/>
              <a:t>Dozent: Peter Neumayer</a:t>
            </a:r>
          </a:p>
        </p:txBody>
      </p:sp>
    </p:spTree>
    <p:extLst>
      <p:ext uri="{BB962C8B-B14F-4D97-AF65-F5344CB8AC3E}">
        <p14:creationId xmlns:p14="http://schemas.microsoft.com/office/powerpoint/2010/main" val="122772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Webseite - Frontend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6525014" y="1876177"/>
            <a:ext cx="4447786" cy="4595643"/>
          </a:xfrm>
        </p:spPr>
        <p:txBody>
          <a:bodyPr>
            <a:normAutofit lnSpcReduction="10000"/>
          </a:bodyPr>
          <a:lstStyle/>
          <a:p>
            <a:r>
              <a:rPr lang="de-DE" dirty="0"/>
              <a:t>Views:</a:t>
            </a:r>
            <a:br>
              <a:rPr lang="de-DE" dirty="0"/>
            </a:br>
            <a:r>
              <a:rPr lang="de-DE" dirty="0"/>
              <a:t>Darstellung der Inhalte, durch “</a:t>
            </a:r>
            <a:r>
              <a:rPr lang="de-DE" dirty="0" err="1"/>
              <a:t>Directives</a:t>
            </a:r>
            <a:r>
              <a:rPr lang="de-DE" dirty="0"/>
              <a:t>“ von Angular erleichterte Datenanbindung</a:t>
            </a:r>
          </a:p>
          <a:p>
            <a:r>
              <a:rPr lang="de-DE" dirty="0" err="1"/>
              <a:t>Component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Bausteine des Views </a:t>
            </a:r>
          </a:p>
          <a:p>
            <a:r>
              <a:rPr lang="de-DE" dirty="0"/>
              <a:t>Controllers: </a:t>
            </a:r>
            <a:br>
              <a:rPr lang="de-DE" dirty="0"/>
            </a:br>
            <a:r>
              <a:rPr lang="de-DE" dirty="0"/>
              <a:t>Verteilung von Daten an Components </a:t>
            </a:r>
          </a:p>
          <a:p>
            <a:r>
              <a:rPr lang="de-DE" dirty="0"/>
              <a:t>Services: </a:t>
            </a:r>
            <a:br>
              <a:rPr lang="de-DE" dirty="0"/>
            </a:br>
            <a:r>
              <a:rPr lang="de-DE" dirty="0"/>
              <a:t>HTTP-Anfragen zum Server. 1-zu-1-Verbindungen zu clientseitigen Controller </a:t>
            </a:r>
          </a:p>
          <a:p>
            <a:r>
              <a:rPr lang="de-DE" dirty="0"/>
              <a:t>Technologie: Angular2, Bootstrap, </a:t>
            </a:r>
            <a:r>
              <a:rPr lang="de-DE" dirty="0" err="1"/>
              <a:t>Highcharts</a:t>
            </a:r>
            <a:r>
              <a:rPr lang="de-DE" dirty="0"/>
              <a:t>, </a:t>
            </a:r>
            <a:r>
              <a:rPr lang="de-DE" dirty="0" err="1"/>
              <a:t>Jquery</a:t>
            </a:r>
            <a:r>
              <a:rPr lang="de-DE" dirty="0"/>
              <a:t> (</a:t>
            </a:r>
            <a:r>
              <a:rPr lang="de-DE" dirty="0" err="1"/>
              <a:t>Typescript</a:t>
            </a:r>
            <a:r>
              <a:rPr lang="de-DE" dirty="0"/>
              <a:t>)</a:t>
            </a:r>
          </a:p>
        </p:txBody>
      </p:sp>
      <p:pic>
        <p:nvPicPr>
          <p:cNvPr id="22" name="Inhaltsplatzhalter 21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-1628"/>
          <a:stretch/>
        </p:blipFill>
        <p:spPr>
          <a:xfrm>
            <a:off x="1606858" y="1726829"/>
            <a:ext cx="4988915" cy="3839978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88" y="5872882"/>
            <a:ext cx="717258" cy="720519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054" y="5766504"/>
            <a:ext cx="933158" cy="933158"/>
          </a:xfrm>
          <a:prstGeom prst="rect">
            <a:avLst/>
          </a:prstGeom>
        </p:spPr>
      </p:pic>
      <p:pic>
        <p:nvPicPr>
          <p:cNvPr id="25" name="Bild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032" y="5887405"/>
            <a:ext cx="806042" cy="806042"/>
          </a:xfrm>
          <a:prstGeom prst="rect">
            <a:avLst/>
          </a:prstGeom>
        </p:spPr>
      </p:pic>
      <p:pic>
        <p:nvPicPr>
          <p:cNvPr id="26" name="Bild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575" y="5850353"/>
            <a:ext cx="843094" cy="84309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8"/>
          <a:srcRect l="15482" t="2200" r="72456" b="57152"/>
          <a:stretch/>
        </p:blipFill>
        <p:spPr>
          <a:xfrm>
            <a:off x="743354" y="1725176"/>
            <a:ext cx="863504" cy="330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24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Webseite - Backend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6525402" y="1876178"/>
            <a:ext cx="4651583" cy="4702175"/>
          </a:xfrm>
        </p:spPr>
        <p:txBody>
          <a:bodyPr>
            <a:normAutofit lnSpcReduction="10000"/>
          </a:bodyPr>
          <a:lstStyle/>
          <a:p>
            <a:r>
              <a:rPr lang="de-DE" dirty="0"/>
              <a:t>Controller: </a:t>
            </a:r>
            <a:br>
              <a:rPr lang="de-DE" dirty="0"/>
            </a:br>
            <a:r>
              <a:rPr lang="de-DE" dirty="0"/>
              <a:t>Empfang und Weiterleitung von HTTP-Anfragen. Instanziierung basierend auf URI-Pattern </a:t>
            </a:r>
          </a:p>
          <a:p>
            <a:r>
              <a:rPr lang="de-DE" dirty="0"/>
              <a:t>Services:</a:t>
            </a:r>
            <a:br>
              <a:rPr lang="de-DE" dirty="0"/>
            </a:br>
            <a:r>
              <a:rPr lang="de-DE" dirty="0"/>
              <a:t>Serverseitige Logik. Mapping zwischen und Service- und Repository Klassen.</a:t>
            </a:r>
          </a:p>
          <a:p>
            <a:r>
              <a:rPr lang="de-DE" dirty="0" err="1"/>
              <a:t>Repositories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Verbindung zur Datenbank. Beinhaltet alle </a:t>
            </a:r>
            <a:r>
              <a:rPr lang="de-DE" dirty="0" err="1"/>
              <a:t>Queries</a:t>
            </a:r>
            <a:r>
              <a:rPr lang="de-DE" dirty="0"/>
              <a:t> die möglich sind.</a:t>
            </a:r>
          </a:p>
          <a:p>
            <a:r>
              <a:rPr lang="de-DE" dirty="0"/>
              <a:t>Technologie: ASP.NET Web API 2, </a:t>
            </a:r>
            <a:r>
              <a:rPr lang="de-DE" dirty="0" err="1"/>
              <a:t>oData</a:t>
            </a:r>
            <a:r>
              <a:rPr lang="de-DE" dirty="0"/>
              <a:t>, Entity Framework, SQL Server Express 2016, (C#)</a:t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pic>
        <p:nvPicPr>
          <p:cNvPr id="16" name="Inhaltsplatzhalter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r="34516" b="8626"/>
          <a:stretch/>
        </p:blipFill>
        <p:spPr>
          <a:xfrm>
            <a:off x="1436314" y="1428750"/>
            <a:ext cx="4458459" cy="490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15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99526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Projektbeschreibung</a:t>
            </a:r>
          </a:p>
          <a:p>
            <a:r>
              <a:rPr lang="de-DE" dirty="0"/>
              <a:t>User </a:t>
            </a:r>
            <a:r>
              <a:rPr lang="de-DE"/>
              <a:t>Interface </a:t>
            </a:r>
            <a:endParaRPr lang="de-DE" dirty="0"/>
          </a:p>
          <a:p>
            <a:r>
              <a:rPr lang="de-DE" dirty="0"/>
              <a:t>Live Demo</a:t>
            </a:r>
          </a:p>
          <a:p>
            <a:r>
              <a:rPr lang="de-DE" dirty="0"/>
              <a:t>Architektur der Webseite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723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Projektbeschreibung</a:t>
            </a:r>
            <a:br>
              <a:rPr lang="de-DE"/>
            </a:b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Dient der Verwaltung persönlicher Ein- und Ausgaben</a:t>
            </a:r>
          </a:p>
          <a:p>
            <a:r>
              <a:rPr lang="de-DE" dirty="0"/>
              <a:t>Einfache &amp; übersichtliche Verfolgung aller Transaktionen</a:t>
            </a:r>
          </a:p>
          <a:p>
            <a:r>
              <a:rPr lang="de-DE" dirty="0"/>
              <a:t>Grafische Darstellung einzelner Kategorien</a:t>
            </a:r>
          </a:p>
          <a:p>
            <a:r>
              <a:rPr lang="de-DE" dirty="0"/>
              <a:t>Darstellung vom Cashflow</a:t>
            </a:r>
          </a:p>
          <a:p>
            <a:r>
              <a:rPr lang="de-DE" dirty="0"/>
              <a:t>Anbindung an Bankdienstleister nicht vorgesehen</a:t>
            </a:r>
          </a:p>
        </p:txBody>
      </p:sp>
    </p:spTree>
    <p:extLst>
      <p:ext uri="{BB962C8B-B14F-4D97-AF65-F5344CB8AC3E}">
        <p14:creationId xmlns:p14="http://schemas.microsoft.com/office/powerpoint/2010/main" val="135562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Persona – Larry Lewis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94953" y="2171699"/>
            <a:ext cx="3695701" cy="3695701"/>
          </a:xfrm>
        </p:spPr>
      </p:pic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5226627" y="2171701"/>
            <a:ext cx="5746562" cy="3695700"/>
          </a:xfrm>
        </p:spPr>
        <p:txBody>
          <a:bodyPr/>
          <a:lstStyle/>
          <a:p>
            <a:r>
              <a:rPr lang="de-DE" dirty="0"/>
              <a:t>Student, 22, IT-affin </a:t>
            </a:r>
          </a:p>
          <a:p>
            <a:r>
              <a:rPr lang="de-DE" dirty="0"/>
              <a:t>Verschwenderischer  und unorganisiert Lebensstil </a:t>
            </a:r>
          </a:p>
          <a:p>
            <a:r>
              <a:rPr lang="de-DE" dirty="0"/>
              <a:t>Sucht  schlanke Anwendungen um seine Einnahmen und Ausgaben festzuhalten</a:t>
            </a:r>
          </a:p>
          <a:p>
            <a:r>
              <a:rPr lang="de-DE" dirty="0"/>
              <a:t>Liest keine Anleitungen </a:t>
            </a:r>
          </a:p>
          <a:p>
            <a:r>
              <a:rPr lang="de-DE" dirty="0"/>
              <a:t>Will von überall Zugriff haben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709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Funktionalität der Applikation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Speicherung von Ein- und Ausnahmen</a:t>
            </a:r>
          </a:p>
          <a:p>
            <a:r>
              <a:rPr lang="de-DE" dirty="0"/>
              <a:t>Vormerken künftiger Transaktionen &amp; automatisierte Buchungen</a:t>
            </a:r>
          </a:p>
          <a:p>
            <a:r>
              <a:rPr lang="de-DE" dirty="0"/>
              <a:t>Personalisierbare Kategorien</a:t>
            </a:r>
          </a:p>
          <a:p>
            <a:r>
              <a:rPr lang="de-DE" dirty="0"/>
              <a:t>Gesamtüberblick Einnahmen, Ausgaben und des Saldos</a:t>
            </a:r>
          </a:p>
          <a:p>
            <a:r>
              <a:rPr lang="de-DE" dirty="0"/>
              <a:t>Darstellung der Ausgaben pro Kategorie</a:t>
            </a:r>
          </a:p>
          <a:p>
            <a:r>
              <a:rPr lang="de-DE" dirty="0"/>
              <a:t>Darstellung des Saldoverlaufs </a:t>
            </a:r>
          </a:p>
        </p:txBody>
      </p:sp>
    </p:spTree>
    <p:extLst>
      <p:ext uri="{BB962C8B-B14F-4D97-AF65-F5344CB8AC3E}">
        <p14:creationId xmlns:p14="http://schemas.microsoft.com/office/powerpoint/2010/main" val="25866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Mockup</a:t>
            </a:r>
            <a:r>
              <a:rPr lang="de-DE" dirty="0"/>
              <a:t> – Version 0.1 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1428750"/>
            <a:ext cx="5109099" cy="2543541"/>
          </a:xfrm>
        </p:spPr>
      </p:pic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>
          <a:xfrm>
            <a:off x="7332955" y="2684158"/>
            <a:ext cx="3639845" cy="2209146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Oberer Bereich: Darstellung</a:t>
            </a:r>
            <a:br>
              <a:rPr lang="de-DE" dirty="0"/>
            </a:br>
            <a:r>
              <a:rPr lang="de-DE" dirty="0"/>
              <a:t>Unterer Bereich: User-Interaktion </a:t>
            </a:r>
          </a:p>
          <a:p>
            <a:r>
              <a:rPr lang="de-DE" dirty="0"/>
              <a:t>Navigation durch Menü oder Kacheln </a:t>
            </a:r>
          </a:p>
          <a:p>
            <a:r>
              <a:rPr lang="de-DE" dirty="0"/>
              <a:t>Verschiedene Anordnungen der Inhalte verschieben Fokus  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" name="Inhaltsplatzhalt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988" y="3974938"/>
            <a:ext cx="5109100" cy="263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2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Mockup</a:t>
            </a:r>
            <a:r>
              <a:rPr lang="de-DE" dirty="0"/>
              <a:t> – Version 2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36446" y="1886874"/>
            <a:ext cx="6193615" cy="3936509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616652" y="2836416"/>
            <a:ext cx="3356148" cy="2037426"/>
          </a:xfrm>
        </p:spPr>
        <p:txBody>
          <a:bodyPr/>
          <a:lstStyle/>
          <a:p>
            <a:r>
              <a:rPr lang="de-DE" dirty="0"/>
              <a:t>Keine Verschiebung der Inhalte </a:t>
            </a:r>
          </a:p>
          <a:p>
            <a:r>
              <a:rPr lang="de-DE" dirty="0"/>
              <a:t>Navigationsleiste entfernt</a:t>
            </a:r>
          </a:p>
          <a:p>
            <a:r>
              <a:rPr lang="de-DE" dirty="0"/>
              <a:t>Eingabefelder direkt auf der Seite</a:t>
            </a:r>
          </a:p>
        </p:txBody>
      </p:sp>
    </p:spTree>
    <p:extLst>
      <p:ext uri="{BB962C8B-B14F-4D97-AF65-F5344CB8AC3E}">
        <p14:creationId xmlns:p14="http://schemas.microsoft.com/office/powerpoint/2010/main" val="186281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407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Webseite - MVC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 weiteren Sinne – gesamte Applikation</a:t>
            </a:r>
          </a:p>
          <a:p>
            <a:r>
              <a:rPr lang="de-DE" dirty="0"/>
              <a:t>Im engeren Sinne – Frontend</a:t>
            </a:r>
          </a:p>
        </p:txBody>
      </p:sp>
    </p:spTree>
    <p:extLst>
      <p:ext uri="{BB962C8B-B14F-4D97-AF65-F5344CB8AC3E}">
        <p14:creationId xmlns:p14="http://schemas.microsoft.com/office/powerpoint/2010/main" val="2593989355"/>
      </p:ext>
    </p:extLst>
  </p:cSld>
  <p:clrMapOvr>
    <a:masterClrMapping/>
  </p:clrMapOvr>
</p:sld>
</file>

<file path=ppt/theme/theme1.xml><?xml version="1.0" encoding="utf-8"?>
<a:theme xmlns:a="http://schemas.openxmlformats.org/drawingml/2006/main" name="Zuschneiden">
  <a:themeElements>
    <a:clrScheme name="Zuschneiden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Zuschneiden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Zuschnei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0</TotalTime>
  <Words>175</Words>
  <Application>Microsoft Office PowerPoint</Application>
  <PresentationFormat>Breitbild</PresentationFormat>
  <Paragraphs>54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Calibri</vt:lpstr>
      <vt:lpstr>Franklin Gothic Book</vt:lpstr>
      <vt:lpstr>Wingdings</vt:lpstr>
      <vt:lpstr>Zuschneiden</vt:lpstr>
      <vt:lpstr>Larrybook</vt:lpstr>
      <vt:lpstr>Agenda</vt:lpstr>
      <vt:lpstr>Projektbeschreibung </vt:lpstr>
      <vt:lpstr>Persona – Larry Lewis</vt:lpstr>
      <vt:lpstr>Funktionalität der Applikation</vt:lpstr>
      <vt:lpstr>Mockup – Version 0.1 </vt:lpstr>
      <vt:lpstr>Mockup – Version 2</vt:lpstr>
      <vt:lpstr>Live Demo</vt:lpstr>
      <vt:lpstr>Architektur der Webseite - MVC</vt:lpstr>
      <vt:lpstr>Architektur der Webseite - Frontend</vt:lpstr>
      <vt:lpstr>Architektur der Webseite - Backend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Lux</dc:creator>
  <cp:lastModifiedBy>Fischer, Jan</cp:lastModifiedBy>
  <cp:revision>49</cp:revision>
  <dcterms:created xsi:type="dcterms:W3CDTF">2017-04-01T16:44:17Z</dcterms:created>
  <dcterms:modified xsi:type="dcterms:W3CDTF">2017-04-04T14:04:33Z</dcterms:modified>
</cp:coreProperties>
</file>