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58" r:id="rId4"/>
  </p:sldIdLst>
  <p:sldSz cx="12192000" cy="90360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2" autoAdjust="0"/>
    <p:restoredTop sz="94660"/>
  </p:normalViewPr>
  <p:slideViewPr>
    <p:cSldViewPr snapToGrid="0">
      <p:cViewPr varScale="1">
        <p:scale>
          <a:sx n="56" d="100"/>
          <a:sy n="56" d="100"/>
        </p:scale>
        <p:origin x="148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78817"/>
            <a:ext cx="10363200" cy="3145884"/>
          </a:xfrm>
        </p:spPr>
        <p:txBody>
          <a:bodyPr anchor="b"/>
          <a:lstStyle>
            <a:lvl1pPr algn="ctr">
              <a:defRPr sz="790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746018"/>
            <a:ext cx="9144000" cy="2181620"/>
          </a:xfrm>
        </p:spPr>
        <p:txBody>
          <a:bodyPr/>
          <a:lstStyle>
            <a:lvl1pPr marL="0" indent="0" algn="ctr">
              <a:buNone/>
              <a:defRPr sz="3162"/>
            </a:lvl1pPr>
            <a:lvl2pPr marL="602407" indent="0" algn="ctr">
              <a:buNone/>
              <a:defRPr sz="2635"/>
            </a:lvl2pPr>
            <a:lvl3pPr marL="1204813" indent="0" algn="ctr">
              <a:buNone/>
              <a:defRPr sz="2372"/>
            </a:lvl3pPr>
            <a:lvl4pPr marL="1807220" indent="0" algn="ctr">
              <a:buNone/>
              <a:defRPr sz="2108"/>
            </a:lvl4pPr>
            <a:lvl5pPr marL="2409627" indent="0" algn="ctr">
              <a:buNone/>
              <a:defRPr sz="2108"/>
            </a:lvl5pPr>
            <a:lvl6pPr marL="3012034" indent="0" algn="ctr">
              <a:buNone/>
              <a:defRPr sz="2108"/>
            </a:lvl6pPr>
            <a:lvl7pPr marL="3614440" indent="0" algn="ctr">
              <a:buNone/>
              <a:defRPr sz="2108"/>
            </a:lvl7pPr>
            <a:lvl8pPr marL="4216847" indent="0" algn="ctr">
              <a:buNone/>
              <a:defRPr sz="2108"/>
            </a:lvl8pPr>
            <a:lvl9pPr marL="4819254" indent="0" algn="ctr">
              <a:buNone/>
              <a:defRPr sz="2108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689F0-43CB-41AD-8AD9-CDF88A006EF0}" type="datetimeFigureOut">
              <a:rPr lang="ko-KR" altLang="en-US" smtClean="0"/>
              <a:t>2025-06-22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CD91C-EB0C-4B1B-B0BF-A7F5EDB8F2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531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689F0-43CB-41AD-8AD9-CDF88A006EF0}" type="datetimeFigureOut">
              <a:rPr lang="ko-KR" altLang="en-US" smtClean="0"/>
              <a:t>2025-06-22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CD91C-EB0C-4B1B-B0BF-A7F5EDB8F2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3675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81086"/>
            <a:ext cx="2628900" cy="765763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81086"/>
            <a:ext cx="7734300" cy="765763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689F0-43CB-41AD-8AD9-CDF88A006EF0}" type="datetimeFigureOut">
              <a:rPr lang="ko-KR" altLang="en-US" smtClean="0"/>
              <a:t>2025-06-22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CD91C-EB0C-4B1B-B0BF-A7F5EDB8F2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76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689F0-43CB-41AD-8AD9-CDF88A006EF0}" type="datetimeFigureOut">
              <a:rPr lang="ko-KR" altLang="en-US" smtClean="0"/>
              <a:t>2025-06-22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CD91C-EB0C-4B1B-B0BF-A7F5EDB8F2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5172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252740"/>
            <a:ext cx="10515600" cy="3758745"/>
          </a:xfrm>
        </p:spPr>
        <p:txBody>
          <a:bodyPr anchor="b"/>
          <a:lstStyle>
            <a:lvl1pPr>
              <a:defRPr sz="790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6047045"/>
            <a:ext cx="10515600" cy="1976635"/>
          </a:xfrm>
        </p:spPr>
        <p:txBody>
          <a:bodyPr/>
          <a:lstStyle>
            <a:lvl1pPr marL="0" indent="0">
              <a:buNone/>
              <a:defRPr sz="3162">
                <a:solidFill>
                  <a:schemeClr val="tx1">
                    <a:tint val="82000"/>
                  </a:schemeClr>
                </a:solidFill>
              </a:defRPr>
            </a:lvl1pPr>
            <a:lvl2pPr marL="602407" indent="0">
              <a:buNone/>
              <a:defRPr sz="2635">
                <a:solidFill>
                  <a:schemeClr val="tx1">
                    <a:tint val="82000"/>
                  </a:schemeClr>
                </a:solidFill>
              </a:defRPr>
            </a:lvl2pPr>
            <a:lvl3pPr marL="1204813" indent="0">
              <a:buNone/>
              <a:defRPr sz="2372">
                <a:solidFill>
                  <a:schemeClr val="tx1">
                    <a:tint val="82000"/>
                  </a:schemeClr>
                </a:solidFill>
              </a:defRPr>
            </a:lvl3pPr>
            <a:lvl4pPr marL="1807220" indent="0">
              <a:buNone/>
              <a:defRPr sz="2108">
                <a:solidFill>
                  <a:schemeClr val="tx1">
                    <a:tint val="82000"/>
                  </a:schemeClr>
                </a:solidFill>
              </a:defRPr>
            </a:lvl4pPr>
            <a:lvl5pPr marL="2409627" indent="0">
              <a:buNone/>
              <a:defRPr sz="2108">
                <a:solidFill>
                  <a:schemeClr val="tx1">
                    <a:tint val="82000"/>
                  </a:schemeClr>
                </a:solidFill>
              </a:defRPr>
            </a:lvl5pPr>
            <a:lvl6pPr marL="3012034" indent="0">
              <a:buNone/>
              <a:defRPr sz="2108">
                <a:solidFill>
                  <a:schemeClr val="tx1">
                    <a:tint val="82000"/>
                  </a:schemeClr>
                </a:solidFill>
              </a:defRPr>
            </a:lvl6pPr>
            <a:lvl7pPr marL="3614440" indent="0">
              <a:buNone/>
              <a:defRPr sz="2108">
                <a:solidFill>
                  <a:schemeClr val="tx1">
                    <a:tint val="82000"/>
                  </a:schemeClr>
                </a:solidFill>
              </a:defRPr>
            </a:lvl7pPr>
            <a:lvl8pPr marL="4216847" indent="0">
              <a:buNone/>
              <a:defRPr sz="2108">
                <a:solidFill>
                  <a:schemeClr val="tx1">
                    <a:tint val="82000"/>
                  </a:schemeClr>
                </a:solidFill>
              </a:defRPr>
            </a:lvl8pPr>
            <a:lvl9pPr marL="4819254" indent="0">
              <a:buNone/>
              <a:defRPr sz="2108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689F0-43CB-41AD-8AD9-CDF88A006EF0}" type="datetimeFigureOut">
              <a:rPr lang="ko-KR" altLang="en-US" smtClean="0"/>
              <a:t>2025-06-22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CD91C-EB0C-4B1B-B0BF-A7F5EDB8F2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703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405430"/>
            <a:ext cx="5181600" cy="573329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405430"/>
            <a:ext cx="5181600" cy="573329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689F0-43CB-41AD-8AD9-CDF88A006EF0}" type="datetimeFigureOut">
              <a:rPr lang="ko-KR" altLang="en-US" smtClean="0"/>
              <a:t>2025-06-22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CD91C-EB0C-4B1B-B0BF-A7F5EDB8F2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790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81088"/>
            <a:ext cx="10515600" cy="174655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215088"/>
            <a:ext cx="5157787" cy="1085580"/>
          </a:xfrm>
        </p:spPr>
        <p:txBody>
          <a:bodyPr anchor="b"/>
          <a:lstStyle>
            <a:lvl1pPr marL="0" indent="0">
              <a:buNone/>
              <a:defRPr sz="3162" b="1"/>
            </a:lvl1pPr>
            <a:lvl2pPr marL="602407" indent="0">
              <a:buNone/>
              <a:defRPr sz="2635" b="1"/>
            </a:lvl2pPr>
            <a:lvl3pPr marL="1204813" indent="0">
              <a:buNone/>
              <a:defRPr sz="2372" b="1"/>
            </a:lvl3pPr>
            <a:lvl4pPr marL="1807220" indent="0">
              <a:buNone/>
              <a:defRPr sz="2108" b="1"/>
            </a:lvl4pPr>
            <a:lvl5pPr marL="2409627" indent="0">
              <a:buNone/>
              <a:defRPr sz="2108" b="1"/>
            </a:lvl5pPr>
            <a:lvl6pPr marL="3012034" indent="0">
              <a:buNone/>
              <a:defRPr sz="2108" b="1"/>
            </a:lvl6pPr>
            <a:lvl7pPr marL="3614440" indent="0">
              <a:buNone/>
              <a:defRPr sz="2108" b="1"/>
            </a:lvl7pPr>
            <a:lvl8pPr marL="4216847" indent="0">
              <a:buNone/>
              <a:defRPr sz="2108" b="1"/>
            </a:lvl8pPr>
            <a:lvl9pPr marL="4819254" indent="0">
              <a:buNone/>
              <a:defRPr sz="2108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300668"/>
            <a:ext cx="5157787" cy="485478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215088"/>
            <a:ext cx="5183188" cy="1085580"/>
          </a:xfrm>
        </p:spPr>
        <p:txBody>
          <a:bodyPr anchor="b"/>
          <a:lstStyle>
            <a:lvl1pPr marL="0" indent="0">
              <a:buNone/>
              <a:defRPr sz="3162" b="1"/>
            </a:lvl1pPr>
            <a:lvl2pPr marL="602407" indent="0">
              <a:buNone/>
              <a:defRPr sz="2635" b="1"/>
            </a:lvl2pPr>
            <a:lvl3pPr marL="1204813" indent="0">
              <a:buNone/>
              <a:defRPr sz="2372" b="1"/>
            </a:lvl3pPr>
            <a:lvl4pPr marL="1807220" indent="0">
              <a:buNone/>
              <a:defRPr sz="2108" b="1"/>
            </a:lvl4pPr>
            <a:lvl5pPr marL="2409627" indent="0">
              <a:buNone/>
              <a:defRPr sz="2108" b="1"/>
            </a:lvl5pPr>
            <a:lvl6pPr marL="3012034" indent="0">
              <a:buNone/>
              <a:defRPr sz="2108" b="1"/>
            </a:lvl6pPr>
            <a:lvl7pPr marL="3614440" indent="0">
              <a:buNone/>
              <a:defRPr sz="2108" b="1"/>
            </a:lvl7pPr>
            <a:lvl8pPr marL="4216847" indent="0">
              <a:buNone/>
              <a:defRPr sz="2108" b="1"/>
            </a:lvl8pPr>
            <a:lvl9pPr marL="4819254" indent="0">
              <a:buNone/>
              <a:defRPr sz="2108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300668"/>
            <a:ext cx="5183188" cy="485478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689F0-43CB-41AD-8AD9-CDF88A006EF0}" type="datetimeFigureOut">
              <a:rPr lang="ko-KR" altLang="en-US" smtClean="0"/>
              <a:t>2025-06-22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CD91C-EB0C-4B1B-B0BF-A7F5EDB8F2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3624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689F0-43CB-41AD-8AD9-CDF88A006EF0}" type="datetimeFigureOut">
              <a:rPr lang="ko-KR" altLang="en-US" smtClean="0"/>
              <a:t>2025-06-22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CD91C-EB0C-4B1B-B0BF-A7F5EDB8F2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3162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689F0-43CB-41AD-8AD9-CDF88A006EF0}" type="datetimeFigureOut">
              <a:rPr lang="ko-KR" altLang="en-US" smtClean="0"/>
              <a:t>2025-06-22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CD91C-EB0C-4B1B-B0BF-A7F5EDB8F2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8558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2403"/>
            <a:ext cx="3932237" cy="2108412"/>
          </a:xfrm>
        </p:spPr>
        <p:txBody>
          <a:bodyPr anchor="b"/>
          <a:lstStyle>
            <a:lvl1pPr>
              <a:defRPr sz="421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301026"/>
            <a:ext cx="6172200" cy="6421452"/>
          </a:xfrm>
        </p:spPr>
        <p:txBody>
          <a:bodyPr/>
          <a:lstStyle>
            <a:lvl1pPr>
              <a:defRPr sz="4216"/>
            </a:lvl1pPr>
            <a:lvl2pPr>
              <a:defRPr sz="3689"/>
            </a:lvl2pPr>
            <a:lvl3pPr>
              <a:defRPr sz="3162"/>
            </a:lvl3pPr>
            <a:lvl4pPr>
              <a:defRPr sz="2635"/>
            </a:lvl4pPr>
            <a:lvl5pPr>
              <a:defRPr sz="2635"/>
            </a:lvl5pPr>
            <a:lvl6pPr>
              <a:defRPr sz="2635"/>
            </a:lvl6pPr>
            <a:lvl7pPr>
              <a:defRPr sz="2635"/>
            </a:lvl7pPr>
            <a:lvl8pPr>
              <a:defRPr sz="2635"/>
            </a:lvl8pPr>
            <a:lvl9pPr>
              <a:defRPr sz="263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10815"/>
            <a:ext cx="3932237" cy="5022120"/>
          </a:xfrm>
        </p:spPr>
        <p:txBody>
          <a:bodyPr/>
          <a:lstStyle>
            <a:lvl1pPr marL="0" indent="0">
              <a:buNone/>
              <a:defRPr sz="2108"/>
            </a:lvl1pPr>
            <a:lvl2pPr marL="602407" indent="0">
              <a:buNone/>
              <a:defRPr sz="1845"/>
            </a:lvl2pPr>
            <a:lvl3pPr marL="1204813" indent="0">
              <a:buNone/>
              <a:defRPr sz="1581"/>
            </a:lvl3pPr>
            <a:lvl4pPr marL="1807220" indent="0">
              <a:buNone/>
              <a:defRPr sz="1318"/>
            </a:lvl4pPr>
            <a:lvl5pPr marL="2409627" indent="0">
              <a:buNone/>
              <a:defRPr sz="1318"/>
            </a:lvl5pPr>
            <a:lvl6pPr marL="3012034" indent="0">
              <a:buNone/>
              <a:defRPr sz="1318"/>
            </a:lvl6pPr>
            <a:lvl7pPr marL="3614440" indent="0">
              <a:buNone/>
              <a:defRPr sz="1318"/>
            </a:lvl7pPr>
            <a:lvl8pPr marL="4216847" indent="0">
              <a:buNone/>
              <a:defRPr sz="1318"/>
            </a:lvl8pPr>
            <a:lvl9pPr marL="4819254" indent="0">
              <a:buNone/>
              <a:defRPr sz="1318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689F0-43CB-41AD-8AD9-CDF88A006EF0}" type="datetimeFigureOut">
              <a:rPr lang="ko-KR" altLang="en-US" smtClean="0"/>
              <a:t>2025-06-22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CD91C-EB0C-4B1B-B0BF-A7F5EDB8F2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6867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2403"/>
            <a:ext cx="3932237" cy="2108412"/>
          </a:xfrm>
        </p:spPr>
        <p:txBody>
          <a:bodyPr anchor="b"/>
          <a:lstStyle>
            <a:lvl1pPr>
              <a:defRPr sz="421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301026"/>
            <a:ext cx="6172200" cy="6421452"/>
          </a:xfrm>
        </p:spPr>
        <p:txBody>
          <a:bodyPr anchor="t"/>
          <a:lstStyle>
            <a:lvl1pPr marL="0" indent="0">
              <a:buNone/>
              <a:defRPr sz="4216"/>
            </a:lvl1pPr>
            <a:lvl2pPr marL="602407" indent="0">
              <a:buNone/>
              <a:defRPr sz="3689"/>
            </a:lvl2pPr>
            <a:lvl3pPr marL="1204813" indent="0">
              <a:buNone/>
              <a:defRPr sz="3162"/>
            </a:lvl3pPr>
            <a:lvl4pPr marL="1807220" indent="0">
              <a:buNone/>
              <a:defRPr sz="2635"/>
            </a:lvl4pPr>
            <a:lvl5pPr marL="2409627" indent="0">
              <a:buNone/>
              <a:defRPr sz="2635"/>
            </a:lvl5pPr>
            <a:lvl6pPr marL="3012034" indent="0">
              <a:buNone/>
              <a:defRPr sz="2635"/>
            </a:lvl6pPr>
            <a:lvl7pPr marL="3614440" indent="0">
              <a:buNone/>
              <a:defRPr sz="2635"/>
            </a:lvl7pPr>
            <a:lvl8pPr marL="4216847" indent="0">
              <a:buNone/>
              <a:defRPr sz="2635"/>
            </a:lvl8pPr>
            <a:lvl9pPr marL="4819254" indent="0">
              <a:buNone/>
              <a:defRPr sz="2635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10815"/>
            <a:ext cx="3932237" cy="5022120"/>
          </a:xfrm>
        </p:spPr>
        <p:txBody>
          <a:bodyPr/>
          <a:lstStyle>
            <a:lvl1pPr marL="0" indent="0">
              <a:buNone/>
              <a:defRPr sz="2108"/>
            </a:lvl1pPr>
            <a:lvl2pPr marL="602407" indent="0">
              <a:buNone/>
              <a:defRPr sz="1845"/>
            </a:lvl2pPr>
            <a:lvl3pPr marL="1204813" indent="0">
              <a:buNone/>
              <a:defRPr sz="1581"/>
            </a:lvl3pPr>
            <a:lvl4pPr marL="1807220" indent="0">
              <a:buNone/>
              <a:defRPr sz="1318"/>
            </a:lvl4pPr>
            <a:lvl5pPr marL="2409627" indent="0">
              <a:buNone/>
              <a:defRPr sz="1318"/>
            </a:lvl5pPr>
            <a:lvl6pPr marL="3012034" indent="0">
              <a:buNone/>
              <a:defRPr sz="1318"/>
            </a:lvl6pPr>
            <a:lvl7pPr marL="3614440" indent="0">
              <a:buNone/>
              <a:defRPr sz="1318"/>
            </a:lvl7pPr>
            <a:lvl8pPr marL="4216847" indent="0">
              <a:buNone/>
              <a:defRPr sz="1318"/>
            </a:lvl8pPr>
            <a:lvl9pPr marL="4819254" indent="0">
              <a:buNone/>
              <a:defRPr sz="1318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689F0-43CB-41AD-8AD9-CDF88A006EF0}" type="datetimeFigureOut">
              <a:rPr lang="ko-KR" altLang="en-US" smtClean="0"/>
              <a:t>2025-06-22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CD91C-EB0C-4B1B-B0BF-A7F5EDB8F2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017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81088"/>
            <a:ext cx="10515600" cy="17465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405430"/>
            <a:ext cx="10515600" cy="57332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8375082"/>
            <a:ext cx="2743200" cy="4810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8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3689F0-43CB-41AD-8AD9-CDF88A006EF0}" type="datetimeFigureOut">
              <a:rPr lang="ko-KR" altLang="en-US" smtClean="0"/>
              <a:t>2025-06-22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8375082"/>
            <a:ext cx="4114800" cy="4810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8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8375082"/>
            <a:ext cx="2743200" cy="48108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8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FCD91C-EB0C-4B1B-B0BF-A7F5EDB8F2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1917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04813" rtl="0" eaLnBrk="1" latinLnBrk="1" hangingPunct="1">
        <a:lnSpc>
          <a:spcPct val="90000"/>
        </a:lnSpc>
        <a:spcBef>
          <a:spcPct val="0"/>
        </a:spcBef>
        <a:buNone/>
        <a:defRPr sz="579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1203" indent="-301203" algn="l" defTabSz="1204813" rtl="0" eaLnBrk="1" latinLnBrk="1" hangingPunct="1">
        <a:lnSpc>
          <a:spcPct val="90000"/>
        </a:lnSpc>
        <a:spcBef>
          <a:spcPts val="1318"/>
        </a:spcBef>
        <a:buFont typeface="Arial" panose="020B0604020202020204" pitchFamily="34" charset="0"/>
        <a:buChar char="•"/>
        <a:defRPr sz="3689" kern="1200">
          <a:solidFill>
            <a:schemeClr val="tx1"/>
          </a:solidFill>
          <a:latin typeface="+mn-lt"/>
          <a:ea typeface="+mn-ea"/>
          <a:cs typeface="+mn-cs"/>
        </a:defRPr>
      </a:lvl1pPr>
      <a:lvl2pPr marL="903610" indent="-301203" algn="l" defTabSz="1204813" rtl="0" eaLnBrk="1" latinLnBrk="1" hangingPunct="1">
        <a:lnSpc>
          <a:spcPct val="90000"/>
        </a:lnSpc>
        <a:spcBef>
          <a:spcPts val="659"/>
        </a:spcBef>
        <a:buFont typeface="Arial" panose="020B0604020202020204" pitchFamily="34" charset="0"/>
        <a:buChar char="•"/>
        <a:defRPr sz="3162" kern="1200">
          <a:solidFill>
            <a:schemeClr val="tx1"/>
          </a:solidFill>
          <a:latin typeface="+mn-lt"/>
          <a:ea typeface="+mn-ea"/>
          <a:cs typeface="+mn-cs"/>
        </a:defRPr>
      </a:lvl2pPr>
      <a:lvl3pPr marL="1506017" indent="-301203" algn="l" defTabSz="1204813" rtl="0" eaLnBrk="1" latinLnBrk="1" hangingPunct="1">
        <a:lnSpc>
          <a:spcPct val="90000"/>
        </a:lnSpc>
        <a:spcBef>
          <a:spcPts val="659"/>
        </a:spcBef>
        <a:buFont typeface="Arial" panose="020B0604020202020204" pitchFamily="34" charset="0"/>
        <a:buChar char="•"/>
        <a:defRPr sz="2635" kern="1200">
          <a:solidFill>
            <a:schemeClr val="tx1"/>
          </a:solidFill>
          <a:latin typeface="+mn-lt"/>
          <a:ea typeface="+mn-ea"/>
          <a:cs typeface="+mn-cs"/>
        </a:defRPr>
      </a:lvl3pPr>
      <a:lvl4pPr marL="2108424" indent="-301203" algn="l" defTabSz="1204813" rtl="0" eaLnBrk="1" latinLnBrk="1" hangingPunct="1">
        <a:lnSpc>
          <a:spcPct val="90000"/>
        </a:lnSpc>
        <a:spcBef>
          <a:spcPts val="659"/>
        </a:spcBef>
        <a:buFont typeface="Arial" panose="020B0604020202020204" pitchFamily="34" charset="0"/>
        <a:buChar char="•"/>
        <a:defRPr sz="2372" kern="1200">
          <a:solidFill>
            <a:schemeClr val="tx1"/>
          </a:solidFill>
          <a:latin typeface="+mn-lt"/>
          <a:ea typeface="+mn-ea"/>
          <a:cs typeface="+mn-cs"/>
        </a:defRPr>
      </a:lvl4pPr>
      <a:lvl5pPr marL="2710830" indent="-301203" algn="l" defTabSz="1204813" rtl="0" eaLnBrk="1" latinLnBrk="1" hangingPunct="1">
        <a:lnSpc>
          <a:spcPct val="90000"/>
        </a:lnSpc>
        <a:spcBef>
          <a:spcPts val="659"/>
        </a:spcBef>
        <a:buFont typeface="Arial" panose="020B0604020202020204" pitchFamily="34" charset="0"/>
        <a:buChar char="•"/>
        <a:defRPr sz="2372" kern="1200">
          <a:solidFill>
            <a:schemeClr val="tx1"/>
          </a:solidFill>
          <a:latin typeface="+mn-lt"/>
          <a:ea typeface="+mn-ea"/>
          <a:cs typeface="+mn-cs"/>
        </a:defRPr>
      </a:lvl5pPr>
      <a:lvl6pPr marL="3313237" indent="-301203" algn="l" defTabSz="1204813" rtl="0" eaLnBrk="1" latinLnBrk="1" hangingPunct="1">
        <a:lnSpc>
          <a:spcPct val="90000"/>
        </a:lnSpc>
        <a:spcBef>
          <a:spcPts val="659"/>
        </a:spcBef>
        <a:buFont typeface="Arial" panose="020B0604020202020204" pitchFamily="34" charset="0"/>
        <a:buChar char="•"/>
        <a:defRPr sz="2372" kern="1200">
          <a:solidFill>
            <a:schemeClr val="tx1"/>
          </a:solidFill>
          <a:latin typeface="+mn-lt"/>
          <a:ea typeface="+mn-ea"/>
          <a:cs typeface="+mn-cs"/>
        </a:defRPr>
      </a:lvl6pPr>
      <a:lvl7pPr marL="3915644" indent="-301203" algn="l" defTabSz="1204813" rtl="0" eaLnBrk="1" latinLnBrk="1" hangingPunct="1">
        <a:lnSpc>
          <a:spcPct val="90000"/>
        </a:lnSpc>
        <a:spcBef>
          <a:spcPts val="659"/>
        </a:spcBef>
        <a:buFont typeface="Arial" panose="020B0604020202020204" pitchFamily="34" charset="0"/>
        <a:buChar char="•"/>
        <a:defRPr sz="2372" kern="1200">
          <a:solidFill>
            <a:schemeClr val="tx1"/>
          </a:solidFill>
          <a:latin typeface="+mn-lt"/>
          <a:ea typeface="+mn-ea"/>
          <a:cs typeface="+mn-cs"/>
        </a:defRPr>
      </a:lvl7pPr>
      <a:lvl8pPr marL="4518050" indent="-301203" algn="l" defTabSz="1204813" rtl="0" eaLnBrk="1" latinLnBrk="1" hangingPunct="1">
        <a:lnSpc>
          <a:spcPct val="90000"/>
        </a:lnSpc>
        <a:spcBef>
          <a:spcPts val="659"/>
        </a:spcBef>
        <a:buFont typeface="Arial" panose="020B0604020202020204" pitchFamily="34" charset="0"/>
        <a:buChar char="•"/>
        <a:defRPr sz="2372" kern="1200">
          <a:solidFill>
            <a:schemeClr val="tx1"/>
          </a:solidFill>
          <a:latin typeface="+mn-lt"/>
          <a:ea typeface="+mn-ea"/>
          <a:cs typeface="+mn-cs"/>
        </a:defRPr>
      </a:lvl8pPr>
      <a:lvl9pPr marL="5120457" indent="-301203" algn="l" defTabSz="1204813" rtl="0" eaLnBrk="1" latinLnBrk="1" hangingPunct="1">
        <a:lnSpc>
          <a:spcPct val="90000"/>
        </a:lnSpc>
        <a:spcBef>
          <a:spcPts val="659"/>
        </a:spcBef>
        <a:buFont typeface="Arial" panose="020B0604020202020204" pitchFamily="34" charset="0"/>
        <a:buChar char="•"/>
        <a:defRPr sz="23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04813" rtl="0" eaLnBrk="1" latinLnBrk="1" hangingPunct="1">
        <a:defRPr sz="2372" kern="1200">
          <a:solidFill>
            <a:schemeClr val="tx1"/>
          </a:solidFill>
          <a:latin typeface="+mn-lt"/>
          <a:ea typeface="+mn-ea"/>
          <a:cs typeface="+mn-cs"/>
        </a:defRPr>
      </a:lvl1pPr>
      <a:lvl2pPr marL="602407" algn="l" defTabSz="1204813" rtl="0" eaLnBrk="1" latinLnBrk="1" hangingPunct="1">
        <a:defRPr sz="2372" kern="1200">
          <a:solidFill>
            <a:schemeClr val="tx1"/>
          </a:solidFill>
          <a:latin typeface="+mn-lt"/>
          <a:ea typeface="+mn-ea"/>
          <a:cs typeface="+mn-cs"/>
        </a:defRPr>
      </a:lvl2pPr>
      <a:lvl3pPr marL="1204813" algn="l" defTabSz="1204813" rtl="0" eaLnBrk="1" latinLnBrk="1" hangingPunct="1">
        <a:defRPr sz="2372" kern="1200">
          <a:solidFill>
            <a:schemeClr val="tx1"/>
          </a:solidFill>
          <a:latin typeface="+mn-lt"/>
          <a:ea typeface="+mn-ea"/>
          <a:cs typeface="+mn-cs"/>
        </a:defRPr>
      </a:lvl3pPr>
      <a:lvl4pPr marL="1807220" algn="l" defTabSz="1204813" rtl="0" eaLnBrk="1" latinLnBrk="1" hangingPunct="1">
        <a:defRPr sz="2372" kern="1200">
          <a:solidFill>
            <a:schemeClr val="tx1"/>
          </a:solidFill>
          <a:latin typeface="+mn-lt"/>
          <a:ea typeface="+mn-ea"/>
          <a:cs typeface="+mn-cs"/>
        </a:defRPr>
      </a:lvl4pPr>
      <a:lvl5pPr marL="2409627" algn="l" defTabSz="1204813" rtl="0" eaLnBrk="1" latinLnBrk="1" hangingPunct="1">
        <a:defRPr sz="2372" kern="1200">
          <a:solidFill>
            <a:schemeClr val="tx1"/>
          </a:solidFill>
          <a:latin typeface="+mn-lt"/>
          <a:ea typeface="+mn-ea"/>
          <a:cs typeface="+mn-cs"/>
        </a:defRPr>
      </a:lvl5pPr>
      <a:lvl6pPr marL="3012034" algn="l" defTabSz="1204813" rtl="0" eaLnBrk="1" latinLnBrk="1" hangingPunct="1">
        <a:defRPr sz="2372" kern="1200">
          <a:solidFill>
            <a:schemeClr val="tx1"/>
          </a:solidFill>
          <a:latin typeface="+mn-lt"/>
          <a:ea typeface="+mn-ea"/>
          <a:cs typeface="+mn-cs"/>
        </a:defRPr>
      </a:lvl6pPr>
      <a:lvl7pPr marL="3614440" algn="l" defTabSz="1204813" rtl="0" eaLnBrk="1" latinLnBrk="1" hangingPunct="1">
        <a:defRPr sz="2372" kern="1200">
          <a:solidFill>
            <a:schemeClr val="tx1"/>
          </a:solidFill>
          <a:latin typeface="+mn-lt"/>
          <a:ea typeface="+mn-ea"/>
          <a:cs typeface="+mn-cs"/>
        </a:defRPr>
      </a:lvl7pPr>
      <a:lvl8pPr marL="4216847" algn="l" defTabSz="1204813" rtl="0" eaLnBrk="1" latinLnBrk="1" hangingPunct="1">
        <a:defRPr sz="2372" kern="1200">
          <a:solidFill>
            <a:schemeClr val="tx1"/>
          </a:solidFill>
          <a:latin typeface="+mn-lt"/>
          <a:ea typeface="+mn-ea"/>
          <a:cs typeface="+mn-cs"/>
        </a:defRPr>
      </a:lvl8pPr>
      <a:lvl9pPr marL="4819254" algn="l" defTabSz="1204813" rtl="0" eaLnBrk="1" latinLnBrk="1" hangingPunct="1">
        <a:defRPr sz="23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AC407FF-1294-AB9D-88D7-4053D0F44B85}"/>
              </a:ext>
            </a:extLst>
          </p:cNvPr>
          <p:cNvSpPr/>
          <p:nvPr/>
        </p:nvSpPr>
        <p:spPr>
          <a:xfrm>
            <a:off x="2318548" y="649653"/>
            <a:ext cx="623944" cy="57669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8FAFB27-6D5C-ADD7-1A6B-FDEC927FFCC7}"/>
              </a:ext>
            </a:extLst>
          </p:cNvPr>
          <p:cNvSpPr/>
          <p:nvPr/>
        </p:nvSpPr>
        <p:spPr>
          <a:xfrm>
            <a:off x="2399823" y="724701"/>
            <a:ext cx="461394" cy="4865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2">
                    <a:lumMod val="75000"/>
                    <a:lumOff val="25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Ex1</a:t>
            </a:r>
            <a:endParaRPr lang="ko-KR" altLang="en-US" sz="1000" dirty="0">
              <a:solidFill>
                <a:schemeClr val="tx2">
                  <a:lumMod val="75000"/>
                  <a:lumOff val="25000"/>
                </a:schemeClr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9654625-6978-A160-A945-08BF8475723C}"/>
              </a:ext>
            </a:extLst>
          </p:cNvPr>
          <p:cNvSpPr/>
          <p:nvPr/>
        </p:nvSpPr>
        <p:spPr>
          <a:xfrm>
            <a:off x="2399823" y="1292391"/>
            <a:ext cx="461394" cy="4865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2F73F4D-77F3-7A45-1AD2-0B4BD33F0F4A}"/>
              </a:ext>
            </a:extLst>
          </p:cNvPr>
          <p:cNvSpPr/>
          <p:nvPr/>
        </p:nvSpPr>
        <p:spPr>
          <a:xfrm>
            <a:off x="2399823" y="1292391"/>
            <a:ext cx="461394" cy="4865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000" dirty="0">
                <a:solidFill>
                  <a:srgbClr val="0E2841">
                    <a:lumMod val="75000"/>
                    <a:lumOff val="25000"/>
                  </a:srgb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Ex2</a:t>
            </a:r>
            <a:endParaRPr lang="ko-KR" altLang="en-US" sz="1000" dirty="0">
              <a:solidFill>
                <a:srgbClr val="0E2841">
                  <a:lumMod val="75000"/>
                  <a:lumOff val="25000"/>
                </a:srgbClr>
              </a:solidFill>
              <a:latin typeface="Microsoft Sans Serif" panose="020B0604020202020204" pitchFamily="34" charset="0"/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53A786C-71C0-4AC7-7206-9FDAD6981CB8}"/>
              </a:ext>
            </a:extLst>
          </p:cNvPr>
          <p:cNvSpPr/>
          <p:nvPr/>
        </p:nvSpPr>
        <p:spPr>
          <a:xfrm>
            <a:off x="2399823" y="1860081"/>
            <a:ext cx="461394" cy="4865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73107BB-9883-9440-F85D-D7484B111428}"/>
              </a:ext>
            </a:extLst>
          </p:cNvPr>
          <p:cNvSpPr/>
          <p:nvPr/>
        </p:nvSpPr>
        <p:spPr>
          <a:xfrm>
            <a:off x="2399823" y="1860081"/>
            <a:ext cx="461394" cy="4865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000" dirty="0">
                <a:solidFill>
                  <a:srgbClr val="0E2841">
                    <a:lumMod val="75000"/>
                    <a:lumOff val="25000"/>
                  </a:srgb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Ex3</a:t>
            </a:r>
            <a:endParaRPr lang="ko-KR" altLang="en-US" sz="1000" dirty="0">
              <a:solidFill>
                <a:srgbClr val="0E2841">
                  <a:lumMod val="75000"/>
                  <a:lumOff val="25000"/>
                </a:srgbClr>
              </a:solidFill>
              <a:latin typeface="Microsoft Sans Serif" panose="020B0604020202020204" pitchFamily="34" charset="0"/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4DD1F85-67E7-29E5-1DB9-F2EF70B24C72}"/>
              </a:ext>
            </a:extLst>
          </p:cNvPr>
          <p:cNvSpPr/>
          <p:nvPr/>
        </p:nvSpPr>
        <p:spPr>
          <a:xfrm>
            <a:off x="2399823" y="2427771"/>
            <a:ext cx="461394" cy="4865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FE19C83-9280-DFB6-E60B-A301DC330F36}"/>
              </a:ext>
            </a:extLst>
          </p:cNvPr>
          <p:cNvSpPr/>
          <p:nvPr/>
        </p:nvSpPr>
        <p:spPr>
          <a:xfrm>
            <a:off x="2399823" y="2427771"/>
            <a:ext cx="461394" cy="4865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000" dirty="0">
                <a:solidFill>
                  <a:srgbClr val="0E2841">
                    <a:lumMod val="75000"/>
                    <a:lumOff val="25000"/>
                  </a:srgb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Ex4</a:t>
            </a:r>
            <a:endParaRPr lang="ko-KR" altLang="en-US" sz="1000" dirty="0">
              <a:solidFill>
                <a:srgbClr val="0E2841">
                  <a:lumMod val="75000"/>
                  <a:lumOff val="25000"/>
                </a:srgbClr>
              </a:solidFill>
              <a:latin typeface="Microsoft Sans Serif" panose="020B0604020202020204" pitchFamily="34" charset="0"/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43D01E2-8D2E-9464-0279-DEF9846B1860}"/>
              </a:ext>
            </a:extLst>
          </p:cNvPr>
          <p:cNvSpPr/>
          <p:nvPr/>
        </p:nvSpPr>
        <p:spPr>
          <a:xfrm>
            <a:off x="2399823" y="2995461"/>
            <a:ext cx="461394" cy="4865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8188A30-05B3-710D-9EC6-1C636C9AD766}"/>
              </a:ext>
            </a:extLst>
          </p:cNvPr>
          <p:cNvSpPr/>
          <p:nvPr/>
        </p:nvSpPr>
        <p:spPr>
          <a:xfrm>
            <a:off x="2399823" y="2995461"/>
            <a:ext cx="461394" cy="4865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B443F83-41CD-FB81-E8B7-4D5D07954833}"/>
              </a:ext>
            </a:extLst>
          </p:cNvPr>
          <p:cNvSpPr/>
          <p:nvPr/>
        </p:nvSpPr>
        <p:spPr>
          <a:xfrm>
            <a:off x="2399823" y="2995461"/>
            <a:ext cx="461394" cy="4865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>
                    <a:lumMod val="75000"/>
                    <a:lumOff val="25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…</a:t>
            </a:r>
            <a:endParaRPr lang="ko-KR" altLang="en-US" dirty="0">
              <a:solidFill>
                <a:schemeClr val="tx2">
                  <a:lumMod val="75000"/>
                  <a:lumOff val="25000"/>
                </a:schemeClr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137E43A-2510-B41B-B0AA-C8156DA84BDA}"/>
              </a:ext>
            </a:extLst>
          </p:cNvPr>
          <p:cNvSpPr/>
          <p:nvPr/>
        </p:nvSpPr>
        <p:spPr>
          <a:xfrm>
            <a:off x="2399823" y="3563151"/>
            <a:ext cx="461394" cy="4865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B402D8D-5E03-7B9E-B1BB-89F4380704C2}"/>
              </a:ext>
            </a:extLst>
          </p:cNvPr>
          <p:cNvSpPr/>
          <p:nvPr/>
        </p:nvSpPr>
        <p:spPr>
          <a:xfrm>
            <a:off x="2399823" y="3563151"/>
            <a:ext cx="461394" cy="4865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03CCDC6-C913-FD46-9E5F-616971F5F885}"/>
              </a:ext>
            </a:extLst>
          </p:cNvPr>
          <p:cNvSpPr/>
          <p:nvPr/>
        </p:nvSpPr>
        <p:spPr>
          <a:xfrm>
            <a:off x="2399823" y="4130841"/>
            <a:ext cx="461394" cy="4865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8373CD2-835A-0F6D-11B6-1F3C5A264F99}"/>
              </a:ext>
            </a:extLst>
          </p:cNvPr>
          <p:cNvSpPr/>
          <p:nvPr/>
        </p:nvSpPr>
        <p:spPr>
          <a:xfrm>
            <a:off x="2399823" y="4130841"/>
            <a:ext cx="461394" cy="4865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A84CE61-CC65-4E73-E7AD-EC3759BABF94}"/>
              </a:ext>
            </a:extLst>
          </p:cNvPr>
          <p:cNvSpPr/>
          <p:nvPr/>
        </p:nvSpPr>
        <p:spPr>
          <a:xfrm>
            <a:off x="2399823" y="4698531"/>
            <a:ext cx="461394" cy="4865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CC1124A-D45D-1938-79B6-EDF1021335B3}"/>
              </a:ext>
            </a:extLst>
          </p:cNvPr>
          <p:cNvSpPr/>
          <p:nvPr/>
        </p:nvSpPr>
        <p:spPr>
          <a:xfrm>
            <a:off x="2399823" y="4130841"/>
            <a:ext cx="461394" cy="4865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9DE05C8-5863-FDFF-60F9-8CC88C936BC7}"/>
              </a:ext>
            </a:extLst>
          </p:cNvPr>
          <p:cNvSpPr/>
          <p:nvPr/>
        </p:nvSpPr>
        <p:spPr>
          <a:xfrm>
            <a:off x="2399823" y="4130841"/>
            <a:ext cx="461394" cy="4865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F68A16E-F20D-4459-F935-ECCF860D5A63}"/>
              </a:ext>
            </a:extLst>
          </p:cNvPr>
          <p:cNvSpPr/>
          <p:nvPr/>
        </p:nvSpPr>
        <p:spPr>
          <a:xfrm>
            <a:off x="2399823" y="4698531"/>
            <a:ext cx="461394" cy="4865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C0B4773-572C-9570-70C7-A9AFA3AD7631}"/>
              </a:ext>
            </a:extLst>
          </p:cNvPr>
          <p:cNvSpPr/>
          <p:nvPr/>
        </p:nvSpPr>
        <p:spPr>
          <a:xfrm>
            <a:off x="2399823" y="4698531"/>
            <a:ext cx="461394" cy="4865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E6BB16C-8B6E-1063-EAEF-6278D1BD4E01}"/>
              </a:ext>
            </a:extLst>
          </p:cNvPr>
          <p:cNvSpPr/>
          <p:nvPr/>
        </p:nvSpPr>
        <p:spPr>
          <a:xfrm>
            <a:off x="2399823" y="5266221"/>
            <a:ext cx="461394" cy="4865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6A2BDDE-626D-6647-8BF8-B848885507A4}"/>
              </a:ext>
            </a:extLst>
          </p:cNvPr>
          <p:cNvSpPr/>
          <p:nvPr/>
        </p:nvSpPr>
        <p:spPr>
          <a:xfrm>
            <a:off x="2399823" y="5266221"/>
            <a:ext cx="461394" cy="4865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870711D-2598-A014-501B-748BF632C809}"/>
              </a:ext>
            </a:extLst>
          </p:cNvPr>
          <p:cNvSpPr/>
          <p:nvPr/>
        </p:nvSpPr>
        <p:spPr>
          <a:xfrm>
            <a:off x="2399823" y="5833911"/>
            <a:ext cx="461394" cy="4865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rgbClr val="0E2841">
                    <a:lumMod val="75000"/>
                    <a:lumOff val="25000"/>
                  </a:srgb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Exn</a:t>
            </a:r>
            <a:endParaRPr lang="ko-KR" altLang="en-US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27" name="오른쪽 중괄호 26">
            <a:extLst>
              <a:ext uri="{FF2B5EF4-FFF2-40B4-BE49-F238E27FC236}">
                <a16:creationId xmlns:a16="http://schemas.microsoft.com/office/drawing/2014/main" id="{E6490E33-11B2-F871-F4C6-FD95648E907D}"/>
              </a:ext>
            </a:extLst>
          </p:cNvPr>
          <p:cNvSpPr/>
          <p:nvPr/>
        </p:nvSpPr>
        <p:spPr>
          <a:xfrm>
            <a:off x="3200481" y="724701"/>
            <a:ext cx="511729" cy="2757322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59D73A8-1687-1AB0-9B16-32B2C3B3452F}"/>
              </a:ext>
            </a:extLst>
          </p:cNvPr>
          <p:cNvSpPr txBox="1"/>
          <p:nvPr/>
        </p:nvSpPr>
        <p:spPr>
          <a:xfrm>
            <a:off x="3980657" y="1860081"/>
            <a:ext cx="2170787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Half of the</a:t>
            </a:r>
          </a:p>
          <a:p>
            <a:pPr algn="ctr"/>
            <a:r>
              <a:rPr lang="en-US" altLang="ko-KR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Given </a:t>
            </a:r>
          </a:p>
          <a:p>
            <a:pPr algn="ctr"/>
            <a:r>
              <a:rPr lang="en-US" altLang="ko-KR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example sentences</a:t>
            </a:r>
            <a:endParaRPr lang="ko-KR" altLang="en-US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2C08360-73BA-ED13-7CE0-9A7B7B5FC50C}"/>
              </a:ext>
            </a:extLst>
          </p:cNvPr>
          <p:cNvSpPr/>
          <p:nvPr/>
        </p:nvSpPr>
        <p:spPr>
          <a:xfrm>
            <a:off x="533797" y="706185"/>
            <a:ext cx="1410211" cy="5050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"</a:t>
            </a:r>
            <a:r>
              <a:rPr lang="en-US" altLang="ko-KR" sz="800" dirty="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Kvinna</a:t>
            </a:r>
            <a:r>
              <a:rPr lang="en-US" altLang="ko-KR" sz="8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altLang="ko-KR" sz="800" dirty="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har</a:t>
            </a:r>
            <a:r>
              <a:rPr lang="en-US" altLang="ko-KR" sz="8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altLang="ko-KR" sz="800" dirty="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ikke</a:t>
            </a:r>
            <a:r>
              <a:rPr lang="en-US" altLang="ko-KR" sz="8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altLang="ko-KR" sz="800" dirty="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skoene</a:t>
            </a:r>
            <a:r>
              <a:rPr lang="en-US" altLang="ko-KR" sz="8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."</a:t>
            </a:r>
          </a:p>
          <a:p>
            <a:pPr algn="ctr"/>
            <a:r>
              <a:rPr lang="en-US" altLang="ko-KR" sz="8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   "The woman does not have the shoes."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266A88EA-9C96-B5ED-1603-ED56875657B6}"/>
              </a:ext>
            </a:extLst>
          </p:cNvPr>
          <p:cNvCxnSpPr>
            <a:cxnSpLocks/>
          </p:cNvCxnSpPr>
          <p:nvPr/>
        </p:nvCxnSpPr>
        <p:spPr>
          <a:xfrm flipH="1">
            <a:off x="1944009" y="958723"/>
            <a:ext cx="37454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9EB754D-D726-F673-FC18-77E0FA2DB587}"/>
              </a:ext>
            </a:extLst>
          </p:cNvPr>
          <p:cNvSpPr/>
          <p:nvPr/>
        </p:nvSpPr>
        <p:spPr>
          <a:xfrm>
            <a:off x="533796" y="1292392"/>
            <a:ext cx="1410211" cy="5050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"</a:t>
            </a:r>
            <a:r>
              <a:rPr lang="en-US" altLang="ko-KR" sz="800" dirty="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Mennene</a:t>
            </a:r>
            <a:r>
              <a:rPr lang="en-US" altLang="ko-KR" sz="8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altLang="ko-KR" sz="800" dirty="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har</a:t>
            </a:r>
            <a:r>
              <a:rPr lang="en-US" altLang="ko-KR" sz="8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altLang="ko-KR" sz="800" dirty="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epler</a:t>
            </a:r>
            <a:r>
              <a:rPr lang="en-US" altLang="ko-KR" sz="8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."</a:t>
            </a:r>
          </a:p>
          <a:p>
            <a:pPr algn="ctr"/>
            <a:r>
              <a:rPr lang="en-US" altLang="ko-KR" sz="8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  "The men have apples."</a:t>
            </a: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156DBC44-E742-92D7-B54F-2B3A8643F529}"/>
              </a:ext>
            </a:extLst>
          </p:cNvPr>
          <p:cNvCxnSpPr>
            <a:cxnSpLocks/>
          </p:cNvCxnSpPr>
          <p:nvPr/>
        </p:nvCxnSpPr>
        <p:spPr>
          <a:xfrm flipH="1">
            <a:off x="1944010" y="1535672"/>
            <a:ext cx="37454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8FB1F9A-B725-5453-2469-074B6765CC8B}"/>
              </a:ext>
            </a:extLst>
          </p:cNvPr>
          <p:cNvSpPr/>
          <p:nvPr/>
        </p:nvSpPr>
        <p:spPr>
          <a:xfrm>
            <a:off x="8706680" y="1917498"/>
            <a:ext cx="3128926" cy="19172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E858CC7-9BAD-D0FB-D632-998ECA8A4815}"/>
              </a:ext>
            </a:extLst>
          </p:cNvPr>
          <p:cNvSpPr txBox="1"/>
          <p:nvPr/>
        </p:nvSpPr>
        <p:spPr>
          <a:xfrm>
            <a:off x="8706680" y="1498604"/>
            <a:ext cx="1418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Initial Model</a:t>
            </a:r>
            <a:endParaRPr lang="ko-KR" altLang="en-US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D4F8D2A-959B-A095-7BC6-8BEF17E36BEE}"/>
              </a:ext>
            </a:extLst>
          </p:cNvPr>
          <p:cNvSpPr/>
          <p:nvPr/>
        </p:nvSpPr>
        <p:spPr>
          <a:xfrm>
            <a:off x="8849294" y="2143133"/>
            <a:ext cx="2835479" cy="64027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Extract the rules</a:t>
            </a:r>
            <a:endParaRPr lang="ko-KR" altLang="en-US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D89E0B0F-B597-99D5-84B6-F44E6A47CC0E}"/>
              </a:ext>
            </a:extLst>
          </p:cNvPr>
          <p:cNvSpPr/>
          <p:nvPr/>
        </p:nvSpPr>
        <p:spPr>
          <a:xfrm>
            <a:off x="8849292" y="2995461"/>
            <a:ext cx="2835479" cy="64027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Extract the corpus</a:t>
            </a:r>
            <a:endParaRPr lang="ko-KR" altLang="en-US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53F8CA3-368D-6CF0-6B10-DA9CC125CE72}"/>
              </a:ext>
            </a:extLst>
          </p:cNvPr>
          <p:cNvSpPr/>
          <p:nvPr/>
        </p:nvSpPr>
        <p:spPr>
          <a:xfrm>
            <a:off x="4997275" y="4432750"/>
            <a:ext cx="2835479" cy="10181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Revise the rules and the corpus based on the added example</a:t>
            </a:r>
            <a:endParaRPr lang="ko-KR" altLang="en-US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2992660-0C80-0DA1-2588-61493F38D4FC}"/>
              </a:ext>
            </a:extLst>
          </p:cNvPr>
          <p:cNvSpPr/>
          <p:nvPr/>
        </p:nvSpPr>
        <p:spPr>
          <a:xfrm>
            <a:off x="9487473" y="4246665"/>
            <a:ext cx="1559110" cy="4417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output</a:t>
            </a:r>
            <a:endParaRPr lang="ko-KR" altLang="en-US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185A9BF0-81EC-B9DD-B8FE-4A07284B2535}"/>
              </a:ext>
            </a:extLst>
          </p:cNvPr>
          <p:cNvCxnSpPr>
            <a:cxnSpLocks/>
          </p:cNvCxnSpPr>
          <p:nvPr/>
        </p:nvCxnSpPr>
        <p:spPr>
          <a:xfrm>
            <a:off x="2942495" y="3806435"/>
            <a:ext cx="2109815" cy="1212321"/>
          </a:xfrm>
          <a:prstGeom prst="bentConnector3">
            <a:avLst>
              <a:gd name="adj1" fmla="val 999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83F31EE9-405A-DBC0-D830-B94336A43A97}"/>
              </a:ext>
            </a:extLst>
          </p:cNvPr>
          <p:cNvSpPr txBox="1"/>
          <p:nvPr/>
        </p:nvSpPr>
        <p:spPr>
          <a:xfrm>
            <a:off x="3253692" y="4529203"/>
            <a:ext cx="1587293" cy="40011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Add rest of the examples</a:t>
            </a:r>
          </a:p>
          <a:p>
            <a:pPr algn="ctr"/>
            <a:r>
              <a:rPr lang="en-US" altLang="ko-KR" sz="1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One by one</a:t>
            </a:r>
            <a:endParaRPr lang="ko-KR" altLang="en-US" sz="1000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5C3BFBA0-1F31-F6D3-EA14-850E1410CF59}"/>
              </a:ext>
            </a:extLst>
          </p:cNvPr>
          <p:cNvCxnSpPr>
            <a:cxnSpLocks/>
          </p:cNvCxnSpPr>
          <p:nvPr/>
        </p:nvCxnSpPr>
        <p:spPr>
          <a:xfrm>
            <a:off x="6221783" y="2240740"/>
            <a:ext cx="240440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7E307C9-DFFE-4705-4344-265744FCAB5F}"/>
              </a:ext>
            </a:extLst>
          </p:cNvPr>
          <p:cNvCxnSpPr>
            <a:cxnSpLocks/>
          </p:cNvCxnSpPr>
          <p:nvPr/>
        </p:nvCxnSpPr>
        <p:spPr>
          <a:xfrm>
            <a:off x="10267028" y="3654424"/>
            <a:ext cx="0" cy="6023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73A76195-969E-6A5F-53DD-9449914C38BA}"/>
              </a:ext>
            </a:extLst>
          </p:cNvPr>
          <p:cNvCxnSpPr>
            <a:cxnSpLocks/>
          </p:cNvCxnSpPr>
          <p:nvPr/>
        </p:nvCxnSpPr>
        <p:spPr>
          <a:xfrm rot="10800000" flipV="1">
            <a:off x="7832751" y="4338779"/>
            <a:ext cx="3198954" cy="646299"/>
          </a:xfrm>
          <a:prstGeom prst="bentConnector3">
            <a:avLst>
              <a:gd name="adj1" fmla="val 2361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화살표: 위로 구부러짐 72">
            <a:extLst>
              <a:ext uri="{FF2B5EF4-FFF2-40B4-BE49-F238E27FC236}">
                <a16:creationId xmlns:a16="http://schemas.microsoft.com/office/drawing/2014/main" id="{1B2C2F20-B255-8C0E-F9E0-BE2FC11F7202}"/>
              </a:ext>
            </a:extLst>
          </p:cNvPr>
          <p:cNvSpPr/>
          <p:nvPr/>
        </p:nvSpPr>
        <p:spPr>
          <a:xfrm>
            <a:off x="5922644" y="5509502"/>
            <a:ext cx="984739" cy="590900"/>
          </a:xfrm>
          <a:prstGeom prst="curvedUpArrow">
            <a:avLst>
              <a:gd name="adj1" fmla="val 25000"/>
              <a:gd name="adj2" fmla="val 50000"/>
              <a:gd name="adj3" fmla="val 2500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952DDFE-CF9C-C26F-1617-4061EE2E0617}"/>
              </a:ext>
            </a:extLst>
          </p:cNvPr>
          <p:cNvSpPr txBox="1"/>
          <p:nvPr/>
        </p:nvSpPr>
        <p:spPr>
          <a:xfrm>
            <a:off x="5730372" y="6159030"/>
            <a:ext cx="1369286" cy="553998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Repeat until</a:t>
            </a:r>
          </a:p>
          <a:p>
            <a:pPr algn="ctr"/>
            <a:r>
              <a:rPr lang="en-US" altLang="ko-KR" sz="1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All the examples are </a:t>
            </a:r>
          </a:p>
          <a:p>
            <a:pPr algn="ctr"/>
            <a:r>
              <a:rPr lang="en-US" altLang="ko-KR" sz="10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processed</a:t>
            </a:r>
            <a:endParaRPr lang="ko-KR" altLang="en-US" sz="1000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8A95B860-32EB-7692-9A84-293DD697D74A}"/>
              </a:ext>
            </a:extLst>
          </p:cNvPr>
          <p:cNvCxnSpPr>
            <a:cxnSpLocks/>
          </p:cNvCxnSpPr>
          <p:nvPr/>
        </p:nvCxnSpPr>
        <p:spPr>
          <a:xfrm rot="16200000" flipH="1">
            <a:off x="7501973" y="5444574"/>
            <a:ext cx="1684339" cy="1165378"/>
          </a:xfrm>
          <a:prstGeom prst="bentConnector3">
            <a:avLst>
              <a:gd name="adj1" fmla="val -66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8A6E7C23-1507-0EE8-9F93-95B5489E327F}"/>
              </a:ext>
            </a:extLst>
          </p:cNvPr>
          <p:cNvSpPr/>
          <p:nvPr/>
        </p:nvSpPr>
        <p:spPr>
          <a:xfrm>
            <a:off x="8147277" y="6800168"/>
            <a:ext cx="1559110" cy="4417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Solver</a:t>
            </a:r>
            <a:endParaRPr lang="ko-KR" altLang="en-US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9BD3B7A-C27C-C93A-7495-39BE0C3540AA}"/>
              </a:ext>
            </a:extLst>
          </p:cNvPr>
          <p:cNvSpPr txBox="1"/>
          <p:nvPr/>
        </p:nvSpPr>
        <p:spPr>
          <a:xfrm>
            <a:off x="8998530" y="5792576"/>
            <a:ext cx="1587293" cy="40011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Final rules, corpus,</a:t>
            </a:r>
          </a:p>
          <a:p>
            <a:pPr algn="ctr"/>
            <a:r>
              <a:rPr lang="en-US" altLang="ko-KR" sz="1000" dirty="0">
                <a:latin typeface="Microsoft Sans Serif" panose="020B0604020202020204" pitchFamily="34" charset="0"/>
                <a:cs typeface="Microsoft Sans Serif" panose="020B0604020202020204" pitchFamily="34" charset="0"/>
              </a:rPr>
              <a:t>and question</a:t>
            </a:r>
            <a:endParaRPr lang="ko-KR" altLang="en-US" sz="1000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6775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27609D-7E64-9038-40B2-CB5F9BC72F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8BF199A-9609-E25E-238D-41041B39BF50}"/>
              </a:ext>
            </a:extLst>
          </p:cNvPr>
          <p:cNvSpPr/>
          <p:nvPr/>
        </p:nvSpPr>
        <p:spPr>
          <a:xfrm>
            <a:off x="4641397" y="2135895"/>
            <a:ext cx="623944" cy="57669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E7C507F-7744-70CB-CA35-3BAD09A25C4D}"/>
              </a:ext>
            </a:extLst>
          </p:cNvPr>
          <p:cNvSpPr/>
          <p:nvPr/>
        </p:nvSpPr>
        <p:spPr>
          <a:xfrm>
            <a:off x="4722672" y="2210943"/>
            <a:ext cx="461394" cy="4865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2">
                    <a:lumMod val="75000"/>
                    <a:lumOff val="25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Ex1</a:t>
            </a:r>
            <a:endParaRPr lang="ko-KR" altLang="en-US" sz="1000" dirty="0">
              <a:solidFill>
                <a:schemeClr val="tx2">
                  <a:lumMod val="75000"/>
                  <a:lumOff val="25000"/>
                </a:schemeClr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404EC66-B340-2386-F99E-BC26D9A7D07D}"/>
              </a:ext>
            </a:extLst>
          </p:cNvPr>
          <p:cNvSpPr/>
          <p:nvPr/>
        </p:nvSpPr>
        <p:spPr>
          <a:xfrm>
            <a:off x="4722672" y="2778633"/>
            <a:ext cx="461394" cy="4865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393EDF5-B35F-4E50-4914-5732D5CE14EC}"/>
              </a:ext>
            </a:extLst>
          </p:cNvPr>
          <p:cNvSpPr/>
          <p:nvPr/>
        </p:nvSpPr>
        <p:spPr>
          <a:xfrm>
            <a:off x="4722672" y="2778633"/>
            <a:ext cx="461394" cy="4865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000" dirty="0">
                <a:solidFill>
                  <a:srgbClr val="0E2841">
                    <a:lumMod val="75000"/>
                    <a:lumOff val="25000"/>
                  </a:srgb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Ex2</a:t>
            </a:r>
            <a:endParaRPr lang="ko-KR" altLang="en-US" sz="1000" dirty="0">
              <a:solidFill>
                <a:srgbClr val="0E2841">
                  <a:lumMod val="75000"/>
                  <a:lumOff val="25000"/>
                </a:srgbClr>
              </a:solidFill>
              <a:latin typeface="Microsoft Sans Serif" panose="020B0604020202020204" pitchFamily="34" charset="0"/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522D913-EA71-F421-ACC4-10D743238782}"/>
              </a:ext>
            </a:extLst>
          </p:cNvPr>
          <p:cNvSpPr/>
          <p:nvPr/>
        </p:nvSpPr>
        <p:spPr>
          <a:xfrm>
            <a:off x="4722672" y="3346323"/>
            <a:ext cx="461394" cy="4865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69FA720-69BD-B756-9307-27DBD4B8F81A}"/>
              </a:ext>
            </a:extLst>
          </p:cNvPr>
          <p:cNvSpPr/>
          <p:nvPr/>
        </p:nvSpPr>
        <p:spPr>
          <a:xfrm>
            <a:off x="4722672" y="3346323"/>
            <a:ext cx="461394" cy="4865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000" dirty="0">
                <a:solidFill>
                  <a:srgbClr val="0E2841">
                    <a:lumMod val="75000"/>
                    <a:lumOff val="25000"/>
                  </a:srgb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Ex3</a:t>
            </a:r>
            <a:endParaRPr lang="ko-KR" altLang="en-US" sz="1000" dirty="0">
              <a:solidFill>
                <a:srgbClr val="0E2841">
                  <a:lumMod val="75000"/>
                  <a:lumOff val="25000"/>
                </a:srgbClr>
              </a:solidFill>
              <a:latin typeface="Microsoft Sans Serif" panose="020B0604020202020204" pitchFamily="34" charset="0"/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E7CB17C-6346-BB36-DE95-06AE729AB570}"/>
              </a:ext>
            </a:extLst>
          </p:cNvPr>
          <p:cNvSpPr/>
          <p:nvPr/>
        </p:nvSpPr>
        <p:spPr>
          <a:xfrm>
            <a:off x="4722672" y="3914013"/>
            <a:ext cx="461394" cy="4865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18625D5-7FEA-4B04-25BB-224B7F47BFD3}"/>
              </a:ext>
            </a:extLst>
          </p:cNvPr>
          <p:cNvSpPr/>
          <p:nvPr/>
        </p:nvSpPr>
        <p:spPr>
          <a:xfrm>
            <a:off x="4722672" y="3914013"/>
            <a:ext cx="461394" cy="4865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000" dirty="0">
                <a:solidFill>
                  <a:srgbClr val="0E2841">
                    <a:lumMod val="75000"/>
                    <a:lumOff val="25000"/>
                  </a:srgb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Ex4</a:t>
            </a:r>
            <a:endParaRPr lang="ko-KR" altLang="en-US" sz="1000" dirty="0">
              <a:solidFill>
                <a:srgbClr val="0E2841">
                  <a:lumMod val="75000"/>
                  <a:lumOff val="25000"/>
                </a:srgbClr>
              </a:solidFill>
              <a:latin typeface="Microsoft Sans Serif" panose="020B0604020202020204" pitchFamily="34" charset="0"/>
              <a:ea typeface="맑은 고딕" panose="020B0503020000020004" pitchFamily="50" charset="-127"/>
              <a:cs typeface="Microsoft Sans Serif" panose="020B0604020202020204" pitchFamily="34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4E76FE6-1D28-641D-8524-A2598B02506B}"/>
              </a:ext>
            </a:extLst>
          </p:cNvPr>
          <p:cNvSpPr/>
          <p:nvPr/>
        </p:nvSpPr>
        <p:spPr>
          <a:xfrm>
            <a:off x="4722672" y="4481703"/>
            <a:ext cx="461394" cy="4865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587A6AE-DA85-5435-38EB-42A156BCA92F}"/>
              </a:ext>
            </a:extLst>
          </p:cNvPr>
          <p:cNvSpPr/>
          <p:nvPr/>
        </p:nvSpPr>
        <p:spPr>
          <a:xfrm>
            <a:off x="4722672" y="4481703"/>
            <a:ext cx="461394" cy="4865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402BD31-7BB3-E98F-873B-CC0A091987EE}"/>
              </a:ext>
            </a:extLst>
          </p:cNvPr>
          <p:cNvSpPr/>
          <p:nvPr/>
        </p:nvSpPr>
        <p:spPr>
          <a:xfrm>
            <a:off x="4722672" y="4481703"/>
            <a:ext cx="461394" cy="4865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>
                    <a:lumMod val="75000"/>
                    <a:lumOff val="25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…</a:t>
            </a:r>
            <a:endParaRPr lang="ko-KR" altLang="en-US" dirty="0">
              <a:solidFill>
                <a:schemeClr val="tx2">
                  <a:lumMod val="75000"/>
                  <a:lumOff val="25000"/>
                </a:schemeClr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BDF841A-4110-34E6-B800-9366F847BA79}"/>
              </a:ext>
            </a:extLst>
          </p:cNvPr>
          <p:cNvSpPr/>
          <p:nvPr/>
        </p:nvSpPr>
        <p:spPr>
          <a:xfrm>
            <a:off x="4722672" y="5049393"/>
            <a:ext cx="461394" cy="4865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554E760-C52D-9714-0EE9-64F69E273535}"/>
              </a:ext>
            </a:extLst>
          </p:cNvPr>
          <p:cNvSpPr/>
          <p:nvPr/>
        </p:nvSpPr>
        <p:spPr>
          <a:xfrm>
            <a:off x="4722672" y="5049393"/>
            <a:ext cx="461394" cy="4865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B6FD198-01BC-F42C-E351-62DC70CFDD28}"/>
              </a:ext>
            </a:extLst>
          </p:cNvPr>
          <p:cNvSpPr/>
          <p:nvPr/>
        </p:nvSpPr>
        <p:spPr>
          <a:xfrm>
            <a:off x="4722672" y="5617083"/>
            <a:ext cx="461394" cy="4865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C874BA4-DECE-DB29-A4DA-DF1539646567}"/>
              </a:ext>
            </a:extLst>
          </p:cNvPr>
          <p:cNvSpPr/>
          <p:nvPr/>
        </p:nvSpPr>
        <p:spPr>
          <a:xfrm>
            <a:off x="4722672" y="5617083"/>
            <a:ext cx="461394" cy="4865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0020AD2-8956-4D5C-6356-1B8760C8382F}"/>
              </a:ext>
            </a:extLst>
          </p:cNvPr>
          <p:cNvSpPr/>
          <p:nvPr/>
        </p:nvSpPr>
        <p:spPr>
          <a:xfrm>
            <a:off x="4722672" y="6184773"/>
            <a:ext cx="461394" cy="4865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8AB3142-F9CC-DDB4-5318-9158BCCC2D93}"/>
              </a:ext>
            </a:extLst>
          </p:cNvPr>
          <p:cNvSpPr/>
          <p:nvPr/>
        </p:nvSpPr>
        <p:spPr>
          <a:xfrm>
            <a:off x="4722672" y="5617083"/>
            <a:ext cx="461394" cy="4865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E2CDCEE-8778-E9A4-0BE6-DF468E927679}"/>
              </a:ext>
            </a:extLst>
          </p:cNvPr>
          <p:cNvSpPr/>
          <p:nvPr/>
        </p:nvSpPr>
        <p:spPr>
          <a:xfrm>
            <a:off x="4722672" y="5617083"/>
            <a:ext cx="461394" cy="4865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1224B5F-6EBA-A76F-4580-6F83437B4B79}"/>
              </a:ext>
            </a:extLst>
          </p:cNvPr>
          <p:cNvSpPr/>
          <p:nvPr/>
        </p:nvSpPr>
        <p:spPr>
          <a:xfrm>
            <a:off x="4722672" y="6184773"/>
            <a:ext cx="461394" cy="4865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9A35C3C-8ABE-9F85-0AB1-EC42D5BA5268}"/>
              </a:ext>
            </a:extLst>
          </p:cNvPr>
          <p:cNvSpPr/>
          <p:nvPr/>
        </p:nvSpPr>
        <p:spPr>
          <a:xfrm>
            <a:off x="4722672" y="6184773"/>
            <a:ext cx="461394" cy="4865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704889A-1417-D06B-B0BB-5E54F1714375}"/>
              </a:ext>
            </a:extLst>
          </p:cNvPr>
          <p:cNvSpPr/>
          <p:nvPr/>
        </p:nvSpPr>
        <p:spPr>
          <a:xfrm>
            <a:off x="4722672" y="6752463"/>
            <a:ext cx="461394" cy="4865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3A13427-E7B4-6DA4-858B-B5B976FC5EA1}"/>
              </a:ext>
            </a:extLst>
          </p:cNvPr>
          <p:cNvSpPr/>
          <p:nvPr/>
        </p:nvSpPr>
        <p:spPr>
          <a:xfrm>
            <a:off x="4722672" y="6752463"/>
            <a:ext cx="461394" cy="4865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32036B4-E0D7-E10D-2D5C-AB47EF39E6CF}"/>
              </a:ext>
            </a:extLst>
          </p:cNvPr>
          <p:cNvSpPr/>
          <p:nvPr/>
        </p:nvSpPr>
        <p:spPr>
          <a:xfrm>
            <a:off x="4722672" y="7320153"/>
            <a:ext cx="461394" cy="4865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>
                <a:solidFill>
                  <a:srgbClr val="0E2841">
                    <a:lumMod val="75000"/>
                    <a:lumOff val="25000"/>
                  </a:srgb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Exn</a:t>
            </a:r>
            <a:endParaRPr lang="ko-KR" altLang="en-US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27" name="오른쪽 중괄호 26">
            <a:extLst>
              <a:ext uri="{FF2B5EF4-FFF2-40B4-BE49-F238E27FC236}">
                <a16:creationId xmlns:a16="http://schemas.microsoft.com/office/drawing/2014/main" id="{375F69D7-D3D7-E1B0-15DE-1323417E5380}"/>
              </a:ext>
            </a:extLst>
          </p:cNvPr>
          <p:cNvSpPr/>
          <p:nvPr/>
        </p:nvSpPr>
        <p:spPr>
          <a:xfrm>
            <a:off x="5523330" y="2210943"/>
            <a:ext cx="511729" cy="5595772"/>
          </a:xfrm>
          <a:prstGeom prst="rightBrace">
            <a:avLst>
              <a:gd name="adj1" fmla="val 8333"/>
              <a:gd name="adj2" fmla="val 27806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C1AA397-D66A-D052-96D3-FB8B1366F5ED}"/>
              </a:ext>
            </a:extLst>
          </p:cNvPr>
          <p:cNvSpPr/>
          <p:nvPr/>
        </p:nvSpPr>
        <p:spPr>
          <a:xfrm>
            <a:off x="1794530" y="1140803"/>
            <a:ext cx="2472328" cy="15567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"</a:t>
            </a:r>
            <a:r>
              <a:rPr lang="en-US" altLang="ko-KR" dirty="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Kvinna</a:t>
            </a:r>
            <a:r>
              <a:rPr lang="en-US" altLang="ko-KR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altLang="ko-KR" dirty="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har</a:t>
            </a:r>
            <a:r>
              <a:rPr lang="en-US" altLang="ko-KR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altLang="ko-KR" dirty="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ikke</a:t>
            </a:r>
            <a:r>
              <a:rPr lang="en-US" altLang="ko-KR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altLang="ko-KR" dirty="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skoene</a:t>
            </a:r>
            <a:r>
              <a:rPr lang="en-US" altLang="ko-KR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."</a:t>
            </a:r>
          </a:p>
          <a:p>
            <a:pPr algn="ctr"/>
            <a:r>
              <a:rPr lang="en-US" altLang="ko-KR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   "The woman does not have the shoes."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2A03E0E9-D6B7-2F33-DCA9-457CC139EEB5}"/>
              </a:ext>
            </a:extLst>
          </p:cNvPr>
          <p:cNvCxnSpPr>
            <a:cxnSpLocks/>
          </p:cNvCxnSpPr>
          <p:nvPr/>
        </p:nvCxnSpPr>
        <p:spPr>
          <a:xfrm flipH="1">
            <a:off x="4266858" y="2444965"/>
            <a:ext cx="37454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E7183E6-F89F-3940-3356-F432A7301444}"/>
              </a:ext>
            </a:extLst>
          </p:cNvPr>
          <p:cNvSpPr/>
          <p:nvPr/>
        </p:nvSpPr>
        <p:spPr>
          <a:xfrm>
            <a:off x="1794529" y="2778634"/>
            <a:ext cx="2472327" cy="13187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"</a:t>
            </a:r>
            <a:r>
              <a:rPr lang="en-US" altLang="ko-KR" dirty="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Mennene</a:t>
            </a:r>
            <a:r>
              <a:rPr lang="en-US" altLang="ko-KR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altLang="ko-KR" dirty="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har</a:t>
            </a:r>
            <a:r>
              <a:rPr lang="en-US" altLang="ko-KR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r>
              <a:rPr lang="en-US" altLang="ko-KR" dirty="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epler</a:t>
            </a:r>
            <a:r>
              <a:rPr lang="en-US" altLang="ko-KR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."</a:t>
            </a:r>
          </a:p>
          <a:p>
            <a:pPr algn="ctr"/>
            <a:r>
              <a:rPr lang="en-US" altLang="ko-KR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  "The men have apples."</a:t>
            </a: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B9DB2DD1-F982-7C2A-1219-3B026BA1C515}"/>
              </a:ext>
            </a:extLst>
          </p:cNvPr>
          <p:cNvCxnSpPr>
            <a:cxnSpLocks/>
          </p:cNvCxnSpPr>
          <p:nvPr/>
        </p:nvCxnSpPr>
        <p:spPr>
          <a:xfrm flipH="1">
            <a:off x="4266859" y="3021914"/>
            <a:ext cx="37454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4168AE6-5F90-A5C2-BBF7-C3C6020BA1DD}"/>
              </a:ext>
            </a:extLst>
          </p:cNvPr>
          <p:cNvSpPr/>
          <p:nvPr/>
        </p:nvSpPr>
        <p:spPr>
          <a:xfrm>
            <a:off x="6650569" y="2737939"/>
            <a:ext cx="3128926" cy="19172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E0F8414-9C37-6E05-6C26-79EF35C8E2F1}"/>
              </a:ext>
            </a:extLst>
          </p:cNvPr>
          <p:cNvSpPr txBox="1"/>
          <p:nvPr/>
        </p:nvSpPr>
        <p:spPr>
          <a:xfrm>
            <a:off x="6650569" y="2319045"/>
            <a:ext cx="1418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Initial Model</a:t>
            </a:r>
            <a:endParaRPr lang="ko-KR" altLang="en-US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EAA7E084-4D5A-B53F-E611-6941878FABAD}"/>
              </a:ext>
            </a:extLst>
          </p:cNvPr>
          <p:cNvSpPr/>
          <p:nvPr/>
        </p:nvSpPr>
        <p:spPr>
          <a:xfrm>
            <a:off x="6793183" y="2963574"/>
            <a:ext cx="2835479" cy="64027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>
                    <a:lumMod val="90000"/>
                    <a:lumOff val="1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Extract the rules</a:t>
            </a:r>
            <a:endParaRPr lang="ko-KR" altLang="en-US" dirty="0">
              <a:solidFill>
                <a:schemeClr val="tx2">
                  <a:lumMod val="90000"/>
                  <a:lumOff val="10000"/>
                </a:schemeClr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EAAF2A3-AADD-F97A-3053-22E062905810}"/>
              </a:ext>
            </a:extLst>
          </p:cNvPr>
          <p:cNvSpPr/>
          <p:nvPr/>
        </p:nvSpPr>
        <p:spPr>
          <a:xfrm>
            <a:off x="6793181" y="3815902"/>
            <a:ext cx="2835479" cy="64027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>
                    <a:lumMod val="90000"/>
                    <a:lumOff val="1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Extract the corpus</a:t>
            </a:r>
            <a:endParaRPr lang="ko-KR" altLang="en-US" dirty="0">
              <a:solidFill>
                <a:schemeClr val="tx2">
                  <a:lumMod val="90000"/>
                  <a:lumOff val="10000"/>
                </a:schemeClr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0D658E8A-97A7-EA64-B3C0-C3A44E540180}"/>
              </a:ext>
            </a:extLst>
          </p:cNvPr>
          <p:cNvSpPr/>
          <p:nvPr/>
        </p:nvSpPr>
        <p:spPr>
          <a:xfrm>
            <a:off x="7431362" y="5067106"/>
            <a:ext cx="1559110" cy="4417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output</a:t>
            </a:r>
            <a:endParaRPr lang="ko-KR" altLang="en-US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E03A6E59-34E5-1E69-70CA-A272594E14AE}"/>
              </a:ext>
            </a:extLst>
          </p:cNvPr>
          <p:cNvCxnSpPr>
            <a:cxnSpLocks/>
            <a:stCxn id="27" idx="1"/>
          </p:cNvCxnSpPr>
          <p:nvPr/>
        </p:nvCxnSpPr>
        <p:spPr>
          <a:xfrm>
            <a:off x="6035059" y="3766903"/>
            <a:ext cx="615510" cy="81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477CB4EA-41FC-2FF3-EE8A-9AE647CF63A4}"/>
              </a:ext>
            </a:extLst>
          </p:cNvPr>
          <p:cNvCxnSpPr>
            <a:cxnSpLocks/>
          </p:cNvCxnSpPr>
          <p:nvPr/>
        </p:nvCxnSpPr>
        <p:spPr>
          <a:xfrm>
            <a:off x="8210917" y="4474865"/>
            <a:ext cx="0" cy="6023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8BB6E046-5BCE-C6E3-4076-583F7ED923A7}"/>
              </a:ext>
            </a:extLst>
          </p:cNvPr>
          <p:cNvSpPr/>
          <p:nvPr/>
        </p:nvSpPr>
        <p:spPr>
          <a:xfrm>
            <a:off x="7416484" y="6026784"/>
            <a:ext cx="1559110" cy="4417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Solver</a:t>
            </a:r>
            <a:endParaRPr lang="ko-KR" altLang="en-US" dirty="0"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200B3466-187E-DAD0-BF6F-20D2CBCDA6FC}"/>
              </a:ext>
            </a:extLst>
          </p:cNvPr>
          <p:cNvCxnSpPr>
            <a:cxnSpLocks/>
          </p:cNvCxnSpPr>
          <p:nvPr/>
        </p:nvCxnSpPr>
        <p:spPr>
          <a:xfrm>
            <a:off x="8210917" y="5424463"/>
            <a:ext cx="0" cy="6023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9E04A02-4FAF-A053-4332-A13B0E8D5F17}"/>
              </a:ext>
            </a:extLst>
          </p:cNvPr>
          <p:cNvSpPr/>
          <p:nvPr/>
        </p:nvSpPr>
        <p:spPr>
          <a:xfrm>
            <a:off x="7671467" y="6878364"/>
            <a:ext cx="1049143" cy="441789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2">
                    <a:lumMod val="90000"/>
                    <a:lumOff val="10000"/>
                  </a:schemeClr>
                </a:solidFill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Answer</a:t>
            </a:r>
            <a:endParaRPr lang="ko-KR" altLang="en-US" dirty="0">
              <a:solidFill>
                <a:schemeClr val="tx2">
                  <a:lumMod val="90000"/>
                  <a:lumOff val="10000"/>
                </a:schemeClr>
              </a:solidFill>
              <a:latin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05B00436-92F9-98F9-2180-78DC1BD34F97}"/>
              </a:ext>
            </a:extLst>
          </p:cNvPr>
          <p:cNvCxnSpPr>
            <a:cxnSpLocks/>
          </p:cNvCxnSpPr>
          <p:nvPr/>
        </p:nvCxnSpPr>
        <p:spPr>
          <a:xfrm>
            <a:off x="8210917" y="6276043"/>
            <a:ext cx="0" cy="6023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4248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BA0AAAA-E93D-065B-C37B-568BE7732DAB}"/>
              </a:ext>
            </a:extLst>
          </p:cNvPr>
          <p:cNvSpPr txBox="1"/>
          <p:nvPr/>
        </p:nvSpPr>
        <p:spPr>
          <a:xfrm>
            <a:off x="3048733" y="1840369"/>
            <a:ext cx="6097464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ko-KR" dirty="0"/>
              <a:t>[corpus]</a:t>
            </a:r>
            <a:br>
              <a:rPr lang="en-US" altLang="ko-KR" dirty="0"/>
            </a:br>
            <a:r>
              <a:rPr lang="en-US" altLang="ko-KR" dirty="0"/>
              <a:t>run: </a:t>
            </a:r>
            <a:r>
              <a:rPr lang="en-US" altLang="ko-KR" dirty="0" err="1"/>
              <a:t>tali</a:t>
            </a:r>
            <a:r>
              <a:rPr lang="en-US" altLang="ko-KR" dirty="0"/>
              <a:t>-</a:t>
            </a:r>
            <a:br>
              <a:rPr lang="en-US" altLang="ko-KR" dirty="0"/>
            </a:br>
            <a:r>
              <a:rPr lang="en-US" altLang="ko-KR" dirty="0"/>
              <a:t>sleep: ja-</a:t>
            </a:r>
            <a:br>
              <a:rPr lang="en-US" altLang="ko-KR" dirty="0"/>
            </a:br>
            <a:r>
              <a:rPr lang="en-US" altLang="ko-KR" dirty="0"/>
              <a:t>apple: </a:t>
            </a:r>
            <a:r>
              <a:rPr lang="en-US" altLang="ko-KR" dirty="0" err="1"/>
              <a:t>sagwa</a:t>
            </a:r>
            <a:r>
              <a:rPr lang="en-US" altLang="ko-KR" dirty="0"/>
              <a:t>-</a:t>
            </a:r>
            <a:br>
              <a:rPr lang="en-US" altLang="ko-KR" dirty="0"/>
            </a:br>
            <a:r>
              <a:rPr lang="en-US" altLang="ko-KR" dirty="0"/>
              <a:t>love: </a:t>
            </a:r>
            <a:r>
              <a:rPr lang="en-US" altLang="ko-KR" dirty="0" err="1"/>
              <a:t>sarang</a:t>
            </a:r>
            <a:r>
              <a:rPr lang="en-US" altLang="ko-KR" dirty="0"/>
              <a:t>-</a:t>
            </a:r>
            <a:br>
              <a:rPr lang="en-US" altLang="ko-KR" dirty="0"/>
            </a:br>
            <a:r>
              <a:rPr lang="en-US" altLang="ko-KR" dirty="0"/>
              <a:t>he: </a:t>
            </a:r>
            <a:r>
              <a:rPr lang="en-US" altLang="ko-KR" dirty="0" err="1"/>
              <a:t>geu</a:t>
            </a:r>
            <a:r>
              <a:rPr lang="en-US" altLang="ko-KR" dirty="0"/>
              <a:t>-</a:t>
            </a:r>
            <a:br>
              <a:rPr lang="en-US" altLang="ko-KR" dirty="0"/>
            </a:br>
            <a:r>
              <a:rPr lang="en-US" altLang="ko-KR" dirty="0"/>
              <a:t>unknown: </a:t>
            </a:r>
            <a:r>
              <a:rPr lang="en-US" altLang="ko-KR" dirty="0" err="1"/>
              <a:t>mirae</a:t>
            </a:r>
            <a:r>
              <a:rPr lang="en-US" altLang="ko-KR" dirty="0"/>
              <a:t>, </a:t>
            </a:r>
            <a:r>
              <a:rPr lang="en-US" altLang="ko-KR" dirty="0" err="1"/>
              <a:t>jongi</a:t>
            </a:r>
            <a:endParaRPr lang="en-US" altLang="ko-KR" dirty="0"/>
          </a:p>
          <a:p>
            <a:pPr>
              <a:buNone/>
            </a:pPr>
            <a:r>
              <a:rPr lang="en-US" altLang="ko-KR" dirty="0"/>
              <a:t>[rules]</a:t>
            </a:r>
            <a:br>
              <a:rPr lang="en-US" altLang="ko-KR" dirty="0"/>
            </a:br>
            <a:r>
              <a:rPr lang="en-US" altLang="ko-KR" b="1" dirty="0"/>
              <a:t>Word Order</a:t>
            </a:r>
            <a:br>
              <a:rPr lang="en-US" altLang="ko-KR" dirty="0"/>
            </a:br>
            <a:r>
              <a:rPr lang="en-US" altLang="ko-KR" dirty="0"/>
              <a:t>The word order is SOV.</a:t>
            </a:r>
          </a:p>
          <a:p>
            <a:pPr>
              <a:buNone/>
            </a:pPr>
            <a:r>
              <a:rPr lang="en-US" altLang="ko-KR" b="1" dirty="0"/>
              <a:t>Verb Tense Expressions</a:t>
            </a:r>
            <a:br>
              <a:rPr lang="en-US" altLang="ko-KR" dirty="0"/>
            </a:br>
            <a:r>
              <a:rPr lang="en-US" altLang="ko-KR" dirty="0"/>
              <a:t>Past: attach ‘-</a:t>
            </a:r>
            <a:r>
              <a:rPr lang="en-US" altLang="ko-KR" dirty="0" err="1"/>
              <a:t>deon</a:t>
            </a:r>
            <a:r>
              <a:rPr lang="en-US" altLang="ko-KR" dirty="0"/>
              <a:t>’ to the verb stem.</a:t>
            </a:r>
            <a:br>
              <a:rPr lang="en-US" altLang="ko-KR" dirty="0"/>
            </a:br>
            <a:r>
              <a:rPr lang="en-US" altLang="ko-KR" dirty="0"/>
              <a:t>Present: attach ‘-</a:t>
            </a:r>
            <a:r>
              <a:rPr lang="en-US" altLang="ko-KR" dirty="0" err="1"/>
              <a:t>neun</a:t>
            </a:r>
            <a:r>
              <a:rPr lang="en-US" altLang="ko-KR" dirty="0"/>
              <a:t>’ to the verb stem.</a:t>
            </a:r>
            <a:br>
              <a:rPr lang="en-US" altLang="ko-KR" dirty="0"/>
            </a:br>
            <a:r>
              <a:rPr lang="en-US" altLang="ko-KR" dirty="0"/>
              <a:t>Future: attach ‘-l’ to the verb stem.</a:t>
            </a:r>
          </a:p>
          <a:p>
            <a:r>
              <a:rPr lang="en-US" altLang="ko-KR" b="1" dirty="0"/>
              <a:t>Case Particles</a:t>
            </a:r>
            <a:br>
              <a:rPr lang="en-US" altLang="ko-KR" dirty="0"/>
            </a:br>
            <a:r>
              <a:rPr lang="en-US" altLang="ko-KR" dirty="0"/>
              <a:t>Subject case: if the preceding noun ends in a consonant, use ‘</a:t>
            </a:r>
            <a:r>
              <a:rPr lang="en-US" altLang="ko-KR" dirty="0" err="1"/>
              <a:t>i</a:t>
            </a:r>
            <a:r>
              <a:rPr lang="en-US" altLang="ko-KR" dirty="0"/>
              <a:t>’; if it ends in a vowel, use ‘ga’.</a:t>
            </a:r>
            <a:br>
              <a:rPr lang="en-US" altLang="ko-KR" dirty="0"/>
            </a:br>
            <a:r>
              <a:rPr lang="en-US" altLang="ko-KR" dirty="0"/>
              <a:t>Object case: if the preceding noun ends in a consonant, use ‘</a:t>
            </a:r>
            <a:r>
              <a:rPr lang="en-US" altLang="ko-KR" dirty="0" err="1"/>
              <a:t>eul</a:t>
            </a:r>
            <a:r>
              <a:rPr lang="en-US" altLang="ko-KR" dirty="0"/>
              <a:t>’; if it ends in a vowel, use ‘</a:t>
            </a:r>
            <a:r>
              <a:rPr lang="en-US" altLang="ko-KR" dirty="0" err="1"/>
              <a:t>reul</a:t>
            </a:r>
            <a:r>
              <a:rPr lang="en-US" altLang="ko-KR" dirty="0"/>
              <a:t>’.</a:t>
            </a:r>
          </a:p>
        </p:txBody>
      </p:sp>
    </p:spTree>
    <p:extLst>
      <p:ext uri="{BB962C8B-B14F-4D97-AF65-F5344CB8AC3E}">
        <p14:creationId xmlns:p14="http://schemas.microsoft.com/office/powerpoint/2010/main" val="197980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145</TotalTime>
  <Words>267</Words>
  <Application>Microsoft Office PowerPoint</Application>
  <PresentationFormat>사용자 지정</PresentationFormat>
  <Paragraphs>46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Microsoft Sans Serif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황경서</dc:creator>
  <cp:lastModifiedBy>황경서</cp:lastModifiedBy>
  <cp:revision>5</cp:revision>
  <dcterms:created xsi:type="dcterms:W3CDTF">2025-06-21T17:42:16Z</dcterms:created>
  <dcterms:modified xsi:type="dcterms:W3CDTF">2025-06-22T11:31:05Z</dcterms:modified>
</cp:coreProperties>
</file>