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1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C96D-8A3F-4ED4-8497-47CA51E22BF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29E2-EB17-4715-BF52-0D89FFA27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2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C96D-8A3F-4ED4-8497-47CA51E22BF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29E2-EB17-4715-BF52-0D89FFA27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24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C96D-8A3F-4ED4-8497-47CA51E22BF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29E2-EB17-4715-BF52-0D89FFA27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63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C96D-8A3F-4ED4-8497-47CA51E22BF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29E2-EB17-4715-BF52-0D89FFA27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79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C96D-8A3F-4ED4-8497-47CA51E22BF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29E2-EB17-4715-BF52-0D89FFA27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08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C96D-8A3F-4ED4-8497-47CA51E22BF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29E2-EB17-4715-BF52-0D89FFA27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54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C96D-8A3F-4ED4-8497-47CA51E22BF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29E2-EB17-4715-BF52-0D89FFA27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50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C96D-8A3F-4ED4-8497-47CA51E22BF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29E2-EB17-4715-BF52-0D89FFA27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5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C96D-8A3F-4ED4-8497-47CA51E22BF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29E2-EB17-4715-BF52-0D89FFA27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95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C96D-8A3F-4ED4-8497-47CA51E22BF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29E2-EB17-4715-BF52-0D89FFA27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04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6C96D-8A3F-4ED4-8497-47CA51E22BF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B29E2-EB17-4715-BF52-0D89FFA27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69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6C96D-8A3F-4ED4-8497-47CA51E22BF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BB29E2-EB17-4715-BF52-0D89FFA27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34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8EFCE-90CA-3462-FAAE-6FD8165A0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C92C69-ED2C-E867-867E-CF328F9B4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34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822F2DF-E41E-D450-0E16-DFAC453290F0}"/>
              </a:ext>
            </a:extLst>
          </p:cNvPr>
          <p:cNvSpPr/>
          <p:nvPr/>
        </p:nvSpPr>
        <p:spPr>
          <a:xfrm>
            <a:off x="395111" y="895110"/>
            <a:ext cx="3917244" cy="796776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run: </a:t>
            </a:r>
            <a:r>
              <a:rPr lang="en-US" altLang="ko-KR" sz="36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tali</a:t>
            </a:r>
            <a:r>
              <a:rPr lang="en-US" altLang="ko-KR" sz="3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</a:t>
            </a:r>
            <a:br>
              <a:rPr lang="en-US" altLang="ko-KR" sz="3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altLang="ko-KR" sz="3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sleep: ja-</a:t>
            </a:r>
            <a:br>
              <a:rPr lang="en-US" altLang="ko-KR" sz="3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altLang="ko-KR" sz="3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apple: </a:t>
            </a:r>
            <a:r>
              <a:rPr lang="en-US" altLang="ko-KR" sz="36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sagwa</a:t>
            </a:r>
            <a:br>
              <a:rPr lang="en-US" altLang="ko-KR" sz="3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altLang="ko-KR" sz="3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love: </a:t>
            </a:r>
            <a:r>
              <a:rPr lang="en-US" altLang="ko-KR" sz="36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sarang</a:t>
            </a:r>
            <a:br>
              <a:rPr lang="en-US" altLang="ko-KR" sz="3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altLang="ko-KR" sz="3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he: </a:t>
            </a:r>
            <a:r>
              <a:rPr lang="en-US" altLang="ko-KR" sz="36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geu</a:t>
            </a:r>
            <a:br>
              <a:rPr lang="en-US" altLang="ko-KR" sz="3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altLang="ko-KR" sz="3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unknown: </a:t>
            </a:r>
            <a:r>
              <a:rPr lang="en-US" altLang="ko-KR" sz="36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mirae</a:t>
            </a:r>
            <a:r>
              <a:rPr lang="en-US" altLang="ko-KR" sz="3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altLang="ko-KR" sz="36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jongi</a:t>
            </a:r>
            <a:endParaRPr lang="en-US" altLang="ko-KR" sz="3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1BF4DCD-6B7F-927A-A3D6-5A671166956B}"/>
              </a:ext>
            </a:extLst>
          </p:cNvPr>
          <p:cNvSpPr/>
          <p:nvPr/>
        </p:nvSpPr>
        <p:spPr>
          <a:xfrm>
            <a:off x="4617155" y="895110"/>
            <a:ext cx="7224889" cy="7967763"/>
          </a:xfrm>
          <a:prstGeom prst="roundRect">
            <a:avLst>
              <a:gd name="adj" fmla="val 86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ko-KR" sz="2800" b="1" dirty="0"/>
              <a:t>Word Order</a:t>
            </a:r>
            <a:br>
              <a:rPr lang="en-US" altLang="ko-KR" sz="2800" dirty="0"/>
            </a:br>
            <a:r>
              <a:rPr lang="en-US" altLang="ko-KR" sz="2800" dirty="0"/>
              <a:t>The word order is SOV.</a:t>
            </a:r>
          </a:p>
          <a:p>
            <a:pPr>
              <a:buNone/>
            </a:pPr>
            <a:endParaRPr lang="en-US" altLang="ko-KR" sz="2800" dirty="0"/>
          </a:p>
          <a:p>
            <a:pPr>
              <a:buNone/>
            </a:pPr>
            <a:r>
              <a:rPr lang="en-US" altLang="ko-KR" sz="2800" b="1" dirty="0"/>
              <a:t>Verb Tense Expressions</a:t>
            </a:r>
            <a:br>
              <a:rPr lang="en-US" altLang="ko-KR" sz="2800" dirty="0"/>
            </a:br>
            <a:r>
              <a:rPr lang="en-US" altLang="ko-KR" sz="2800" dirty="0"/>
              <a:t>Past: attach ‘-</a:t>
            </a:r>
            <a:r>
              <a:rPr lang="en-US" altLang="ko-KR" sz="2800" dirty="0" err="1"/>
              <a:t>deon</a:t>
            </a:r>
            <a:r>
              <a:rPr lang="en-US" altLang="ko-KR" sz="2800" dirty="0"/>
              <a:t>’ to the verb stem.</a:t>
            </a:r>
            <a:br>
              <a:rPr lang="en-US" altLang="ko-KR" sz="2800" dirty="0"/>
            </a:br>
            <a:r>
              <a:rPr lang="en-US" altLang="ko-KR" sz="2800" dirty="0"/>
              <a:t>Present: attach ‘-</a:t>
            </a:r>
            <a:r>
              <a:rPr lang="en-US" altLang="ko-KR" sz="2800" dirty="0" err="1"/>
              <a:t>neun</a:t>
            </a:r>
            <a:r>
              <a:rPr lang="en-US" altLang="ko-KR" sz="2800" dirty="0"/>
              <a:t>’ to the verb stem.</a:t>
            </a:r>
            <a:br>
              <a:rPr lang="en-US" altLang="ko-KR" sz="2800" dirty="0"/>
            </a:br>
            <a:r>
              <a:rPr lang="en-US" altLang="ko-KR" sz="2800" dirty="0"/>
              <a:t>Future: attach ‘-l’ to the verb stem.</a:t>
            </a:r>
          </a:p>
          <a:p>
            <a:pPr>
              <a:buNone/>
            </a:pPr>
            <a:endParaRPr lang="en-US" altLang="ko-KR" sz="2800" dirty="0"/>
          </a:p>
          <a:p>
            <a:r>
              <a:rPr lang="en-US" altLang="ko-KR" sz="2800" b="1" dirty="0"/>
              <a:t>Case Particles</a:t>
            </a:r>
            <a:br>
              <a:rPr lang="en-US" altLang="ko-KR" sz="2800" dirty="0"/>
            </a:br>
            <a:r>
              <a:rPr lang="en-US" altLang="ko-KR" sz="2800" dirty="0"/>
              <a:t>Subject case: if the preceding noun ends in a consonant, use ‘</a:t>
            </a:r>
            <a:r>
              <a:rPr lang="en-US" altLang="ko-KR" sz="2800" dirty="0" err="1"/>
              <a:t>i</a:t>
            </a:r>
            <a:r>
              <a:rPr lang="en-US" altLang="ko-KR" sz="2800" dirty="0"/>
              <a:t>’; if it ends in a vowel, use ‘ga’.</a:t>
            </a:r>
          </a:p>
          <a:p>
            <a:br>
              <a:rPr lang="en-US" altLang="ko-KR" sz="2800" dirty="0"/>
            </a:br>
            <a:r>
              <a:rPr lang="en-US" altLang="ko-KR" sz="2800" dirty="0"/>
              <a:t>Object case: if the preceding noun ends in a consonant, use ‘</a:t>
            </a:r>
            <a:r>
              <a:rPr lang="en-US" altLang="ko-KR" sz="2800" dirty="0" err="1"/>
              <a:t>eul</a:t>
            </a:r>
            <a:r>
              <a:rPr lang="en-US" altLang="ko-KR" sz="2800" dirty="0"/>
              <a:t>’; if it ends in a vowel, use ‘</a:t>
            </a:r>
            <a:r>
              <a:rPr lang="en-US" altLang="ko-KR" sz="2800" dirty="0" err="1"/>
              <a:t>reul</a:t>
            </a:r>
            <a:r>
              <a:rPr lang="en-US" altLang="ko-KR" sz="2800" dirty="0"/>
              <a:t>’.</a:t>
            </a:r>
          </a:p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BCCED-67AC-E46D-0F9E-F6DA07BF5764}"/>
              </a:ext>
            </a:extLst>
          </p:cNvPr>
          <p:cNvSpPr txBox="1"/>
          <p:nvPr/>
        </p:nvSpPr>
        <p:spPr>
          <a:xfrm>
            <a:off x="598313" y="191910"/>
            <a:ext cx="153760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corpus</a:t>
            </a:r>
            <a:endParaRPr lang="ko-KR" altLang="en-US" sz="3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44A11-2BE0-D559-12DE-002F62EAD6DD}"/>
              </a:ext>
            </a:extLst>
          </p:cNvPr>
          <p:cNvSpPr txBox="1"/>
          <p:nvPr/>
        </p:nvSpPr>
        <p:spPr>
          <a:xfrm>
            <a:off x="4820357" y="191910"/>
            <a:ext cx="115768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rules</a:t>
            </a:r>
            <a:endParaRPr lang="ko-KR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48307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133</Words>
  <Application>Microsoft Office PowerPoint</Application>
  <PresentationFormat>사용자 지정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Microsoft Sans Serif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황경서</dc:creator>
  <cp:lastModifiedBy>황경서</cp:lastModifiedBy>
  <cp:revision>1</cp:revision>
  <dcterms:created xsi:type="dcterms:W3CDTF">2025-06-22T09:35:06Z</dcterms:created>
  <dcterms:modified xsi:type="dcterms:W3CDTF">2025-06-22T09:42:44Z</dcterms:modified>
</cp:coreProperties>
</file>