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8521E-0917-4E6C-926D-CB88CF5060D3}" v="7" dt="2023-05-11T06:05:5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. Voodoo" userId="886b00def7aef48d" providerId="LiveId" clId="{F97A6BDE-4C1C-4F66-82C2-189B953B8A2E}"/>
    <pc:docChg chg="undo custSel addSld modSld">
      <pc:chgData name="C. Voodoo" userId="886b00def7aef48d" providerId="LiveId" clId="{F97A6BDE-4C1C-4F66-82C2-189B953B8A2E}" dt="2023-04-27T07:00:37.136" v="213" actId="1076"/>
      <pc:docMkLst>
        <pc:docMk/>
      </pc:docMkLst>
      <pc:sldChg chg="modSp mod">
        <pc:chgData name="C. Voodoo" userId="886b00def7aef48d" providerId="LiveId" clId="{F97A6BDE-4C1C-4F66-82C2-189B953B8A2E}" dt="2023-04-27T06:45:52.470" v="19" actId="20577"/>
        <pc:sldMkLst>
          <pc:docMk/>
          <pc:sldMk cId="2439263469" sldId="256"/>
        </pc:sldMkLst>
        <pc:spChg chg="mod">
          <ac:chgData name="C. Voodoo" userId="886b00def7aef48d" providerId="LiveId" clId="{F97A6BDE-4C1C-4F66-82C2-189B953B8A2E}" dt="2023-04-27T06:45:52.470" v="19" actId="20577"/>
          <ac:spMkLst>
            <pc:docMk/>
            <pc:sldMk cId="2439263469" sldId="256"/>
            <ac:spMk id="3" creationId="{AEBC08C2-FA49-FA5F-67E3-1EB42B4D4D25}"/>
          </ac:spMkLst>
        </pc:spChg>
      </pc:sldChg>
      <pc:sldChg chg="modSp mod">
        <pc:chgData name="C. Voodoo" userId="886b00def7aef48d" providerId="LiveId" clId="{F97A6BDE-4C1C-4F66-82C2-189B953B8A2E}" dt="2023-04-27T06:50:36.720" v="108" actId="5793"/>
        <pc:sldMkLst>
          <pc:docMk/>
          <pc:sldMk cId="1488364062" sldId="257"/>
        </pc:sldMkLst>
        <pc:spChg chg="mod">
          <ac:chgData name="C. Voodoo" userId="886b00def7aef48d" providerId="LiveId" clId="{F97A6BDE-4C1C-4F66-82C2-189B953B8A2E}" dt="2023-04-27T06:46:46.435" v="48" actId="20577"/>
          <ac:spMkLst>
            <pc:docMk/>
            <pc:sldMk cId="1488364062" sldId="257"/>
            <ac:spMk id="2" creationId="{C9D873DA-1828-5956-6E80-7B79B936DE04}"/>
          </ac:spMkLst>
        </pc:spChg>
        <pc:spChg chg="mod">
          <ac:chgData name="C. Voodoo" userId="886b00def7aef48d" providerId="LiveId" clId="{F97A6BDE-4C1C-4F66-82C2-189B953B8A2E}" dt="2023-04-27T06:50:36.720" v="108" actId="5793"/>
          <ac:spMkLst>
            <pc:docMk/>
            <pc:sldMk cId="1488364062" sldId="257"/>
            <ac:spMk id="3" creationId="{4F42A42F-3BBE-D751-6D21-23A458A5FD5B}"/>
          </ac:spMkLst>
        </pc:spChg>
      </pc:sldChg>
      <pc:sldChg chg="addSp delSp modSp new mod setBg">
        <pc:chgData name="C. Voodoo" userId="886b00def7aef48d" providerId="LiveId" clId="{F97A6BDE-4C1C-4F66-82C2-189B953B8A2E}" dt="2023-04-27T06:53:54.793" v="138" actId="1582"/>
        <pc:sldMkLst>
          <pc:docMk/>
          <pc:sldMk cId="4176087148" sldId="258"/>
        </pc:sldMkLst>
        <pc:spChg chg="mod">
          <ac:chgData name="C. Voodoo" userId="886b00def7aef48d" providerId="LiveId" clId="{F97A6BDE-4C1C-4F66-82C2-189B953B8A2E}" dt="2023-04-27T06:52:26.739" v="132" actId="26606"/>
          <ac:spMkLst>
            <pc:docMk/>
            <pc:sldMk cId="4176087148" sldId="258"/>
            <ac:spMk id="2" creationId="{B3D95993-66F5-10DD-F31E-2FFBFAB28DC6}"/>
          </ac:spMkLst>
        </pc:spChg>
        <pc:spChg chg="del">
          <ac:chgData name="C. Voodoo" userId="886b00def7aef48d" providerId="LiveId" clId="{F97A6BDE-4C1C-4F66-82C2-189B953B8A2E}" dt="2023-04-27T06:51:32.373" v="126" actId="478"/>
          <ac:spMkLst>
            <pc:docMk/>
            <pc:sldMk cId="4176087148" sldId="258"/>
            <ac:spMk id="3" creationId="{5524744E-10D4-8BF2-8030-32633F425980}"/>
          </ac:spMkLst>
        </pc:spChg>
        <pc:spChg chg="add del">
          <ac:chgData name="C. Voodoo" userId="886b00def7aef48d" providerId="LiveId" clId="{F97A6BDE-4C1C-4F66-82C2-189B953B8A2E}" dt="2023-04-27T06:52:26.739" v="132" actId="26606"/>
          <ac:spMkLst>
            <pc:docMk/>
            <pc:sldMk cId="4176087148" sldId="258"/>
            <ac:spMk id="12" creationId="{50666DC1-CD27-4874-9484-9D06C59FE4D0}"/>
          </ac:spMkLst>
        </pc:spChg>
        <pc:spChg chg="add del">
          <ac:chgData name="C. Voodoo" userId="886b00def7aef48d" providerId="LiveId" clId="{F97A6BDE-4C1C-4F66-82C2-189B953B8A2E}" dt="2023-04-27T06:52:26.739" v="132" actId="26606"/>
          <ac:spMkLst>
            <pc:docMk/>
            <pc:sldMk cId="4176087148" sldId="258"/>
            <ac:spMk id="14" creationId="{8A2FCF07-6918-45A6-B28F-1025FEBA7AEF}"/>
          </ac:spMkLst>
        </pc:spChg>
        <pc:spChg chg="add del">
          <ac:chgData name="C. Voodoo" userId="886b00def7aef48d" providerId="LiveId" clId="{F97A6BDE-4C1C-4F66-82C2-189B953B8A2E}" dt="2023-04-27T06:52:26.739" v="132" actId="26606"/>
          <ac:spMkLst>
            <pc:docMk/>
            <pc:sldMk cId="4176087148" sldId="258"/>
            <ac:spMk id="16" creationId="{72EF3F9A-9717-4ACB-A30D-96694842C4F7}"/>
          </ac:spMkLst>
        </pc:spChg>
        <pc:picChg chg="add mod ord">
          <ac:chgData name="C. Voodoo" userId="886b00def7aef48d" providerId="LiveId" clId="{F97A6BDE-4C1C-4F66-82C2-189B953B8A2E}" dt="2023-04-27T06:52:26.739" v="132" actId="26606"/>
          <ac:picMkLst>
            <pc:docMk/>
            <pc:sldMk cId="4176087148" sldId="258"/>
            <ac:picMk id="5" creationId="{CFCA4EB3-2D75-AC31-52F9-CBEFD4F91F20}"/>
          </ac:picMkLst>
        </pc:picChg>
        <pc:picChg chg="add mod">
          <ac:chgData name="C. Voodoo" userId="886b00def7aef48d" providerId="LiveId" clId="{F97A6BDE-4C1C-4F66-82C2-189B953B8A2E}" dt="2023-04-27T06:52:36.515" v="134" actId="1076"/>
          <ac:picMkLst>
            <pc:docMk/>
            <pc:sldMk cId="4176087148" sldId="258"/>
            <ac:picMk id="7" creationId="{AA8D39EF-F616-8CCF-8DA4-840338ACF9F4}"/>
          </ac:picMkLst>
        </pc:picChg>
        <pc:picChg chg="add mod">
          <ac:chgData name="C. Voodoo" userId="886b00def7aef48d" providerId="LiveId" clId="{F97A6BDE-4C1C-4F66-82C2-189B953B8A2E}" dt="2023-04-27T06:53:54.793" v="138" actId="1582"/>
          <ac:picMkLst>
            <pc:docMk/>
            <pc:sldMk cId="4176087148" sldId="258"/>
            <ac:picMk id="9" creationId="{5ABF2AD8-A547-5393-132B-1503C80A96EF}"/>
          </ac:picMkLst>
        </pc:picChg>
      </pc:sldChg>
      <pc:sldChg chg="addSp delSp modSp new mod">
        <pc:chgData name="C. Voodoo" userId="886b00def7aef48d" providerId="LiveId" clId="{F97A6BDE-4C1C-4F66-82C2-189B953B8A2E}" dt="2023-04-27T06:55:49.126" v="163" actId="1076"/>
        <pc:sldMkLst>
          <pc:docMk/>
          <pc:sldMk cId="587431109" sldId="259"/>
        </pc:sldMkLst>
        <pc:spChg chg="mod">
          <ac:chgData name="C. Voodoo" userId="886b00def7aef48d" providerId="LiveId" clId="{F97A6BDE-4C1C-4F66-82C2-189B953B8A2E}" dt="2023-04-27T06:54:38.711" v="156" actId="20577"/>
          <ac:spMkLst>
            <pc:docMk/>
            <pc:sldMk cId="587431109" sldId="259"/>
            <ac:spMk id="2" creationId="{4AE01884-78D3-6523-1ED8-72D281B1CD41}"/>
          </ac:spMkLst>
        </pc:spChg>
        <pc:spChg chg="del">
          <ac:chgData name="C. Voodoo" userId="886b00def7aef48d" providerId="LiveId" clId="{F97A6BDE-4C1C-4F66-82C2-189B953B8A2E}" dt="2023-04-27T06:54:45.455" v="157" actId="478"/>
          <ac:spMkLst>
            <pc:docMk/>
            <pc:sldMk cId="587431109" sldId="259"/>
            <ac:spMk id="3" creationId="{7AA9ECCA-9422-3DCB-A472-83971722F307}"/>
          </ac:spMkLst>
        </pc:spChg>
        <pc:picChg chg="add mod">
          <ac:chgData name="C. Voodoo" userId="886b00def7aef48d" providerId="LiveId" clId="{F97A6BDE-4C1C-4F66-82C2-189B953B8A2E}" dt="2023-04-27T06:55:03.259" v="159" actId="1076"/>
          <ac:picMkLst>
            <pc:docMk/>
            <pc:sldMk cId="587431109" sldId="259"/>
            <ac:picMk id="5" creationId="{4C794036-6BC6-968D-33DA-C865FB6E6FF7}"/>
          </ac:picMkLst>
        </pc:picChg>
        <pc:picChg chg="add mod">
          <ac:chgData name="C. Voodoo" userId="886b00def7aef48d" providerId="LiveId" clId="{F97A6BDE-4C1C-4F66-82C2-189B953B8A2E}" dt="2023-04-27T06:55:49.126" v="163" actId="1076"/>
          <ac:picMkLst>
            <pc:docMk/>
            <pc:sldMk cId="587431109" sldId="259"/>
            <ac:picMk id="7" creationId="{7B08DB5C-AEC9-5F4F-2890-7F18BBC3079F}"/>
          </ac:picMkLst>
        </pc:picChg>
      </pc:sldChg>
      <pc:sldChg chg="addSp delSp modSp new mod">
        <pc:chgData name="C. Voodoo" userId="886b00def7aef48d" providerId="LiveId" clId="{F97A6BDE-4C1C-4F66-82C2-189B953B8A2E}" dt="2023-04-27T07:00:37.136" v="213" actId="1076"/>
        <pc:sldMkLst>
          <pc:docMk/>
          <pc:sldMk cId="518312395" sldId="260"/>
        </pc:sldMkLst>
        <pc:spChg chg="mod">
          <ac:chgData name="C. Voodoo" userId="886b00def7aef48d" providerId="LiveId" clId="{F97A6BDE-4C1C-4F66-82C2-189B953B8A2E}" dt="2023-04-27T06:56:53.981" v="197" actId="6549"/>
          <ac:spMkLst>
            <pc:docMk/>
            <pc:sldMk cId="518312395" sldId="260"/>
            <ac:spMk id="2" creationId="{B18C7D79-A685-3A55-4EAC-E1D856A8EFCB}"/>
          </ac:spMkLst>
        </pc:spChg>
        <pc:spChg chg="del">
          <ac:chgData name="C. Voodoo" userId="886b00def7aef48d" providerId="LiveId" clId="{F97A6BDE-4C1C-4F66-82C2-189B953B8A2E}" dt="2023-04-27T06:57:24.920" v="198" actId="478"/>
          <ac:spMkLst>
            <pc:docMk/>
            <pc:sldMk cId="518312395" sldId="260"/>
            <ac:spMk id="3" creationId="{A4ED68C8-B8BA-CD20-DE32-146F321226BE}"/>
          </ac:spMkLst>
        </pc:spChg>
        <pc:picChg chg="add mod">
          <ac:chgData name="C. Voodoo" userId="886b00def7aef48d" providerId="LiveId" clId="{F97A6BDE-4C1C-4F66-82C2-189B953B8A2E}" dt="2023-04-27T06:57:33.137" v="201" actId="14100"/>
          <ac:picMkLst>
            <pc:docMk/>
            <pc:sldMk cId="518312395" sldId="260"/>
            <ac:picMk id="5" creationId="{633DB5BD-6057-CBD4-5607-7A7D11BE6684}"/>
          </ac:picMkLst>
        </pc:picChg>
        <pc:picChg chg="add mod">
          <ac:chgData name="C. Voodoo" userId="886b00def7aef48d" providerId="LiveId" clId="{F97A6BDE-4C1C-4F66-82C2-189B953B8A2E}" dt="2023-04-27T06:59:27.299" v="204" actId="14100"/>
          <ac:picMkLst>
            <pc:docMk/>
            <pc:sldMk cId="518312395" sldId="260"/>
            <ac:picMk id="7" creationId="{5316ACB4-0D40-691E-BE13-3369B0B9972F}"/>
          </ac:picMkLst>
        </pc:picChg>
        <pc:picChg chg="add mod">
          <ac:chgData name="C. Voodoo" userId="886b00def7aef48d" providerId="LiveId" clId="{F97A6BDE-4C1C-4F66-82C2-189B953B8A2E}" dt="2023-04-27T06:59:49.019" v="207" actId="14100"/>
          <ac:picMkLst>
            <pc:docMk/>
            <pc:sldMk cId="518312395" sldId="260"/>
            <ac:picMk id="9" creationId="{D18853B5-0D46-DE5D-A1F8-F6F928D945A6}"/>
          </ac:picMkLst>
        </pc:picChg>
        <pc:picChg chg="add mod">
          <ac:chgData name="C. Voodoo" userId="886b00def7aef48d" providerId="LiveId" clId="{F97A6BDE-4C1C-4F66-82C2-189B953B8A2E}" dt="2023-04-27T07:00:19.630" v="211" actId="1076"/>
          <ac:picMkLst>
            <pc:docMk/>
            <pc:sldMk cId="518312395" sldId="260"/>
            <ac:picMk id="11" creationId="{C38B953C-AD70-FCBB-B2AE-6ACDA9BE7C94}"/>
          </ac:picMkLst>
        </pc:picChg>
        <pc:picChg chg="add mod">
          <ac:chgData name="C. Voodoo" userId="886b00def7aef48d" providerId="LiveId" clId="{F97A6BDE-4C1C-4F66-82C2-189B953B8A2E}" dt="2023-04-27T07:00:37.136" v="213" actId="1076"/>
          <ac:picMkLst>
            <pc:docMk/>
            <pc:sldMk cId="518312395" sldId="260"/>
            <ac:picMk id="13" creationId="{40D47033-E508-9428-A811-EBBF2CA3EEF4}"/>
          </ac:picMkLst>
        </pc:picChg>
      </pc:sldChg>
    </pc:docChg>
  </pc:docChgLst>
  <pc:docChgLst>
    <pc:chgData name="Voodoo C." userId="886b00def7aef48d" providerId="LiveId" clId="{51158E00-A122-4AE0-AA46-90D67E2E1477}"/>
    <pc:docChg chg="custSel addSld modSld">
      <pc:chgData name="Voodoo C." userId="886b00def7aef48d" providerId="LiveId" clId="{51158E00-A122-4AE0-AA46-90D67E2E1477}" dt="2023-04-27T10:20:43.659" v="7"/>
      <pc:docMkLst>
        <pc:docMk/>
      </pc:docMkLst>
      <pc:sldChg chg="addSp">
        <pc:chgData name="Voodoo C." userId="886b00def7aef48d" providerId="LiveId" clId="{51158E00-A122-4AE0-AA46-90D67E2E1477}" dt="2023-04-27T10:20:43.659" v="7"/>
        <pc:sldMkLst>
          <pc:docMk/>
          <pc:sldMk cId="1488364062" sldId="257"/>
        </pc:sldMkLst>
        <pc:inkChg chg="add">
          <ac:chgData name="Voodoo C." userId="886b00def7aef48d" providerId="LiveId" clId="{51158E00-A122-4AE0-AA46-90D67E2E1477}" dt="2023-04-27T10:20:43.659" v="7"/>
          <ac:inkMkLst>
            <pc:docMk/>
            <pc:sldMk cId="1488364062" sldId="257"/>
            <ac:inkMk id="4" creationId="{6C639586-580E-3ADD-EDF5-8688F7F191B1}"/>
          </ac:inkMkLst>
        </pc:inkChg>
      </pc:sldChg>
      <pc:sldChg chg="addSp">
        <pc:chgData name="Voodoo C." userId="886b00def7aef48d" providerId="LiveId" clId="{51158E00-A122-4AE0-AA46-90D67E2E1477}" dt="2023-04-27T10:20:43.659" v="7"/>
        <pc:sldMkLst>
          <pc:docMk/>
          <pc:sldMk cId="4176087148" sldId="258"/>
        </pc:sldMkLst>
        <pc:inkChg chg="add">
          <ac:chgData name="Voodoo C." userId="886b00def7aef48d" providerId="LiveId" clId="{51158E00-A122-4AE0-AA46-90D67E2E1477}" dt="2023-04-27T10:20:43.659" v="7"/>
          <ac:inkMkLst>
            <pc:docMk/>
            <pc:sldMk cId="4176087148" sldId="258"/>
            <ac:inkMk id="3" creationId="{E693F581-2290-9253-F486-8073E1B0082C}"/>
          </ac:inkMkLst>
        </pc:inkChg>
      </pc:sldChg>
      <pc:sldChg chg="addSp">
        <pc:chgData name="Voodoo C." userId="886b00def7aef48d" providerId="LiveId" clId="{51158E00-A122-4AE0-AA46-90D67E2E1477}" dt="2023-04-27T10:20:43.659" v="7"/>
        <pc:sldMkLst>
          <pc:docMk/>
          <pc:sldMk cId="587431109" sldId="259"/>
        </pc:sldMkLst>
        <pc:inkChg chg="add">
          <ac:chgData name="Voodoo C." userId="886b00def7aef48d" providerId="LiveId" clId="{51158E00-A122-4AE0-AA46-90D67E2E1477}" dt="2023-04-27T10:20:43.659" v="7"/>
          <ac:inkMkLst>
            <pc:docMk/>
            <pc:sldMk cId="587431109" sldId="259"/>
            <ac:inkMk id="3" creationId="{F8902C70-4A0B-6D02-1DF5-2F51E2DF4286}"/>
          </ac:inkMkLst>
        </pc:inkChg>
      </pc:sldChg>
      <pc:sldChg chg="addSp">
        <pc:chgData name="Voodoo C." userId="886b00def7aef48d" providerId="LiveId" clId="{51158E00-A122-4AE0-AA46-90D67E2E1477}" dt="2023-04-27T10:20:43.659" v="7"/>
        <pc:sldMkLst>
          <pc:docMk/>
          <pc:sldMk cId="518312395" sldId="260"/>
        </pc:sldMkLst>
        <pc:inkChg chg="add">
          <ac:chgData name="Voodoo C." userId="886b00def7aef48d" providerId="LiveId" clId="{51158E00-A122-4AE0-AA46-90D67E2E1477}" dt="2023-04-27T10:20:43.659" v="7"/>
          <ac:inkMkLst>
            <pc:docMk/>
            <pc:sldMk cId="518312395" sldId="260"/>
            <ac:inkMk id="3" creationId="{8260149A-AFC6-1AF7-F51F-A4B074CA3C48}"/>
          </ac:inkMkLst>
        </pc:inkChg>
      </pc:sldChg>
      <pc:sldChg chg="addSp delSp modSp new mod setBg modClrScheme chgLayout">
        <pc:chgData name="Voodoo C." userId="886b00def7aef48d" providerId="LiveId" clId="{51158E00-A122-4AE0-AA46-90D67E2E1477}" dt="2023-04-27T07:04:20.624" v="6" actId="27614"/>
        <pc:sldMkLst>
          <pc:docMk/>
          <pc:sldMk cId="4076955374" sldId="261"/>
        </pc:sldMkLst>
        <pc:spChg chg="del mod ord">
          <ac:chgData name="Voodoo C." userId="886b00def7aef48d" providerId="LiveId" clId="{51158E00-A122-4AE0-AA46-90D67E2E1477}" dt="2023-04-27T07:03:55.368" v="1" actId="700"/>
          <ac:spMkLst>
            <pc:docMk/>
            <pc:sldMk cId="4076955374" sldId="261"/>
            <ac:spMk id="2" creationId="{D9ADF533-9B99-F900-AC43-7A31F0C4901F}"/>
          </ac:spMkLst>
        </pc:spChg>
        <pc:spChg chg="del mod ord">
          <ac:chgData name="Voodoo C." userId="886b00def7aef48d" providerId="LiveId" clId="{51158E00-A122-4AE0-AA46-90D67E2E1477}" dt="2023-04-27T07:03:55.368" v="1" actId="700"/>
          <ac:spMkLst>
            <pc:docMk/>
            <pc:sldMk cId="4076955374" sldId="261"/>
            <ac:spMk id="3" creationId="{E1E65597-D354-87A9-5D1A-255F482C25EF}"/>
          </ac:spMkLst>
        </pc:spChg>
        <pc:spChg chg="add mod ord">
          <ac:chgData name="Voodoo C." userId="886b00def7aef48d" providerId="LiveId" clId="{51158E00-A122-4AE0-AA46-90D67E2E1477}" dt="2023-04-27T07:04:13.372" v="5" actId="26606"/>
          <ac:spMkLst>
            <pc:docMk/>
            <pc:sldMk cId="4076955374" sldId="261"/>
            <ac:spMk id="4" creationId="{8BC42C13-E3A3-6C3F-C3ED-E5703CC32FC5}"/>
          </ac:spMkLst>
        </pc:spChg>
        <pc:spChg chg="add mod ord">
          <ac:chgData name="Voodoo C." userId="886b00def7aef48d" providerId="LiveId" clId="{51158E00-A122-4AE0-AA46-90D67E2E1477}" dt="2023-04-27T07:04:13.372" v="5" actId="26606"/>
          <ac:spMkLst>
            <pc:docMk/>
            <pc:sldMk cId="4076955374" sldId="261"/>
            <ac:spMk id="5" creationId="{49963BBB-C129-886C-2138-AA7225C1E48A}"/>
          </ac:spMkLst>
        </pc:spChg>
        <pc:spChg chg="add">
          <ac:chgData name="Voodoo C." userId="886b00def7aef48d" providerId="LiveId" clId="{51158E00-A122-4AE0-AA46-90D67E2E1477}" dt="2023-04-27T07:04:13.372" v="5" actId="26606"/>
          <ac:spMkLst>
            <pc:docMk/>
            <pc:sldMk cId="4076955374" sldId="261"/>
            <ac:spMk id="11" creationId="{50666DC1-CD27-4874-9484-9D06C59FE4D0}"/>
          </ac:spMkLst>
        </pc:spChg>
        <pc:spChg chg="add">
          <ac:chgData name="Voodoo C." userId="886b00def7aef48d" providerId="LiveId" clId="{51158E00-A122-4AE0-AA46-90D67E2E1477}" dt="2023-04-27T07:04:13.372" v="5" actId="26606"/>
          <ac:spMkLst>
            <pc:docMk/>
            <pc:sldMk cId="4076955374" sldId="261"/>
            <ac:spMk id="13" creationId="{B874FC77-B1AD-4469-830E-1F1D54FBB452}"/>
          </ac:spMkLst>
        </pc:spChg>
        <pc:spChg chg="add">
          <ac:chgData name="Voodoo C." userId="886b00def7aef48d" providerId="LiveId" clId="{51158E00-A122-4AE0-AA46-90D67E2E1477}" dt="2023-04-27T07:04:13.372" v="5" actId="26606"/>
          <ac:spMkLst>
            <pc:docMk/>
            <pc:sldMk cId="4076955374" sldId="261"/>
            <ac:spMk id="15" creationId="{2E50A422-27E0-44A6-9629-19BD1B3537DD}"/>
          </ac:spMkLst>
        </pc:spChg>
        <pc:spChg chg="add">
          <ac:chgData name="Voodoo C." userId="886b00def7aef48d" providerId="LiveId" clId="{51158E00-A122-4AE0-AA46-90D67E2E1477}" dt="2023-04-27T07:04:13.372" v="5" actId="26606"/>
          <ac:spMkLst>
            <pc:docMk/>
            <pc:sldMk cId="4076955374" sldId="261"/>
            <ac:spMk id="17" creationId="{A6834A66-723F-4B47-BF01-F6D4B2A1B19E}"/>
          </ac:spMkLst>
        </pc:spChg>
        <pc:picChg chg="add mod">
          <ac:chgData name="Voodoo C." userId="886b00def7aef48d" providerId="LiveId" clId="{51158E00-A122-4AE0-AA46-90D67E2E1477}" dt="2023-04-27T07:04:20.624" v="6" actId="27614"/>
          <ac:picMkLst>
            <pc:docMk/>
            <pc:sldMk cId="4076955374" sldId="261"/>
            <ac:picMk id="7" creationId="{448075AC-A11D-298A-8ABF-F1BEEA964C83}"/>
          </ac:picMkLst>
        </pc:picChg>
      </pc:sldChg>
    </pc:docChg>
  </pc:docChgLst>
  <pc:docChgLst>
    <pc:chgData name="Voodoo C." userId="886b00def7aef48d" providerId="LiveId" clId="{A298521E-0917-4E6C-926D-CB88CF5060D3}"/>
    <pc:docChg chg="undo custSel addSld modSld">
      <pc:chgData name="Voodoo C." userId="886b00def7aef48d" providerId="LiveId" clId="{A298521E-0917-4E6C-926D-CB88CF5060D3}" dt="2023-05-11T06:05:57.681" v="189"/>
      <pc:docMkLst>
        <pc:docMk/>
      </pc:docMkLst>
      <pc:sldChg chg="addSp delSp modSp mod">
        <pc:chgData name="Voodoo C." userId="886b00def7aef48d" providerId="LiveId" clId="{A298521E-0917-4E6C-926D-CB88CF5060D3}" dt="2023-05-11T03:28:31.685" v="12" actId="26606"/>
        <pc:sldMkLst>
          <pc:docMk/>
          <pc:sldMk cId="2439263469" sldId="256"/>
        </pc:sldMkLst>
        <pc:spChg chg="mod ord">
          <ac:chgData name="Voodoo C." userId="886b00def7aef48d" providerId="LiveId" clId="{A298521E-0917-4E6C-926D-CB88CF5060D3}" dt="2023-05-11T03:28:31.685" v="12" actId="26606"/>
          <ac:spMkLst>
            <pc:docMk/>
            <pc:sldMk cId="2439263469" sldId="256"/>
            <ac:spMk id="2" creationId="{92EE92C2-2760-6CB5-5CA3-9CBFFF372EF3}"/>
          </ac:spMkLst>
        </pc:spChg>
        <pc:spChg chg="del mod">
          <ac:chgData name="Voodoo C." userId="886b00def7aef48d" providerId="LiveId" clId="{A298521E-0917-4E6C-926D-CB88CF5060D3}" dt="2023-05-11T03:28:13.299" v="10" actId="478"/>
          <ac:spMkLst>
            <pc:docMk/>
            <pc:sldMk cId="2439263469" sldId="256"/>
            <ac:spMk id="3" creationId="{AEBC08C2-FA49-FA5F-67E3-1EB42B4D4D25}"/>
          </ac:spMkLst>
        </pc:spChg>
        <pc:spChg chg="del">
          <ac:chgData name="Voodoo C." userId="886b00def7aef48d" providerId="LiveId" clId="{A298521E-0917-4E6C-926D-CB88CF5060D3}" dt="2023-05-11T03:28:31.685" v="12" actId="26606"/>
          <ac:spMkLst>
            <pc:docMk/>
            <pc:sldMk cId="2439263469" sldId="256"/>
            <ac:spMk id="9" creationId="{5C8041AD-0A28-47FA-8BFF-56BAAA24647F}"/>
          </ac:spMkLst>
        </pc:spChg>
        <pc:spChg chg="del">
          <ac:chgData name="Voodoo C." userId="886b00def7aef48d" providerId="LiveId" clId="{A298521E-0917-4E6C-926D-CB88CF5060D3}" dt="2023-05-11T03:28:31.685" v="12" actId="26606"/>
          <ac:spMkLst>
            <pc:docMk/>
            <pc:sldMk cId="2439263469" sldId="256"/>
            <ac:spMk id="11" creationId="{72EF3F9A-9717-4ACB-A30D-96694842C4F7}"/>
          </ac:spMkLst>
        </pc:spChg>
        <pc:spChg chg="add">
          <ac:chgData name="Voodoo C." userId="886b00def7aef48d" providerId="LiveId" clId="{A298521E-0917-4E6C-926D-CB88CF5060D3}" dt="2023-05-11T03:28:31.685" v="12" actId="26606"/>
          <ac:spMkLst>
            <pc:docMk/>
            <pc:sldMk cId="2439263469" sldId="256"/>
            <ac:spMk id="16" creationId="{922E0291-99C8-40F9-ADAB-32589A3B57AA}"/>
          </ac:spMkLst>
        </pc:spChg>
        <pc:spChg chg="add">
          <ac:chgData name="Voodoo C." userId="886b00def7aef48d" providerId="LiveId" clId="{A298521E-0917-4E6C-926D-CB88CF5060D3}" dt="2023-05-11T03:28:31.685" v="12" actId="26606"/>
          <ac:spMkLst>
            <pc:docMk/>
            <pc:sldMk cId="2439263469" sldId="256"/>
            <ac:spMk id="18" creationId="{095830D2-F2AE-4DD8-B586-89B0977916FF}"/>
          </ac:spMkLst>
        </pc:spChg>
        <pc:picChg chg="mod">
          <ac:chgData name="Voodoo C." userId="886b00def7aef48d" providerId="LiveId" clId="{A298521E-0917-4E6C-926D-CB88CF5060D3}" dt="2023-05-11T03:28:31.685" v="12" actId="26606"/>
          <ac:picMkLst>
            <pc:docMk/>
            <pc:sldMk cId="2439263469" sldId="256"/>
            <ac:picMk id="4" creationId="{2C6E8825-41B7-C416-B30A-421F6B33379B}"/>
          </ac:picMkLst>
        </pc:picChg>
      </pc:sldChg>
      <pc:sldChg chg="addSp delSp modSp mod">
        <pc:chgData name="Voodoo C." userId="886b00def7aef48d" providerId="LiveId" clId="{A298521E-0917-4E6C-926D-CB88CF5060D3}" dt="2023-05-11T03:33:51.911" v="67" actId="5793"/>
        <pc:sldMkLst>
          <pc:docMk/>
          <pc:sldMk cId="1488364062" sldId="257"/>
        </pc:sldMkLst>
        <pc:spChg chg="mod">
          <ac:chgData name="Voodoo C." userId="886b00def7aef48d" providerId="LiveId" clId="{A298521E-0917-4E6C-926D-CB88CF5060D3}" dt="2023-05-11T03:33:51.911" v="67" actId="5793"/>
          <ac:spMkLst>
            <pc:docMk/>
            <pc:sldMk cId="1488364062" sldId="257"/>
            <ac:spMk id="2" creationId="{C9D873DA-1828-5956-6E80-7B79B936DE04}"/>
          </ac:spMkLst>
        </pc:spChg>
        <pc:spChg chg="del">
          <ac:chgData name="Voodoo C." userId="886b00def7aef48d" providerId="LiveId" clId="{A298521E-0917-4E6C-926D-CB88CF5060D3}" dt="2023-05-11T03:30:57.946" v="36" actId="478"/>
          <ac:spMkLst>
            <pc:docMk/>
            <pc:sldMk cId="1488364062" sldId="257"/>
            <ac:spMk id="3" creationId="{4F42A42F-3BBE-D751-6D21-23A458A5FD5B}"/>
          </ac:spMkLst>
        </pc:spChg>
        <pc:spChg chg="add del mod">
          <ac:chgData name="Voodoo C." userId="886b00def7aef48d" providerId="LiveId" clId="{A298521E-0917-4E6C-926D-CB88CF5060D3}" dt="2023-05-11T03:31:33.457" v="39" actId="478"/>
          <ac:spMkLst>
            <pc:docMk/>
            <pc:sldMk cId="1488364062" sldId="257"/>
            <ac:spMk id="6" creationId="{FBDE589B-4ECF-E445-24B3-543F945932B4}"/>
          </ac:spMkLst>
        </pc:spChg>
        <pc:picChg chg="add mod">
          <ac:chgData name="Voodoo C." userId="886b00def7aef48d" providerId="LiveId" clId="{A298521E-0917-4E6C-926D-CB88CF5060D3}" dt="2023-05-11T03:32:41.745" v="44" actId="14100"/>
          <ac:picMkLst>
            <pc:docMk/>
            <pc:sldMk cId="1488364062" sldId="257"/>
            <ac:picMk id="8" creationId="{0802C4CF-AF6F-42E2-2AF9-D325CC01DD4A}"/>
          </ac:picMkLst>
        </pc:picChg>
        <pc:picChg chg="add mod">
          <ac:chgData name="Voodoo C." userId="886b00def7aef48d" providerId="LiveId" clId="{A298521E-0917-4E6C-926D-CB88CF5060D3}" dt="2023-05-11T03:33:02.760" v="47" actId="14100"/>
          <ac:picMkLst>
            <pc:docMk/>
            <pc:sldMk cId="1488364062" sldId="257"/>
            <ac:picMk id="10" creationId="{A109890F-C195-B3BA-A385-E31E7B33A104}"/>
          </ac:picMkLst>
        </pc:picChg>
        <pc:picChg chg="add mod">
          <ac:chgData name="Voodoo C." userId="886b00def7aef48d" providerId="LiveId" clId="{A298521E-0917-4E6C-926D-CB88CF5060D3}" dt="2023-05-11T03:33:27.028" v="49" actId="1076"/>
          <ac:picMkLst>
            <pc:docMk/>
            <pc:sldMk cId="1488364062" sldId="257"/>
            <ac:picMk id="12" creationId="{EE87FE1B-0B1C-9CFC-94D9-DA4D18697925}"/>
          </ac:picMkLst>
        </pc:picChg>
        <pc:inkChg chg="del">
          <ac:chgData name="Voodoo C." userId="886b00def7aef48d" providerId="LiveId" clId="{A298521E-0917-4E6C-926D-CB88CF5060D3}" dt="2023-05-11T03:31:11.387" v="37" actId="33640"/>
          <ac:inkMkLst>
            <pc:docMk/>
            <pc:sldMk cId="1488364062" sldId="257"/>
            <ac:inkMk id="4" creationId="{6C639586-580E-3ADD-EDF5-8688F7F191B1}"/>
          </ac:inkMkLst>
        </pc:inkChg>
      </pc:sldChg>
      <pc:sldChg chg="addSp delSp modSp mod setBg">
        <pc:chgData name="Voodoo C." userId="886b00def7aef48d" providerId="LiveId" clId="{A298521E-0917-4E6C-926D-CB88CF5060D3}" dt="2023-05-11T05:37:16.687" v="78" actId="26606"/>
        <pc:sldMkLst>
          <pc:docMk/>
          <pc:sldMk cId="4176087148" sldId="258"/>
        </pc:sldMkLst>
        <pc:spChg chg="mod">
          <ac:chgData name="Voodoo C." userId="886b00def7aef48d" providerId="LiveId" clId="{A298521E-0917-4E6C-926D-CB88CF5060D3}" dt="2023-05-11T05:37:16.687" v="78" actId="26606"/>
          <ac:spMkLst>
            <pc:docMk/>
            <pc:sldMk cId="4176087148" sldId="258"/>
            <ac:spMk id="2" creationId="{B3D95993-66F5-10DD-F31E-2FFBFAB28DC6}"/>
          </ac:spMkLst>
        </pc:spChg>
        <pc:spChg chg="add">
          <ac:chgData name="Voodoo C." userId="886b00def7aef48d" providerId="LiveId" clId="{A298521E-0917-4E6C-926D-CB88CF5060D3}" dt="2023-05-11T05:37:16.687" v="78" actId="26606"/>
          <ac:spMkLst>
            <pc:docMk/>
            <pc:sldMk cId="4176087148" sldId="258"/>
            <ac:spMk id="11" creationId="{50666DC1-CD27-4874-9484-9D06C59FE4D0}"/>
          </ac:spMkLst>
        </pc:spChg>
        <pc:spChg chg="add">
          <ac:chgData name="Voodoo C." userId="886b00def7aef48d" providerId="LiveId" clId="{A298521E-0917-4E6C-926D-CB88CF5060D3}" dt="2023-05-11T05:37:16.687" v="78" actId="26606"/>
          <ac:spMkLst>
            <pc:docMk/>
            <pc:sldMk cId="4176087148" sldId="258"/>
            <ac:spMk id="13" creationId="{94C0C11B-582D-4BD6-AFEF-ED15AAF1604A}"/>
          </ac:spMkLst>
        </pc:spChg>
        <pc:spChg chg="add">
          <ac:chgData name="Voodoo C." userId="886b00def7aef48d" providerId="LiveId" clId="{A298521E-0917-4E6C-926D-CB88CF5060D3}" dt="2023-05-11T05:37:16.687" v="78" actId="26606"/>
          <ac:spMkLst>
            <pc:docMk/>
            <pc:sldMk cId="4176087148" sldId="258"/>
            <ac:spMk id="15" creationId="{72EF3F9A-9717-4ACB-A30D-96694842C4F7}"/>
          </ac:spMkLst>
        </pc:spChg>
        <pc:grpChg chg="add">
          <ac:chgData name="Voodoo C." userId="886b00def7aef48d" providerId="LiveId" clId="{A298521E-0917-4E6C-926D-CB88CF5060D3}" dt="2023-05-11T05:37:16.687" v="78" actId="26606"/>
          <ac:grpSpMkLst>
            <pc:docMk/>
            <pc:sldMk cId="4176087148" sldId="258"/>
            <ac:grpSpMk id="17" creationId="{16E5FE72-E50C-4D31-BB8A-9DAC217CB00E}"/>
          </ac:grpSpMkLst>
        </pc:grpChg>
        <pc:picChg chg="del">
          <ac:chgData name="Voodoo C." userId="886b00def7aef48d" providerId="LiveId" clId="{A298521E-0917-4E6C-926D-CB88CF5060D3}" dt="2023-05-11T03:34:06.701" v="73" actId="478"/>
          <ac:picMkLst>
            <pc:docMk/>
            <pc:sldMk cId="4176087148" sldId="258"/>
            <ac:picMk id="5" creationId="{CFCA4EB3-2D75-AC31-52F9-CBEFD4F91F20}"/>
          </ac:picMkLst>
        </pc:picChg>
        <pc:picChg chg="add mod">
          <ac:chgData name="Voodoo C." userId="886b00def7aef48d" providerId="LiveId" clId="{A298521E-0917-4E6C-926D-CB88CF5060D3}" dt="2023-05-11T05:37:16.687" v="78" actId="26606"/>
          <ac:picMkLst>
            <pc:docMk/>
            <pc:sldMk cId="4176087148" sldId="258"/>
            <ac:picMk id="6" creationId="{9E486BEB-B703-430E-C0E4-B4AE65D93281}"/>
          </ac:picMkLst>
        </pc:picChg>
        <pc:picChg chg="del">
          <ac:chgData name="Voodoo C." userId="886b00def7aef48d" providerId="LiveId" clId="{A298521E-0917-4E6C-926D-CB88CF5060D3}" dt="2023-05-11T03:34:10.555" v="75" actId="478"/>
          <ac:picMkLst>
            <pc:docMk/>
            <pc:sldMk cId="4176087148" sldId="258"/>
            <ac:picMk id="7" creationId="{AA8D39EF-F616-8CCF-8DA4-840338ACF9F4}"/>
          </ac:picMkLst>
        </pc:picChg>
        <pc:picChg chg="del">
          <ac:chgData name="Voodoo C." userId="886b00def7aef48d" providerId="LiveId" clId="{A298521E-0917-4E6C-926D-CB88CF5060D3}" dt="2023-05-11T03:34:08.775" v="74" actId="478"/>
          <ac:picMkLst>
            <pc:docMk/>
            <pc:sldMk cId="4176087148" sldId="258"/>
            <ac:picMk id="9" creationId="{5ABF2AD8-A547-5393-132B-1503C80A96EF}"/>
          </ac:picMkLst>
        </pc:picChg>
        <pc:inkChg chg="del">
          <ac:chgData name="Voodoo C." userId="886b00def7aef48d" providerId="LiveId" clId="{A298521E-0917-4E6C-926D-CB88CF5060D3}" dt="2023-05-11T03:31:17.599" v="38" actId="33639"/>
          <ac:inkMkLst>
            <pc:docMk/>
            <pc:sldMk cId="4176087148" sldId="258"/>
            <ac:inkMk id="3" creationId="{E693F581-2290-9253-F486-8073E1B0082C}"/>
          </ac:inkMkLst>
        </pc:inkChg>
      </pc:sldChg>
      <pc:sldChg chg="addSp delSp modSp mod setBg">
        <pc:chgData name="Voodoo C." userId="886b00def7aef48d" providerId="LiveId" clId="{A298521E-0917-4E6C-926D-CB88CF5060D3}" dt="2023-05-11T05:46:36.438" v="129" actId="1076"/>
        <pc:sldMkLst>
          <pc:docMk/>
          <pc:sldMk cId="587431109" sldId="259"/>
        </pc:sldMkLst>
        <pc:spChg chg="mod">
          <ac:chgData name="Voodoo C." userId="886b00def7aef48d" providerId="LiveId" clId="{A298521E-0917-4E6C-926D-CB88CF5060D3}" dt="2023-05-11T05:46:24.556" v="124" actId="26606"/>
          <ac:spMkLst>
            <pc:docMk/>
            <pc:sldMk cId="587431109" sldId="259"/>
            <ac:spMk id="2" creationId="{4AE01884-78D3-6523-1ED8-72D281B1CD41}"/>
          </ac:spMkLst>
        </pc:spChg>
        <pc:spChg chg="add del">
          <ac:chgData name="Voodoo C." userId="886b00def7aef48d" providerId="LiveId" clId="{A298521E-0917-4E6C-926D-CB88CF5060D3}" dt="2023-05-11T05:46:09.874" v="118" actId="26606"/>
          <ac:spMkLst>
            <pc:docMk/>
            <pc:sldMk cId="587431109" sldId="259"/>
            <ac:spMk id="14" creationId="{50666DC1-CD27-4874-9484-9D06C59FE4D0}"/>
          </ac:spMkLst>
        </pc:spChg>
        <pc:spChg chg="add del">
          <ac:chgData name="Voodoo C." userId="886b00def7aef48d" providerId="LiveId" clId="{A298521E-0917-4E6C-926D-CB88CF5060D3}" dt="2023-05-11T05:46:09.874" v="118" actId="26606"/>
          <ac:spMkLst>
            <pc:docMk/>
            <pc:sldMk cId="587431109" sldId="259"/>
            <ac:spMk id="16" creationId="{8A2FCF07-6918-45A6-B28F-1025FEBA7AEF}"/>
          </ac:spMkLst>
        </pc:spChg>
        <pc:spChg chg="add del">
          <ac:chgData name="Voodoo C." userId="886b00def7aef48d" providerId="LiveId" clId="{A298521E-0917-4E6C-926D-CB88CF5060D3}" dt="2023-05-11T05:46:09.874" v="118" actId="26606"/>
          <ac:spMkLst>
            <pc:docMk/>
            <pc:sldMk cId="587431109" sldId="259"/>
            <ac:spMk id="18" creationId="{72EF3F9A-9717-4ACB-A30D-96694842C4F7}"/>
          </ac:spMkLst>
        </pc:spChg>
        <pc:spChg chg="add del">
          <ac:chgData name="Voodoo C." userId="886b00def7aef48d" providerId="LiveId" clId="{A298521E-0917-4E6C-926D-CB88CF5060D3}" dt="2023-05-11T05:46:17.837" v="120" actId="26606"/>
          <ac:spMkLst>
            <pc:docMk/>
            <pc:sldMk cId="587431109" sldId="259"/>
            <ac:spMk id="23" creationId="{50666DC1-CD27-4874-9484-9D06C59FE4D0}"/>
          </ac:spMkLst>
        </pc:spChg>
        <pc:spChg chg="add del">
          <ac:chgData name="Voodoo C." userId="886b00def7aef48d" providerId="LiveId" clId="{A298521E-0917-4E6C-926D-CB88CF5060D3}" dt="2023-05-11T05:46:17.837" v="120" actId="26606"/>
          <ac:spMkLst>
            <pc:docMk/>
            <pc:sldMk cId="587431109" sldId="259"/>
            <ac:spMk id="24" creationId="{8A2FCF07-6918-45A6-B28F-1025FEBA7AEF}"/>
          </ac:spMkLst>
        </pc:spChg>
        <pc:spChg chg="add del">
          <ac:chgData name="Voodoo C." userId="886b00def7aef48d" providerId="LiveId" clId="{A298521E-0917-4E6C-926D-CB88CF5060D3}" dt="2023-05-11T05:46:17.837" v="120" actId="26606"/>
          <ac:spMkLst>
            <pc:docMk/>
            <pc:sldMk cId="587431109" sldId="259"/>
            <ac:spMk id="25" creationId="{72EF3F9A-9717-4ACB-A30D-96694842C4F7}"/>
          </ac:spMkLst>
        </pc:spChg>
        <pc:spChg chg="add del">
          <ac:chgData name="Voodoo C." userId="886b00def7aef48d" providerId="LiveId" clId="{A298521E-0917-4E6C-926D-CB88CF5060D3}" dt="2023-05-11T05:46:24.556" v="124" actId="26606"/>
          <ac:spMkLst>
            <pc:docMk/>
            <pc:sldMk cId="587431109" sldId="259"/>
            <ac:spMk id="27" creationId="{50666DC1-CD27-4874-9484-9D06C59FE4D0}"/>
          </ac:spMkLst>
        </pc:spChg>
        <pc:spChg chg="add del">
          <ac:chgData name="Voodoo C." userId="886b00def7aef48d" providerId="LiveId" clId="{A298521E-0917-4E6C-926D-CB88CF5060D3}" dt="2023-05-11T05:46:24.556" v="124" actId="26606"/>
          <ac:spMkLst>
            <pc:docMk/>
            <pc:sldMk cId="587431109" sldId="259"/>
            <ac:spMk id="28" creationId="{8A2FCF07-6918-45A6-B28F-1025FEBA7AEF}"/>
          </ac:spMkLst>
        </pc:spChg>
        <pc:spChg chg="add del">
          <ac:chgData name="Voodoo C." userId="886b00def7aef48d" providerId="LiveId" clId="{A298521E-0917-4E6C-926D-CB88CF5060D3}" dt="2023-05-11T05:46:24.556" v="124" actId="26606"/>
          <ac:spMkLst>
            <pc:docMk/>
            <pc:sldMk cId="587431109" sldId="259"/>
            <ac:spMk id="29" creationId="{72EF3F9A-9717-4ACB-A30D-96694842C4F7}"/>
          </ac:spMkLst>
        </pc:spChg>
        <pc:grpChg chg="add del">
          <ac:chgData name="Voodoo C." userId="886b00def7aef48d" providerId="LiveId" clId="{A298521E-0917-4E6C-926D-CB88CF5060D3}" dt="2023-05-11T05:46:17.837" v="120" actId="26606"/>
          <ac:grpSpMkLst>
            <pc:docMk/>
            <pc:sldMk cId="587431109" sldId="259"/>
            <ac:grpSpMk id="20" creationId="{1F35EA34-89CE-4BC1-9027-1CEAB7B04CFB}"/>
          </ac:grpSpMkLst>
        </pc:grpChg>
        <pc:picChg chg="del">
          <ac:chgData name="Voodoo C." userId="886b00def7aef48d" providerId="LiveId" clId="{A298521E-0917-4E6C-926D-CB88CF5060D3}" dt="2023-05-11T05:43:46.599" v="102" actId="478"/>
          <ac:picMkLst>
            <pc:docMk/>
            <pc:sldMk cId="587431109" sldId="259"/>
            <ac:picMk id="5" creationId="{4C794036-6BC6-968D-33DA-C865FB6E6FF7}"/>
          </ac:picMkLst>
        </pc:picChg>
        <pc:picChg chg="add mod">
          <ac:chgData name="Voodoo C." userId="886b00def7aef48d" providerId="LiveId" clId="{A298521E-0917-4E6C-926D-CB88CF5060D3}" dt="2023-05-11T05:46:24.556" v="124" actId="26606"/>
          <ac:picMkLst>
            <pc:docMk/>
            <pc:sldMk cId="587431109" sldId="259"/>
            <ac:picMk id="6" creationId="{777CCAA7-047B-9B06-5ED3-9FC80184BDAC}"/>
          </ac:picMkLst>
        </pc:picChg>
        <pc:picChg chg="del">
          <ac:chgData name="Voodoo C." userId="886b00def7aef48d" providerId="LiveId" clId="{A298521E-0917-4E6C-926D-CB88CF5060D3}" dt="2023-05-11T05:43:48.092" v="103" actId="478"/>
          <ac:picMkLst>
            <pc:docMk/>
            <pc:sldMk cId="587431109" sldId="259"/>
            <ac:picMk id="7" creationId="{7B08DB5C-AEC9-5F4F-2890-7F18BBC3079F}"/>
          </ac:picMkLst>
        </pc:picChg>
        <pc:picChg chg="add mod">
          <ac:chgData name="Voodoo C." userId="886b00def7aef48d" providerId="LiveId" clId="{A298521E-0917-4E6C-926D-CB88CF5060D3}" dt="2023-05-11T05:46:36.438" v="129" actId="1076"/>
          <ac:picMkLst>
            <pc:docMk/>
            <pc:sldMk cId="587431109" sldId="259"/>
            <ac:picMk id="9" creationId="{7C753686-88D3-C56B-62CF-C3F5213BF323}"/>
          </ac:picMkLst>
        </pc:picChg>
        <pc:inkChg chg="del">
          <ac:chgData name="Voodoo C." userId="886b00def7aef48d" providerId="LiveId" clId="{A298521E-0917-4E6C-926D-CB88CF5060D3}" dt="2023-05-11T03:31:17.599" v="38" actId="33639"/>
          <ac:inkMkLst>
            <pc:docMk/>
            <pc:sldMk cId="587431109" sldId="259"/>
            <ac:inkMk id="3" creationId="{F8902C70-4A0B-6D02-1DF5-2F51E2DF4286}"/>
          </ac:inkMkLst>
        </pc:inkChg>
      </pc:sldChg>
      <pc:sldChg chg="addSp delSp modSp mod">
        <pc:chgData name="Voodoo C." userId="886b00def7aef48d" providerId="LiveId" clId="{A298521E-0917-4E6C-926D-CB88CF5060D3}" dt="2023-05-11T05:55:41.562" v="155" actId="14100"/>
        <pc:sldMkLst>
          <pc:docMk/>
          <pc:sldMk cId="518312395" sldId="260"/>
        </pc:sldMkLst>
        <pc:spChg chg="mod">
          <ac:chgData name="Voodoo C." userId="886b00def7aef48d" providerId="LiveId" clId="{A298521E-0917-4E6C-926D-CB88CF5060D3}" dt="2023-05-11T05:55:11.388" v="145" actId="20577"/>
          <ac:spMkLst>
            <pc:docMk/>
            <pc:sldMk cId="518312395" sldId="260"/>
            <ac:spMk id="2" creationId="{B18C7D79-A685-3A55-4EAC-E1D856A8EFCB}"/>
          </ac:spMkLst>
        </pc:spChg>
        <pc:picChg chg="del">
          <ac:chgData name="Voodoo C." userId="886b00def7aef48d" providerId="LiveId" clId="{A298521E-0917-4E6C-926D-CB88CF5060D3}" dt="2023-05-11T05:55:20.022" v="150" actId="478"/>
          <ac:picMkLst>
            <pc:docMk/>
            <pc:sldMk cId="518312395" sldId="260"/>
            <ac:picMk id="5" creationId="{633DB5BD-6057-CBD4-5607-7A7D11BE6684}"/>
          </ac:picMkLst>
        </pc:picChg>
        <pc:picChg chg="add mod">
          <ac:chgData name="Voodoo C." userId="886b00def7aef48d" providerId="LiveId" clId="{A298521E-0917-4E6C-926D-CB88CF5060D3}" dt="2023-05-11T05:55:41.562" v="155" actId="14100"/>
          <ac:picMkLst>
            <pc:docMk/>
            <pc:sldMk cId="518312395" sldId="260"/>
            <ac:picMk id="6" creationId="{AD9628A0-2C1F-A9D1-176D-0B41BC54BE51}"/>
          </ac:picMkLst>
        </pc:picChg>
        <pc:picChg chg="del">
          <ac:chgData name="Voodoo C." userId="886b00def7aef48d" providerId="LiveId" clId="{A298521E-0917-4E6C-926D-CB88CF5060D3}" dt="2023-05-11T05:55:19.141" v="149" actId="478"/>
          <ac:picMkLst>
            <pc:docMk/>
            <pc:sldMk cId="518312395" sldId="260"/>
            <ac:picMk id="7" creationId="{5316ACB4-0D40-691E-BE13-3369B0B9972F}"/>
          </ac:picMkLst>
        </pc:picChg>
        <pc:picChg chg="del">
          <ac:chgData name="Voodoo C." userId="886b00def7aef48d" providerId="LiveId" clId="{A298521E-0917-4E6C-926D-CB88CF5060D3}" dt="2023-05-11T05:55:16.336" v="148" actId="478"/>
          <ac:picMkLst>
            <pc:docMk/>
            <pc:sldMk cId="518312395" sldId="260"/>
            <ac:picMk id="9" creationId="{D18853B5-0D46-DE5D-A1F8-F6F928D945A6}"/>
          </ac:picMkLst>
        </pc:picChg>
        <pc:picChg chg="del">
          <ac:chgData name="Voodoo C." userId="886b00def7aef48d" providerId="LiveId" clId="{A298521E-0917-4E6C-926D-CB88CF5060D3}" dt="2023-05-11T05:55:14.387" v="146" actId="478"/>
          <ac:picMkLst>
            <pc:docMk/>
            <pc:sldMk cId="518312395" sldId="260"/>
            <ac:picMk id="11" creationId="{C38B953C-AD70-FCBB-B2AE-6ACDA9BE7C94}"/>
          </ac:picMkLst>
        </pc:picChg>
        <pc:picChg chg="del">
          <ac:chgData name="Voodoo C." userId="886b00def7aef48d" providerId="LiveId" clId="{A298521E-0917-4E6C-926D-CB88CF5060D3}" dt="2023-05-11T05:55:15.161" v="147" actId="478"/>
          <ac:picMkLst>
            <pc:docMk/>
            <pc:sldMk cId="518312395" sldId="260"/>
            <ac:picMk id="13" creationId="{40D47033-E508-9428-A811-EBBF2CA3EEF4}"/>
          </ac:picMkLst>
        </pc:picChg>
        <pc:inkChg chg="del">
          <ac:chgData name="Voodoo C." userId="886b00def7aef48d" providerId="LiveId" clId="{A298521E-0917-4E6C-926D-CB88CF5060D3}" dt="2023-05-11T03:31:17.599" v="38" actId="33639"/>
          <ac:inkMkLst>
            <pc:docMk/>
            <pc:sldMk cId="518312395" sldId="260"/>
            <ac:inkMk id="3" creationId="{8260149A-AFC6-1AF7-F51F-A4B074CA3C48}"/>
          </ac:inkMkLst>
        </pc:inkChg>
      </pc:sldChg>
      <pc:sldChg chg="delSp mod">
        <pc:chgData name="Voodoo C." userId="886b00def7aef48d" providerId="LiveId" clId="{A298521E-0917-4E6C-926D-CB88CF5060D3}" dt="2023-05-11T05:59:42.743" v="182" actId="478"/>
        <pc:sldMkLst>
          <pc:docMk/>
          <pc:sldMk cId="4076955374" sldId="261"/>
        </pc:sldMkLst>
        <pc:spChg chg="del">
          <ac:chgData name="Voodoo C." userId="886b00def7aef48d" providerId="LiveId" clId="{A298521E-0917-4E6C-926D-CB88CF5060D3}" dt="2023-05-11T05:59:42.743" v="182" actId="478"/>
          <ac:spMkLst>
            <pc:docMk/>
            <pc:sldMk cId="4076955374" sldId="261"/>
            <ac:spMk id="5" creationId="{49963BBB-C129-886C-2138-AA7225C1E48A}"/>
          </ac:spMkLst>
        </pc:spChg>
      </pc:sldChg>
      <pc:sldChg chg="addSp delSp modSp add mod">
        <pc:chgData name="Voodoo C." userId="886b00def7aef48d" providerId="LiveId" clId="{A298521E-0917-4E6C-926D-CB88CF5060D3}" dt="2023-05-11T05:48:14.574" v="143" actId="1076"/>
        <pc:sldMkLst>
          <pc:docMk/>
          <pc:sldMk cId="1178282845" sldId="262"/>
        </pc:sldMkLst>
        <pc:picChg chg="add mod">
          <ac:chgData name="Voodoo C." userId="886b00def7aef48d" providerId="LiveId" clId="{A298521E-0917-4E6C-926D-CB88CF5060D3}" dt="2023-05-11T05:48:12.046" v="142" actId="1076"/>
          <ac:picMkLst>
            <pc:docMk/>
            <pc:sldMk cId="1178282845" sldId="262"/>
            <ac:picMk id="4" creationId="{D624E2C4-079A-5A53-A0A7-3107B7821B25}"/>
          </ac:picMkLst>
        </pc:picChg>
        <pc:picChg chg="del">
          <ac:chgData name="Voodoo C." userId="886b00def7aef48d" providerId="LiveId" clId="{A298521E-0917-4E6C-926D-CB88CF5060D3}" dt="2023-05-11T05:47:32.321" v="131" actId="478"/>
          <ac:picMkLst>
            <pc:docMk/>
            <pc:sldMk cId="1178282845" sldId="262"/>
            <ac:picMk id="6" creationId="{777CCAA7-047B-9B06-5ED3-9FC80184BDAC}"/>
          </ac:picMkLst>
        </pc:picChg>
        <pc:picChg chg="add mod">
          <ac:chgData name="Voodoo C." userId="886b00def7aef48d" providerId="LiveId" clId="{A298521E-0917-4E6C-926D-CB88CF5060D3}" dt="2023-05-11T05:48:14.574" v="143" actId="1076"/>
          <ac:picMkLst>
            <pc:docMk/>
            <pc:sldMk cId="1178282845" sldId="262"/>
            <ac:picMk id="7" creationId="{CA6FF2C4-4993-11F9-F303-F0572095D759}"/>
          </ac:picMkLst>
        </pc:picChg>
        <pc:picChg chg="del">
          <ac:chgData name="Voodoo C." userId="886b00def7aef48d" providerId="LiveId" clId="{A298521E-0917-4E6C-926D-CB88CF5060D3}" dt="2023-05-11T05:47:50.622" v="134" actId="478"/>
          <ac:picMkLst>
            <pc:docMk/>
            <pc:sldMk cId="1178282845" sldId="262"/>
            <ac:picMk id="9" creationId="{7C753686-88D3-C56B-62CF-C3F5213BF323}"/>
          </ac:picMkLst>
        </pc:picChg>
      </pc:sldChg>
      <pc:sldChg chg="addSp delSp modSp new mod modAnim">
        <pc:chgData name="Voodoo C." userId="886b00def7aef48d" providerId="LiveId" clId="{A298521E-0917-4E6C-926D-CB88CF5060D3}" dt="2023-05-11T06:05:57.681" v="189"/>
        <pc:sldMkLst>
          <pc:docMk/>
          <pc:sldMk cId="1216857579" sldId="263"/>
        </pc:sldMkLst>
        <pc:spChg chg="mod">
          <ac:chgData name="Voodoo C." userId="886b00def7aef48d" providerId="LiveId" clId="{A298521E-0917-4E6C-926D-CB88CF5060D3}" dt="2023-05-11T05:56:39.998" v="181" actId="20577"/>
          <ac:spMkLst>
            <pc:docMk/>
            <pc:sldMk cId="1216857579" sldId="263"/>
            <ac:spMk id="2" creationId="{B8A97175-DB58-086D-511A-F80AB67FDE40}"/>
          </ac:spMkLst>
        </pc:spChg>
        <pc:spChg chg="del">
          <ac:chgData name="Voodoo C." userId="886b00def7aef48d" providerId="LiveId" clId="{A298521E-0917-4E6C-926D-CB88CF5060D3}" dt="2023-05-11T05:56:23.049" v="157" actId="478"/>
          <ac:spMkLst>
            <pc:docMk/>
            <pc:sldMk cId="1216857579" sldId="263"/>
            <ac:spMk id="3" creationId="{6566684A-C6B9-32F0-68FC-356D04B5105E}"/>
          </ac:spMkLst>
        </pc:spChg>
        <pc:picChg chg="add del mod">
          <ac:chgData name="Voodoo C." userId="886b00def7aef48d" providerId="LiveId" clId="{A298521E-0917-4E6C-926D-CB88CF5060D3}" dt="2023-05-11T06:02:04.975" v="183" actId="478"/>
          <ac:picMkLst>
            <pc:docMk/>
            <pc:sldMk cId="1216857579" sldId="263"/>
            <ac:picMk id="5" creationId="{70FF730F-4B7F-D4BC-823E-D045B1A7C8C4}"/>
          </ac:picMkLst>
        </pc:picChg>
        <pc:picChg chg="add mod">
          <ac:chgData name="Voodoo C." userId="886b00def7aef48d" providerId="LiveId" clId="{A298521E-0917-4E6C-926D-CB88CF5060D3}" dt="2023-05-11T06:05:17.193" v="185" actId="1076"/>
          <ac:picMkLst>
            <pc:docMk/>
            <pc:sldMk cId="1216857579" sldId="263"/>
            <ac:picMk id="7" creationId="{C08A5ACB-CF5B-E335-F2E8-39025B75083E}"/>
          </ac:picMkLst>
        </pc:picChg>
        <pc:picChg chg="add mod">
          <ac:chgData name="Voodoo C." userId="886b00def7aef48d" providerId="LiveId" clId="{A298521E-0917-4E6C-926D-CB88CF5060D3}" dt="2023-05-11T06:05:36.444" v="187" actId="1076"/>
          <ac:picMkLst>
            <pc:docMk/>
            <pc:sldMk cId="1216857579" sldId="263"/>
            <ac:picMk id="9" creationId="{22CF0C84-580C-0450-50FF-0AFF331F5A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E8825-41B7-C416-B30A-421F6B333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EE92C2-2760-6CB5-5CA3-9CBFFF37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871314"/>
            <a:ext cx="4867234" cy="2508616"/>
          </a:xfrm>
        </p:spPr>
        <p:txBody>
          <a:bodyPr anchor="t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Trace </a:t>
            </a:r>
            <a:r>
              <a:rPr lang="zh-CN" altLang="en-US">
                <a:solidFill>
                  <a:srgbClr val="FFFFFF"/>
                </a:solidFill>
              </a:rPr>
              <a:t>迹</a:t>
            </a:r>
          </a:p>
        </p:txBody>
      </p:sp>
    </p:spTree>
    <p:extLst>
      <p:ext uri="{BB962C8B-B14F-4D97-AF65-F5344CB8AC3E}">
        <p14:creationId xmlns:p14="http://schemas.microsoft.com/office/powerpoint/2010/main" val="243926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873DA-1828-5956-6E80-7B79B936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Square Matrix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02C4CF-AF6F-42E2-2AF9-D325CC01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1" y="2685985"/>
            <a:ext cx="2751567" cy="2273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09890F-C195-B3BA-A385-E31E7B33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00" y="2685985"/>
            <a:ext cx="3219334" cy="22735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87FE1B-0B1C-9CFC-94D9-DA4D18697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486" y="2808750"/>
            <a:ext cx="3223539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6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D95993-66F5-10DD-F31E-2FFBFAB2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652051"/>
            <a:ext cx="8476567" cy="149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Trace</a:t>
            </a:r>
            <a:endParaRPr lang="en-US" altLang="zh-C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5FE72-E50C-4D31-BB8A-9DAC217C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7" y="-2084"/>
            <a:ext cx="3048003" cy="2292774"/>
            <a:chOff x="6096002" y="-9073"/>
            <a:chExt cx="6095998" cy="68670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337740-26B0-4D7D-9991-5D74346B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77F3C2-57C2-43EA-9688-9AD33D1A9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E486BEB-B703-430E-C0E4-B4AE65D9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5" y="2649541"/>
            <a:ext cx="11406247" cy="38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8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1884-78D3-6523-1ED8-72D281B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trace </a:t>
            </a:r>
            <a:r>
              <a:rPr lang="zh-CN" altLang="en-US"/>
              <a:t>偏迹，部分迹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CCAA7-047B-9B06-5ED3-9FC80184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3231743"/>
            <a:ext cx="3473816" cy="2476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753686-88D3-C56B-62CF-C3F5213B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46" y="3613089"/>
            <a:ext cx="7446534" cy="15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1884-78D3-6523-1ED8-72D281B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trace </a:t>
            </a:r>
            <a:r>
              <a:rPr lang="zh-CN" altLang="en-US"/>
              <a:t>偏迹，部分迹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24E2C4-079A-5A53-A0A7-3107B782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8" y="3299536"/>
            <a:ext cx="4031322" cy="2201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6FF2C4-4993-11F9-F303-F0572095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35" y="3879987"/>
            <a:ext cx="7379877" cy="13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C7D79-A685-3A55-4EAC-E1D856A8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9628A0-2C1F-A9D1-176D-0B41BC54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96" y="2659367"/>
            <a:ext cx="9501462" cy="38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1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97175-DB58-086D-511A-F80AB67F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 value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8A5ACB-CF5B-E335-F2E8-39025B75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70" y="2754571"/>
            <a:ext cx="8062659" cy="1348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F0C84-580C-0450-50FF-0AFF331F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79" y="4160891"/>
            <a:ext cx="317781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874FC77-B1AD-4469-830E-1F1D54FBB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图示&#10;&#10;描述已自动生成">
            <a:extLst>
              <a:ext uri="{FF2B5EF4-FFF2-40B4-BE49-F238E27FC236}">
                <a16:creationId xmlns:a16="http://schemas.microsoft.com/office/drawing/2014/main" id="{448075AC-A11D-298A-8ABF-F1BEEA964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50A422-27E0-44A6-9629-19BD1B35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2281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34A66-723F-4B47-BF01-F6D4B2A1B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2281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C42C13-E3A3-6C3F-C3ED-E5703CC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333871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695537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Bahnschrift</vt:lpstr>
      <vt:lpstr>MatrixVTI</vt:lpstr>
      <vt:lpstr>Trace 迹</vt:lpstr>
      <vt:lpstr>Square Matrix</vt:lpstr>
      <vt:lpstr>Trace</vt:lpstr>
      <vt:lpstr>Partial trace 偏迹，部分迹</vt:lpstr>
      <vt:lpstr>Partial trace 偏迹，部分迹</vt:lpstr>
      <vt:lpstr>Application</vt:lpstr>
      <vt:lpstr>Expectation value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 Measure</dc:title>
  <dc:creator>C. Voodoo</dc:creator>
  <cp:lastModifiedBy>Voodoo C.</cp:lastModifiedBy>
  <cp:revision>1</cp:revision>
  <dcterms:created xsi:type="dcterms:W3CDTF">2023-04-21T03:20:07Z</dcterms:created>
  <dcterms:modified xsi:type="dcterms:W3CDTF">2023-05-11T06:06:00Z</dcterms:modified>
</cp:coreProperties>
</file>