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1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BE59F-21B9-42F7-A486-4AD3C38C89D3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31F20-329C-469C-8B09-DF049FDA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31F20-329C-469C-8B09-DF049FDA24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69DF-B8C1-43DD-B104-752AC7A877F7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040-E6C9-4B48-AB9F-495E6457C2FF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5647-643C-4719-B5D8-A5A7236382C8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DA88-AA64-41D5-973D-D68E88D8516D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86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133E-87FF-4263-BCEA-CADE7C6BA1F7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E71-C426-4B3F-B724-A04BF194215D}" type="datetime1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5BAD-F83D-4ADC-981C-FA5BAAE8853D}" type="datetime1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7FA-04E3-420F-8AC9-CC23CD0566B1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6E3-B1C7-4959-9BA6-D49C3A250ED1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71B1-418B-49B2-ABF8-91BA36F71E71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E903-3938-419D-A9A8-F94E1D19A30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6120-D4DF-4F23-B271-939BA4A5FDEF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A689-4C78-4469-8C3A-7B58D7BCB125}" type="datetime1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B5AD-B296-489C-81D7-D8F0B0CC9C10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471A-37C0-48BE-979A-74BD89AC2DB7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6131-C26A-449D-8240-F240FB637BA0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B317-6F0A-4EF2-B7C3-6711C5256E76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88E4A8-145D-43F8-A58E-5570544B01CA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7AB1-ED86-4041-9F94-231FBA4C9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ckoverflow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0"/>
            <a:ext cx="7772400" cy="1470025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 – 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5629809"/>
            <a:ext cx="6620968" cy="86142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Team No: 11</a:t>
            </a:r>
          </a:p>
          <a:p>
            <a:r>
              <a:rPr lang="en-US" sz="1800" b="1" dirty="0" smtClean="0"/>
              <a:t>E4 – cse 02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661684"/>
            <a:ext cx="662096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/>
              <a:t>Faculty:</a:t>
            </a:r>
          </a:p>
          <a:p>
            <a:r>
              <a:rPr lang="en-US" sz="1800" b="1" dirty="0" smtClean="0"/>
              <a:t>Srikanth Kavuri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Relieving, Adding &amp; Deleting a Book(Admin)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any user returns a book, then the admin will update the books database.</a:t>
            </a:r>
          </a:p>
          <a:p>
            <a:r>
              <a:rPr lang="en-US" dirty="0" smtClean="0"/>
              <a:t>After updating, that book will be available to all the users again.</a:t>
            </a:r>
          </a:p>
          <a:p>
            <a:r>
              <a:rPr lang="en-US" dirty="0" smtClean="0"/>
              <a:t>Only Admin can be able to delete the book from the database.</a:t>
            </a:r>
          </a:p>
          <a:p>
            <a:r>
              <a:rPr lang="en-US" dirty="0" smtClean="0"/>
              <a:t>Only Admin can be able to add any book to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</a:p>
          <a:p>
            <a:endParaRPr lang="en-US" dirty="0"/>
          </a:p>
          <a:p>
            <a:r>
              <a:rPr lang="en-US" dirty="0" smtClean="0"/>
              <a:t>Admin Perspective</a:t>
            </a:r>
          </a:p>
          <a:p>
            <a:endParaRPr lang="en-US" dirty="0"/>
          </a:p>
          <a:p>
            <a:r>
              <a:rPr lang="en-US" dirty="0" smtClean="0"/>
              <a:t>Implementation of GUI</a:t>
            </a:r>
          </a:p>
          <a:p>
            <a:endParaRPr lang="en-US" dirty="0"/>
          </a:p>
          <a:p>
            <a:r>
              <a:rPr lang="en-US" dirty="0" smtClean="0"/>
              <a:t>Security Enhancements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 &amp;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Java2 Complete Reference by Herbert </a:t>
            </a:r>
            <a:r>
              <a:rPr lang="en-US" dirty="0" err="1" smtClean="0"/>
              <a:t>Schildt</a:t>
            </a:r>
            <a:endParaRPr lang="en-US" dirty="0" smtClean="0"/>
          </a:p>
          <a:p>
            <a:r>
              <a:rPr lang="en-US" dirty="0" smtClean="0"/>
              <a:t>The Complete Reference SQL by James R. Groff &amp; Paul N. Weinberg</a:t>
            </a:r>
          </a:p>
          <a:p>
            <a:r>
              <a:rPr lang="en-US" dirty="0" smtClean="0">
                <a:hlinkClick r:id="rId2"/>
              </a:rPr>
              <a:t>www.tutorialspoint.com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www.javatpoint.com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www.stackoverflow.com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/>
              <a:t>Any Queries ???</a:t>
            </a:r>
            <a:endParaRPr lang="en-US" sz="6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</a:t>
            </a:r>
            <a:r>
              <a:rPr lang="en-US" dirty="0" smtClean="0"/>
              <a:t>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Functionalities</a:t>
            </a:r>
          </a:p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User/Admin Login</a:t>
            </a:r>
          </a:p>
          <a:p>
            <a:r>
              <a:rPr lang="en-US" dirty="0" smtClean="0"/>
              <a:t>Availability of Books</a:t>
            </a:r>
          </a:p>
          <a:p>
            <a:r>
              <a:rPr lang="en-US" dirty="0" smtClean="0"/>
              <a:t>Searching of Books</a:t>
            </a:r>
          </a:p>
          <a:p>
            <a:r>
              <a:rPr lang="en-US" dirty="0" smtClean="0"/>
              <a:t>Reserving a Book(User)</a:t>
            </a:r>
          </a:p>
          <a:p>
            <a:r>
              <a:rPr lang="en-US" dirty="0" smtClean="0"/>
              <a:t>Relieving, Adding &amp; Deleting a Book(Admin)</a:t>
            </a:r>
          </a:p>
          <a:p>
            <a:r>
              <a:rPr lang="en-US" dirty="0" smtClean="0"/>
              <a:t>Future Implementations</a:t>
            </a:r>
          </a:p>
          <a:p>
            <a:r>
              <a:rPr lang="en-US" dirty="0" smtClean="0"/>
              <a:t>Reference Books &amp; Websites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consists of huge collection of books.</a:t>
            </a:r>
          </a:p>
          <a:p>
            <a:r>
              <a:rPr lang="en-US" dirty="0" smtClean="0"/>
              <a:t>Maintaining the information regarding Number of books, Availability of books has been a very big problem.</a:t>
            </a:r>
          </a:p>
          <a:p>
            <a:r>
              <a:rPr lang="en-US" dirty="0" smtClean="0"/>
              <a:t>Searching for a particular book in a library also requires huge man hours and effort.</a:t>
            </a:r>
          </a:p>
          <a:p>
            <a:r>
              <a:rPr lang="en-US" dirty="0" smtClean="0"/>
              <a:t>E-library is one of the solution to the above problems.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Login (admin/user)</a:t>
            </a:r>
          </a:p>
          <a:p>
            <a:r>
              <a:rPr lang="en-US" dirty="0" smtClean="0"/>
              <a:t>Availability of  books</a:t>
            </a:r>
          </a:p>
          <a:p>
            <a:r>
              <a:rPr lang="en-US" dirty="0" smtClean="0"/>
              <a:t>Searching of books</a:t>
            </a:r>
          </a:p>
          <a:p>
            <a:r>
              <a:rPr lang="en-US" dirty="0" smtClean="0"/>
              <a:t>Reserving a book(User)</a:t>
            </a:r>
          </a:p>
          <a:p>
            <a:r>
              <a:rPr lang="en-US" dirty="0" smtClean="0"/>
              <a:t>Relieving, Adding &amp; Deleting a book(Admin)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register by providing user name and password.</a:t>
            </a:r>
          </a:p>
          <a:p>
            <a:r>
              <a:rPr lang="en-US" dirty="0" smtClean="0"/>
              <a:t>User can register only once with unique user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Username and password must be more than 7 chars long.</a:t>
            </a:r>
            <a:endParaRPr lang="en-US" dirty="0" smtClean="0"/>
          </a:p>
          <a:p>
            <a:r>
              <a:rPr lang="en-US" dirty="0" smtClean="0"/>
              <a:t>After registered successfully, user will be redirected to home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Admin/User Login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login  by providing user name and password</a:t>
            </a:r>
          </a:p>
          <a:p>
            <a:r>
              <a:rPr lang="en-US" dirty="0" smtClean="0"/>
              <a:t>Validation checking will be there for the fields in the user login form.</a:t>
            </a:r>
          </a:p>
          <a:p>
            <a:r>
              <a:rPr lang="en-US" dirty="0" smtClean="0"/>
              <a:t>After the validation checking, the user credentials will be checked in the database.</a:t>
            </a:r>
          </a:p>
          <a:p>
            <a:r>
              <a:rPr lang="en-US" dirty="0" smtClean="0"/>
              <a:t>If the login credentials are correct, then the corresponding page will be opened.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available books in the database will be shown to the user/admin.</a:t>
            </a:r>
          </a:p>
          <a:p>
            <a:r>
              <a:rPr lang="en-US" dirty="0" smtClean="0"/>
              <a:t>The user/admin can view the books by branch or department wise.</a:t>
            </a:r>
          </a:p>
          <a:p>
            <a:r>
              <a:rPr lang="en-US" dirty="0" smtClean="0"/>
              <a:t>If you click on the book from any department, then the book information will be shown to the user/admin.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of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all shown books, the user/admin can be able to search the whole database for the required book.</a:t>
            </a:r>
          </a:p>
          <a:p>
            <a:r>
              <a:rPr lang="en-US" dirty="0" smtClean="0"/>
              <a:t>The user/admin can be able to search through only one department also.</a:t>
            </a:r>
          </a:p>
          <a:p>
            <a:r>
              <a:rPr lang="en-US" dirty="0" smtClean="0"/>
              <a:t>After searching one book, the admin/user can be able to reset the view to see all the books in the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Reserving a Book(User)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user can be able to reserve a book and take it away with him from the Library.</a:t>
            </a:r>
          </a:p>
          <a:p>
            <a:r>
              <a:rPr lang="en-US" dirty="0" smtClean="0"/>
              <a:t>User can reserve more than one book at a time.</a:t>
            </a:r>
          </a:p>
          <a:p>
            <a:r>
              <a:rPr lang="en-US" dirty="0" smtClean="0"/>
              <a:t>If a user is reserved a book, then other users cant be able to reserve that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7AB1-ED86-4041-9F94-231FBA4C909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515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e – Library Management System</vt:lpstr>
      <vt:lpstr>Table of Contents</vt:lpstr>
      <vt:lpstr>INTRODUCTION</vt:lpstr>
      <vt:lpstr>Functionalities</vt:lpstr>
      <vt:lpstr>User Registration</vt:lpstr>
      <vt:lpstr>Admin/User Login Panel</vt:lpstr>
      <vt:lpstr>Availability of Books</vt:lpstr>
      <vt:lpstr>Searching of Books</vt:lpstr>
      <vt:lpstr>Reserving a Book(User)</vt:lpstr>
      <vt:lpstr>Relieving, Adding &amp; Deleting a Book(Admin)</vt:lpstr>
      <vt:lpstr>Future Implementations</vt:lpstr>
      <vt:lpstr>Reference Books &amp; Websites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LIBRARY MANAGEMENT SYSTEM</dc:title>
  <dc:creator>RGUKT</dc:creator>
  <cp:lastModifiedBy>maDHav</cp:lastModifiedBy>
  <cp:revision>83</cp:revision>
  <dcterms:created xsi:type="dcterms:W3CDTF">2015-11-24T02:33:10Z</dcterms:created>
  <dcterms:modified xsi:type="dcterms:W3CDTF">2015-11-24T06:33:37Z</dcterms:modified>
</cp:coreProperties>
</file>