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E224-8BB7-D142-AD8F-3BA21C1D9D3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65DB4-518C-5D40-BF0F-045898B3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hyperlink" Target="https://convertio.co/pdf-csv/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73200"/>
            <a:ext cx="4495800" cy="6985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And Real Estate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518" y="0"/>
            <a:ext cx="669748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880600" cy="14732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effectLst>
                  <a:glow rad="1270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Michigan Meth Labs</a:t>
            </a:r>
            <a:endParaRPr lang="en-US" sz="7200" b="1" dirty="0">
              <a:effectLst>
                <a:glow rad="127000">
                  <a:schemeClr val="bg1"/>
                </a:glow>
              </a:effectLst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824" y="2171700"/>
            <a:ext cx="43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erican Typewriter" charset="0"/>
                <a:ea typeface="American Typewriter" charset="0"/>
                <a:cs typeface="American Typewriter" charset="0"/>
              </a:rPr>
              <a:t>John </a:t>
            </a:r>
            <a:r>
              <a:rPr lang="en-US" b="1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Voorhess</a:t>
            </a:r>
            <a:r>
              <a:rPr lang="en-US" b="1" dirty="0" smtClean="0">
                <a:latin typeface="American Typewriter" charset="0"/>
                <a:ea typeface="American Typewriter" charset="0"/>
                <a:cs typeface="American Typewriter" charset="0"/>
              </a:rPr>
              <a:t> SI330 Fall 2017</a:t>
            </a:r>
            <a:endParaRPr lang="en-US" b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929537"/>
            <a:ext cx="800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chemeClr val="accent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bit.ly</a:t>
            </a:r>
            <a:r>
              <a:rPr lang="en-US" sz="7200" b="1" dirty="0">
                <a:solidFill>
                  <a:schemeClr val="accent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/2BPs9Bc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26" y="4344762"/>
            <a:ext cx="536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merican Typewriter" charset="0"/>
                <a:ea typeface="American Typewriter" charset="0"/>
                <a:cs typeface="American Typewriter" charset="0"/>
              </a:rPr>
              <a:t>Point map with addresses:</a:t>
            </a:r>
            <a:endParaRPr lang="en-US" sz="32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3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84" y="-1"/>
            <a:ext cx="8363416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2640279"/>
            <a:ext cx="11065934" cy="3343272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>
                  <a:glow rad="762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Convert DEA list of meth labs to csv. (</a:t>
            </a:r>
            <a:r>
              <a:rPr lang="en-US" sz="3200" dirty="0" smtClean="0">
                <a:effectLst>
                  <a:glow rad="762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  <a:hlinkClick r:id="rId3"/>
              </a:rPr>
              <a:t>https://convertio.co/pdf-csv/)</a:t>
            </a:r>
            <a:endParaRPr lang="en-US" sz="3200" dirty="0" smtClean="0">
              <a:effectLst>
                <a:glow rad="76200">
                  <a:schemeClr val="bg1"/>
                </a:glow>
              </a:effectLst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3200" dirty="0" smtClean="0">
                <a:effectLst>
                  <a:glow rad="762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Query Google Map Geocoding API</a:t>
            </a:r>
          </a:p>
          <a:p>
            <a:r>
              <a:rPr lang="en-US" sz="3200" dirty="0" smtClean="0">
                <a:effectLst>
                  <a:glow rad="762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Query Onboard API for real estate data</a:t>
            </a:r>
            <a:r>
              <a:rPr lang="en-US" sz="3200" dirty="0">
                <a:effectLst>
                  <a:glow rad="762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3200" dirty="0" smtClean="0">
                <a:effectLst>
                  <a:glow rad="762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(&lt;500 per day)</a:t>
            </a:r>
          </a:p>
          <a:p>
            <a:r>
              <a:rPr lang="en-US" sz="3200" dirty="0" smtClean="0">
                <a:effectLst>
                  <a:glow rad="762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Parse Onboard JSON and load into table for analysis</a:t>
            </a:r>
          </a:p>
          <a:p>
            <a:r>
              <a:rPr lang="en-US" sz="3200" dirty="0" smtClean="0">
                <a:effectLst>
                  <a:glow rad="762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Query database for aggregate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40267"/>
            <a:ext cx="5020733" cy="1325563"/>
          </a:xfrm>
          <a:effectLst>
            <a:glow rad="342900">
              <a:schemeClr val="bg1"/>
            </a:glow>
          </a:effectLst>
        </p:spPr>
        <p:txBody>
          <a:bodyPr>
            <a:noAutofit/>
          </a:bodyPr>
          <a:lstStyle/>
          <a:p>
            <a:r>
              <a:rPr lang="en-US" sz="7200" b="1" dirty="0" smtClean="0">
                <a:effectLst>
                  <a:glow rad="317500">
                    <a:schemeClr val="bg1">
                      <a:alpha val="40000"/>
                    </a:schemeClr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The Process:</a:t>
            </a:r>
            <a:endParaRPr lang="en-US" sz="7200" b="1" dirty="0">
              <a:effectLst>
                <a:glow rad="317500">
                  <a:schemeClr val="bg1">
                    <a:alpha val="40000"/>
                  </a:schemeClr>
                </a:glow>
              </a:effectLst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0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2604"/>
            <a:ext cx="6680200" cy="1325563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The Average Meth Lab:</a:t>
            </a:r>
            <a:endParaRPr lang="en-US" sz="7200" b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838167"/>
            <a:ext cx="9563100" cy="5019833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8200" y="4144963"/>
            <a:ext cx="6273800" cy="2692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6400" b="1" dirty="0" smtClean="0">
                <a:effectLst>
                  <a:glow rad="5715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~1519 sq. ft.</a:t>
            </a:r>
          </a:p>
          <a:p>
            <a:pPr marL="0" indent="0">
              <a:buNone/>
            </a:pPr>
            <a:r>
              <a:rPr lang="en-US" sz="6400" b="1" dirty="0" smtClean="0">
                <a:effectLst>
                  <a:glow rad="5715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~ 2.7 bedrooms</a:t>
            </a:r>
          </a:p>
          <a:p>
            <a:pPr marL="0" indent="0">
              <a:buNone/>
            </a:pPr>
            <a:r>
              <a:rPr lang="en-US" sz="6400" b="1" dirty="0" smtClean="0">
                <a:effectLst>
                  <a:glow rad="5715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~ 1.5 bathrooms</a:t>
            </a:r>
            <a:endParaRPr lang="en-US" sz="6400" b="1" dirty="0">
              <a:effectLst>
                <a:glow rad="571500">
                  <a:schemeClr val="bg1"/>
                </a:glow>
              </a:effectLst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18941"/>
            <a:ext cx="58250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00B050"/>
                </a:solidFill>
                <a:effectLst>
                  <a:glow rad="5715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$</a:t>
            </a:r>
            <a:r>
              <a:rPr lang="en-US" sz="9600" b="1" dirty="0" smtClean="0">
                <a:effectLst>
                  <a:glow rad="5715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50,330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4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12725"/>
            <a:ext cx="2988733" cy="132556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More:</a:t>
            </a:r>
            <a:endParaRPr lang="en-US" sz="7200" b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2861733"/>
            <a:ext cx="11758877" cy="3747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3975" y="307188"/>
            <a:ext cx="39243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American Typewriter" charset="0"/>
                <a:ea typeface="American Typewriter" charset="0"/>
                <a:cs typeface="American Typewriter" charset="0"/>
              </a:rPr>
              <a:t>Kalamazoo </a:t>
            </a:r>
            <a:r>
              <a:rPr lang="en-US" sz="3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- 88</a:t>
            </a:r>
          </a:p>
          <a:p>
            <a:r>
              <a:rPr lang="en-US" sz="3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Allegan - 33</a:t>
            </a:r>
          </a:p>
          <a:p>
            <a:r>
              <a:rPr lang="en-US" sz="3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Portage - 21</a:t>
            </a:r>
          </a:p>
          <a:p>
            <a:r>
              <a:rPr lang="en-US" sz="3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Battle Creek - 18</a:t>
            </a:r>
          </a:p>
          <a:p>
            <a:r>
              <a:rPr lang="en-US" sz="3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Three Rivers - 16</a:t>
            </a:r>
            <a:endParaRPr lang="en-US" sz="3200" b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4" y="873144"/>
            <a:ext cx="6375400" cy="233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99" y="1567778"/>
            <a:ext cx="728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glow rad="127000">
                    <a:schemeClr val="bg1"/>
                  </a:glo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most frequently appearing cities:</a:t>
            </a:r>
            <a:endParaRPr lang="en-US" sz="3200" b="1" dirty="0">
              <a:effectLst>
                <a:glow rad="127000">
                  <a:schemeClr val="bg1"/>
                </a:glow>
              </a:effectLst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1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108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American Typewriter</vt:lpstr>
      <vt:lpstr>Calibri</vt:lpstr>
      <vt:lpstr>Calibri Light</vt:lpstr>
      <vt:lpstr>Arial</vt:lpstr>
      <vt:lpstr>Office Theme</vt:lpstr>
      <vt:lpstr>Michigan Meth Labs</vt:lpstr>
      <vt:lpstr>The Process:</vt:lpstr>
      <vt:lpstr>The Average Meth Lab:</vt:lpstr>
      <vt:lpstr>More: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Michigan Meth Labs</dc:title>
  <dc:creator>Voorhess, John</dc:creator>
  <cp:lastModifiedBy>Voorhess, John</cp:lastModifiedBy>
  <cp:revision>12</cp:revision>
  <dcterms:created xsi:type="dcterms:W3CDTF">2017-12-09T18:53:46Z</dcterms:created>
  <dcterms:modified xsi:type="dcterms:W3CDTF">2017-12-09T22:25:41Z</dcterms:modified>
</cp:coreProperties>
</file>