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6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w8421ss@gmail.com" initials="j" lastIdx="1" clrIdx="1">
    <p:extLst>
      <p:ext uri="{19B8F6BF-5375-455C-9EA6-DF929625EA0E}">
        <p15:presenceInfo xmlns:p15="http://schemas.microsoft.com/office/powerpoint/2012/main" userId="5587138d78a492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299D-6034-401D-8701-FC9171F260FE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5C024-46F8-44D2-8E97-9B244BCCE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0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6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8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0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2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5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9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2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5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1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2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103370" y="1668780"/>
            <a:ext cx="4093845" cy="3487420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/>
                <a:ea typeface="나눔손글씨 붓"/>
              </a:rPr>
              <a:t>POWER POINT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>
                <a:solidFill>
                  <a:srgbClr val="FF9999"/>
                </a:solidFill>
                <a:latin typeface="나눔손글씨 붓"/>
                <a:ea typeface="나눔손글씨 붓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/>
                <a:ea typeface="나눔손글씨 붓"/>
              </a:rPr>
              <a:t>Enjoy your stylish business and campus life with BIZCAM</a:t>
            </a:r>
            <a:endParaRPr lang="ko-KR" altLang="en-US" sz="5400" kern="0">
              <a:solidFill>
                <a:prstClr val="black">
                  <a:lumMod val="65000"/>
                  <a:lumOff val="35000"/>
                </a:prstClr>
              </a:solidFill>
              <a:latin typeface="나눔손글씨 붓"/>
              <a:ea typeface="나눔손글씨 붓"/>
            </a:endParaRPr>
          </a:p>
        </p:txBody>
      </p:sp>
      <p:sp>
        <p:nvSpPr>
          <p:cNvPr id="4" name="직사각형 5"/>
          <p:cNvSpPr/>
          <p:nvPr/>
        </p:nvSpPr>
        <p:spPr>
          <a:xfrm>
            <a:off x="4078287" y="1668145"/>
            <a:ext cx="4035425" cy="348805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31824"/>
              <a:gd name="connsiteY0" fmla="*/ 0 h 3487691"/>
              <a:gd name="connsiteX1" fmla="*/ 4030524 w 4031824"/>
              <a:gd name="connsiteY1" fmla="*/ 0 h 3487691"/>
              <a:gd name="connsiteX2" fmla="*/ 3903524 w 4031824"/>
              <a:gd name="connsiteY2" fmla="*/ 3360691 h 3487691"/>
              <a:gd name="connsiteX3" fmla="*/ 0 w 4031824"/>
              <a:gd name="connsiteY3" fmla="*/ 3487691 h 3487691"/>
              <a:gd name="connsiteX4" fmla="*/ 63500 w 4031824"/>
              <a:gd name="connsiteY4" fmla="*/ 0 h 3487691"/>
              <a:gd name="connsiteX0" fmla="*/ 63500 w 4031735"/>
              <a:gd name="connsiteY0" fmla="*/ 0 h 3487691"/>
              <a:gd name="connsiteX1" fmla="*/ 4030524 w 4031735"/>
              <a:gd name="connsiteY1" fmla="*/ 0 h 3487691"/>
              <a:gd name="connsiteX2" fmla="*/ 3884474 w 4031735"/>
              <a:gd name="connsiteY2" fmla="*/ 3322591 h 3487691"/>
              <a:gd name="connsiteX3" fmla="*/ 0 w 4031735"/>
              <a:gd name="connsiteY3" fmla="*/ 3487691 h 3487691"/>
              <a:gd name="connsiteX4" fmla="*/ 63500 w 4031735"/>
              <a:gd name="connsiteY4" fmla="*/ 0 h 3487691"/>
              <a:gd name="connsiteX0" fmla="*/ 63500 w 4034538"/>
              <a:gd name="connsiteY0" fmla="*/ 0 h 3487691"/>
              <a:gd name="connsiteX1" fmla="*/ 4030524 w 4034538"/>
              <a:gd name="connsiteY1" fmla="*/ 0 h 3487691"/>
              <a:gd name="connsiteX2" fmla="*/ 3884474 w 4034538"/>
              <a:gd name="connsiteY2" fmla="*/ 3322591 h 3487691"/>
              <a:gd name="connsiteX3" fmla="*/ 0 w 4034538"/>
              <a:gd name="connsiteY3" fmla="*/ 3487691 h 3487691"/>
              <a:gd name="connsiteX4" fmla="*/ 63500 w 4034538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538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87132" y="2183311"/>
                  <a:pt x="3884474" y="3322591"/>
                </a:cubicBezTo>
                <a:cubicBezTo>
                  <a:pt x="2519799" y="3326824"/>
                  <a:pt x="1364675" y="3483458"/>
                  <a:pt x="0" y="3487691"/>
                </a:cubicBez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en-US" altLang="ko-KR" sz="1600" b="1" dirty="0" smtClean="0">
              <a:solidFill>
                <a:srgbClr val="FF9999"/>
              </a:solidFill>
              <a:latin typeface="배달의민족 주아"/>
              <a:ea typeface="나눔손글씨 붓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en-US" altLang="ko-KR" sz="1600" b="1" dirty="0">
              <a:solidFill>
                <a:srgbClr val="FF9999"/>
              </a:solidFill>
              <a:latin typeface="배달의민족 주아"/>
              <a:ea typeface="나눔손글씨 붓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en-US" altLang="ko-KR" sz="1600" b="1" dirty="0" smtClean="0">
              <a:solidFill>
                <a:srgbClr val="FF9999"/>
              </a:solidFill>
              <a:latin typeface="배달의민족 주아"/>
              <a:ea typeface="나눔손글씨 붓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600" b="1" dirty="0" smtClean="0">
                <a:solidFill>
                  <a:srgbClr val="FF9999"/>
                </a:solidFill>
                <a:latin typeface="배달의민족 주아"/>
                <a:ea typeface="나눔손글씨 붓"/>
              </a:rPr>
              <a:t>MBTI </a:t>
            </a:r>
            <a:r>
              <a:rPr lang="en-US" altLang="ko-KR" sz="1600" b="1" dirty="0">
                <a:solidFill>
                  <a:srgbClr val="FF9999"/>
                </a:solidFill>
                <a:latin typeface="배달의민족 주아"/>
                <a:ea typeface="나눔손글씨 붓"/>
              </a:rPr>
              <a:t>+ </a:t>
            </a:r>
            <a:r>
              <a:rPr lang="en-US" altLang="ko-KR" sz="1600" b="1" dirty="0" smtClean="0">
                <a:solidFill>
                  <a:srgbClr val="FF9999"/>
                </a:solidFill>
                <a:latin typeface="배달의민족 주아"/>
                <a:ea typeface="나눔손글씨 붓"/>
              </a:rPr>
              <a:t>Chatting</a:t>
            </a: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600" b="1" dirty="0" err="1" smtClean="0">
                <a:solidFill>
                  <a:srgbClr val="FF9999"/>
                </a:solidFill>
                <a:latin typeface="배달의민족 주아"/>
                <a:ea typeface="나눔손글씨 붓"/>
              </a:rPr>
              <a:t>Mbtting</a:t>
            </a:r>
            <a:r>
              <a:rPr lang="en-US" altLang="ko-KR" sz="1600" b="1" dirty="0" smtClean="0">
                <a:solidFill>
                  <a:srgbClr val="FF9999"/>
                </a:solidFill>
                <a:latin typeface="배달의민족 주아"/>
                <a:ea typeface="나눔손글씨 붓"/>
              </a:rPr>
              <a:t> </a:t>
            </a:r>
            <a:r>
              <a:rPr lang="ko-KR" altLang="en-US" sz="1600" b="1" dirty="0" smtClean="0">
                <a:solidFill>
                  <a:srgbClr val="FF9999"/>
                </a:solidFill>
                <a:latin typeface="배달의민족 주아"/>
                <a:ea typeface="나눔손글씨 붓"/>
              </a:rPr>
              <a:t>프로젝트 가이드</a:t>
            </a:r>
            <a:endParaRPr lang="en-US" altLang="ko-KR" sz="1600" b="1" dirty="0">
              <a:solidFill>
                <a:srgbClr val="FF9999"/>
              </a:solidFill>
              <a:latin typeface="배달의민족 주아"/>
              <a:ea typeface="나눔손글씨 붓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나눔손글씨 붓"/>
              <a:ea typeface="나눔손글씨 붓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82895" y="1473200"/>
            <a:ext cx="1536065" cy="390525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gradFill>
            <a:gsLst>
              <a:gs pos="55000">
                <a:srgbClr val="FEC9D3">
                  <a:alpha val="66000"/>
                </a:srgbClr>
              </a:gs>
              <a:gs pos="51000">
                <a:srgbClr val="FEC9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9" y="2581729"/>
            <a:ext cx="2699031" cy="895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84" y="1096802"/>
            <a:ext cx="3685653" cy="42732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894" y="1096802"/>
            <a:ext cx="6078501" cy="3025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4475" y="4878540"/>
            <a:ext cx="315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Build Path – Libraries</a:t>
            </a:r>
          </a:p>
          <a:p>
            <a:r>
              <a:rPr lang="ko-KR" altLang="en-US" dirty="0" smtClean="0"/>
              <a:t>들어가서 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 version </a:t>
            </a:r>
            <a:r>
              <a:rPr lang="ko-KR" altLang="en-US" dirty="0" smtClean="0"/>
              <a:t>맞추기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2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03" y="934491"/>
            <a:ext cx="4162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4. </a:t>
            </a:r>
            <a:r>
              <a:rPr lang="ko-KR" altLang="en-US" sz="3000" b="1" dirty="0" smtClean="0"/>
              <a:t>구현 및 종합 테스트</a:t>
            </a:r>
            <a:endParaRPr lang="ko-KR" altLang="en-US" sz="3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744" y="1613377"/>
            <a:ext cx="1777467" cy="39229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92439" y="4182088"/>
            <a:ext cx="665018" cy="1072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65004" y="6053452"/>
            <a:ext cx="73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mbtting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mbtting_board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mainpage.jsp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프로그램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214" y="1799968"/>
            <a:ext cx="6805160" cy="35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8213" y="309190"/>
            <a:ext cx="2527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/>
              <a:t>INDEX</a:t>
            </a:r>
            <a:endParaRPr lang="ko-KR" altLang="en-US" sz="5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18213" y="2069870"/>
            <a:ext cx="472994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 smtClean="0"/>
              <a:t>개요</a:t>
            </a:r>
            <a:endParaRPr lang="en-US" altLang="ko-KR" sz="2500" dirty="0" smtClean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ko-KR" altLang="en-US" sz="2500" dirty="0" smtClean="0"/>
              <a:t>구성요소</a:t>
            </a:r>
            <a:endParaRPr lang="en-US" altLang="ko-KR" sz="2500" dirty="0" smtClean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ko-KR" altLang="en-US" sz="2500" dirty="0" smtClean="0"/>
              <a:t>다운로드</a:t>
            </a:r>
            <a:endParaRPr lang="en-US" altLang="ko-KR" sz="2500" dirty="0" smtClean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ko-KR" altLang="en-US" sz="2500" dirty="0" smtClean="0"/>
              <a:t>구현 및 종합 테스트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28243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903" y="934491"/>
            <a:ext cx="1521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1. </a:t>
            </a:r>
            <a:r>
              <a:rPr lang="ko-KR" altLang="en-US" sz="3000" b="1" dirty="0" smtClean="0"/>
              <a:t>개요</a:t>
            </a:r>
            <a:endParaRPr lang="ko-KR" altLang="en-US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65132" y="1737360"/>
            <a:ext cx="8296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해당 프로젝트를 사용하기 위해 필요한 파일과 환경을 구성하기 위한 과정을 안내하는 자료입니다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3902" y="3647211"/>
            <a:ext cx="2541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</a:t>
            </a:r>
            <a:r>
              <a:rPr lang="en-US" altLang="ko-KR" sz="3000" b="1" dirty="0" smtClean="0"/>
              <a:t>. </a:t>
            </a:r>
            <a:r>
              <a:rPr lang="ko-KR" altLang="en-US" sz="3000" b="1" dirty="0" smtClean="0"/>
              <a:t>구성요소</a:t>
            </a:r>
            <a:endParaRPr lang="ko-KR" alt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65132" y="4237231"/>
            <a:ext cx="8296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IDE : Eclipse</a:t>
            </a:r>
          </a:p>
          <a:p>
            <a:r>
              <a:rPr lang="en-US" altLang="ko-KR" sz="2400" dirty="0" smtClean="0"/>
              <a:t>DB : Oracle </a:t>
            </a:r>
            <a:r>
              <a:rPr lang="en-US" altLang="ko-KR" sz="2400" dirty="0" err="1" smtClean="0"/>
              <a:t>sql</a:t>
            </a:r>
            <a:r>
              <a:rPr lang="en-US" altLang="ko-KR" sz="2400" dirty="0" smtClean="0"/>
              <a:t> developer</a:t>
            </a:r>
          </a:p>
          <a:p>
            <a:r>
              <a:rPr lang="en-US" altLang="ko-KR" sz="2400" dirty="0" smtClean="0"/>
              <a:t>Server : Apache Tomcat v7.0</a:t>
            </a:r>
          </a:p>
          <a:p>
            <a:r>
              <a:rPr lang="en-US" altLang="ko-KR" sz="2400" dirty="0" smtClean="0"/>
              <a:t>OS : window10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15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903" y="934491"/>
            <a:ext cx="2275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</a:t>
            </a:r>
            <a:r>
              <a:rPr lang="en-US" altLang="ko-KR" sz="3000" b="1" dirty="0" smtClean="0"/>
              <a:t>. </a:t>
            </a:r>
            <a:r>
              <a:rPr lang="ko-KR" altLang="en-US" sz="3000" b="1" dirty="0" smtClean="0"/>
              <a:t>다운로드</a:t>
            </a:r>
            <a:endParaRPr lang="ko-KR" altLang="en-US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85011" y="1488489"/>
            <a:ext cx="618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https://github.com/rla9709/1team-Portfolio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589" y="2268080"/>
            <a:ext cx="5948925" cy="3777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5011" y="1898748"/>
            <a:ext cx="28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접속 후 파일 다운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09455" y="2892829"/>
            <a:ext cx="764770" cy="689956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216" y="2976197"/>
            <a:ext cx="185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빨간 네모 박스 안의 </a:t>
            </a:r>
            <a:endParaRPr lang="en-US" altLang="ko-KR" sz="1400" dirty="0" smtClean="0"/>
          </a:p>
          <a:p>
            <a:r>
              <a:rPr lang="ko-KR" altLang="en-US" sz="1400" dirty="0" smtClean="0"/>
              <a:t>파일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다운로드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12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903" y="924559"/>
            <a:ext cx="2541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Oracle </a:t>
            </a:r>
            <a:r>
              <a:rPr lang="ko-KR" altLang="en-US" sz="2500" dirty="0" err="1" smtClean="0"/>
              <a:t>계정생성</a:t>
            </a:r>
            <a:endParaRPr lang="ko-KR" altLang="en-US" sz="2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76" y="924559"/>
            <a:ext cx="5706271" cy="21529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18825" y="2801387"/>
            <a:ext cx="3448882" cy="1995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40823" y="3094135"/>
            <a:ext cx="59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오라클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계정 접속 후 새로운 계정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생성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176" y="3700500"/>
            <a:ext cx="5787527" cy="8964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81451" y="4649305"/>
            <a:ext cx="59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계정에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권한 부여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51175" y="3757128"/>
            <a:ext cx="5706271" cy="3077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903" y="924559"/>
            <a:ext cx="22584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/>
              <a:t>Sql</a:t>
            </a:r>
            <a:r>
              <a:rPr lang="en-US" altLang="ko-KR" sz="2500" dirty="0" smtClean="0"/>
              <a:t> developer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71" y="1331088"/>
            <a:ext cx="7306695" cy="47155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21" y="1351041"/>
            <a:ext cx="3403821" cy="143176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48621" y="1568047"/>
            <a:ext cx="574092" cy="4103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9116" y="1434864"/>
            <a:ext cx="216131" cy="2327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975673" y="1589799"/>
            <a:ext cx="242248" cy="2327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17920" y="1667620"/>
            <a:ext cx="3840480" cy="3108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17920" y="2627402"/>
            <a:ext cx="4962698" cy="8888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97091" y="5727468"/>
            <a:ext cx="1163782" cy="2427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36029" y="5731962"/>
            <a:ext cx="1163782" cy="2427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076757" y="5738409"/>
            <a:ext cx="1163782" cy="2427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975672" y="2569013"/>
            <a:ext cx="227215" cy="24375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656023" y="5507339"/>
            <a:ext cx="269472" cy="22012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64441" y="5514562"/>
            <a:ext cx="250767" cy="23107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990214" y="5507339"/>
            <a:ext cx="250769" cy="2455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622" y="3242540"/>
            <a:ext cx="278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순서대로 실행해서 </a:t>
            </a:r>
            <a:endParaRPr lang="en-US" altLang="ko-KR" dirty="0" smtClean="0"/>
          </a:p>
          <a:p>
            <a:r>
              <a:rPr lang="ko-KR" altLang="en-US" dirty="0" smtClean="0"/>
              <a:t>생성한 계정에 접속하기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1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15" y="924559"/>
            <a:ext cx="1133640" cy="21140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578" y="873869"/>
            <a:ext cx="2782597" cy="2164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758" y="995388"/>
            <a:ext cx="1343212" cy="14384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2109" y="995388"/>
            <a:ext cx="3296110" cy="53347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8774054" y="955067"/>
            <a:ext cx="241069" cy="3070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7514" y="2054917"/>
            <a:ext cx="1771897" cy="18862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303" y="3689669"/>
            <a:ext cx="3453484" cy="17345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4485" y="3689669"/>
            <a:ext cx="2668441" cy="18436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9570" y="4556932"/>
            <a:ext cx="2972215" cy="14384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6390" y="3158580"/>
            <a:ext cx="2328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developer </a:t>
            </a:r>
            <a:r>
              <a:rPr lang="ko-KR" altLang="en-US" sz="1400" dirty="0" smtClean="0"/>
              <a:t>파일 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열기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009786" y="3129332"/>
            <a:ext cx="2328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다운받은 </a:t>
            </a:r>
            <a:r>
              <a:rPr lang="en-US" altLang="ko-KR" sz="1400" dirty="0" err="1" smtClean="0"/>
              <a:t>mbtting.sql</a:t>
            </a:r>
            <a:r>
              <a:rPr lang="ko-KR" altLang="en-US" sz="1400" dirty="0" smtClean="0"/>
              <a:t> 열기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342879" y="2532535"/>
            <a:ext cx="201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오른쪽 </a:t>
            </a:r>
            <a:r>
              <a:rPr lang="ko-KR" altLang="en-US" sz="1400" smtClean="0"/>
              <a:t>상단 계정 선택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629325" y="1536719"/>
            <a:ext cx="200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F5</a:t>
            </a:r>
            <a:r>
              <a:rPr lang="ko-KR" altLang="en-US" sz="1400" dirty="0" smtClean="0"/>
              <a:t>또는 빨간 상자 버튼</a:t>
            </a:r>
            <a:endParaRPr lang="en-US" altLang="ko-KR" sz="1400" dirty="0" smtClean="0"/>
          </a:p>
          <a:p>
            <a:r>
              <a:rPr lang="ko-KR" altLang="en-US" sz="1400" dirty="0" smtClean="0"/>
              <a:t>클릭해서 테이블 추가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277514" y="3958557"/>
            <a:ext cx="16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새로고침</a:t>
            </a:r>
            <a:r>
              <a:rPr lang="ko-KR" altLang="en-US" sz="1400" dirty="0" smtClean="0"/>
              <a:t> 눌러서</a:t>
            </a:r>
            <a:endParaRPr lang="en-US" altLang="ko-KR" sz="1400" dirty="0" smtClean="0"/>
          </a:p>
          <a:p>
            <a:r>
              <a:rPr lang="ko-KR" altLang="en-US" sz="1400" dirty="0" smtClean="0"/>
              <a:t>테이블 확인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8492" y="5619358"/>
            <a:ext cx="232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다운받은 </a:t>
            </a:r>
            <a:r>
              <a:rPr lang="en-US" altLang="ko-KR" sz="1400" dirty="0" smtClean="0"/>
              <a:t>trigger.txt</a:t>
            </a:r>
            <a:r>
              <a:rPr lang="ko-KR" altLang="en-US" sz="1400" dirty="0" smtClean="0"/>
              <a:t>파일 열어서 내용 전체 복사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789031" y="5619358"/>
            <a:ext cx="232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복사된 내용 </a:t>
            </a:r>
            <a:r>
              <a:rPr lang="ko-KR" altLang="en-US" sz="1400" dirty="0" err="1" smtClean="0"/>
              <a:t>붙여넣기</a:t>
            </a:r>
            <a:r>
              <a:rPr lang="ko-KR" altLang="en-US" sz="1400" dirty="0" smtClean="0"/>
              <a:t> 후 </a:t>
            </a:r>
            <a:endParaRPr lang="en-US" altLang="ko-KR" sz="1400" dirty="0" smtClean="0"/>
          </a:p>
          <a:p>
            <a:r>
              <a:rPr lang="ko-KR" altLang="en-US" sz="1400" dirty="0" smtClean="0"/>
              <a:t>개별 실행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959570" y="6070563"/>
            <a:ext cx="16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새로고침</a:t>
            </a:r>
            <a:r>
              <a:rPr lang="ko-KR" altLang="en-US" sz="1400" dirty="0" smtClean="0"/>
              <a:t> 눌러서</a:t>
            </a:r>
            <a:endParaRPr lang="en-US" altLang="ko-KR" sz="1400" dirty="0" smtClean="0"/>
          </a:p>
          <a:p>
            <a:r>
              <a:rPr lang="ko-KR" altLang="en-US" sz="1400" dirty="0" smtClean="0"/>
              <a:t>트리거 확인</a:t>
            </a:r>
            <a:endParaRPr lang="ko-KR" altLang="en-US" sz="1400" dirty="0"/>
          </a:p>
        </p:txBody>
      </p:sp>
      <p:sp>
        <p:nvSpPr>
          <p:cNvPr id="37" name="오른쪽 화살표 36"/>
          <p:cNvSpPr/>
          <p:nvPr/>
        </p:nvSpPr>
        <p:spPr>
          <a:xfrm>
            <a:off x="2256359" y="1654233"/>
            <a:ext cx="266008" cy="2327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5965701" y="1537855"/>
            <a:ext cx="266008" cy="2327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8173143" y="1256592"/>
            <a:ext cx="266008" cy="2327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5400000">
            <a:off x="11207691" y="1667959"/>
            <a:ext cx="266008" cy="2327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356181" y="4378738"/>
            <a:ext cx="266008" cy="2327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7969822" y="4875399"/>
            <a:ext cx="266008" cy="2327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80803" y="1212629"/>
            <a:ext cx="11873053" cy="3782735"/>
            <a:chOff x="22614" y="1130088"/>
            <a:chExt cx="11873053" cy="37827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03" y="1130089"/>
              <a:ext cx="1952214" cy="311771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43903" y="3349133"/>
              <a:ext cx="527888" cy="1750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5238" y="1130088"/>
              <a:ext cx="2883601" cy="311771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885826" y="1993001"/>
              <a:ext cx="1216613" cy="1750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66274" y="4003068"/>
              <a:ext cx="556953" cy="1750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0415" y="1130089"/>
              <a:ext cx="6035252" cy="3782734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868728" y="1851947"/>
              <a:ext cx="798079" cy="1699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30095" y="1851947"/>
              <a:ext cx="556952" cy="1699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543012" y="2936495"/>
              <a:ext cx="573578" cy="6629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14706" y="4656107"/>
              <a:ext cx="515390" cy="1699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2614" y="3143603"/>
              <a:ext cx="216131" cy="23275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669695" y="1876623"/>
              <a:ext cx="216131" cy="23275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150143" y="3793196"/>
              <a:ext cx="216131" cy="23275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656678" y="1735569"/>
              <a:ext cx="216131" cy="23275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819167" y="1719923"/>
              <a:ext cx="225962" cy="24840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9328163" y="2773054"/>
              <a:ext cx="225962" cy="24840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313742" y="4492665"/>
              <a:ext cx="225962" cy="24840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7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00153" y="642096"/>
            <a:ext cx="39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이클립스에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파일로 프로젝트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" y="1277728"/>
            <a:ext cx="2657846" cy="134321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366" y="287366"/>
            <a:ext cx="5811660" cy="198072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225120" y="2468369"/>
            <a:ext cx="492390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3F7F7F"/>
                </a:solidFill>
                <a:latin typeface="Consolas" panose="020B0609020204030204" pitchFamily="49" charset="0"/>
              </a:rPr>
              <a:t>Context </a:t>
            </a:r>
            <a:r>
              <a:rPr lang="en-US" altLang="ko-KR" sz="1500" dirty="0" err="1">
                <a:solidFill>
                  <a:srgbClr val="7F007F"/>
                </a:solidFill>
                <a:latin typeface="Consolas" panose="020B0609020204030204" pitchFamily="49" charset="0"/>
              </a:rPr>
              <a:t>docBase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mbtting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500" i="1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mbtting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500" i="1" dirty="0">
                <a:solidFill>
                  <a:srgbClr val="7F007F"/>
                </a:solidFill>
                <a:latin typeface="Consolas" panose="020B0609020204030204" pitchFamily="49" charset="0"/>
              </a:rPr>
              <a:t>reloadable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altLang="ko-KR" sz="1500" i="1" dirty="0">
                <a:solidFill>
                  <a:srgbClr val="7F007F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org.eclipse.jst.jee.server:mbtting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3F7F7F"/>
                </a:solidFill>
                <a:latin typeface="Consolas" panose="020B0609020204030204" pitchFamily="49" charset="0"/>
              </a:rPr>
              <a:t>Resource </a:t>
            </a:r>
            <a:r>
              <a:rPr lang="en-US" altLang="ko-KR" sz="1500" dirty="0" err="1">
                <a:solidFill>
                  <a:srgbClr val="7F007F"/>
                </a:solidFill>
                <a:latin typeface="Consolas" panose="020B0609020204030204" pitchFamily="49" charset="0"/>
              </a:rPr>
              <a:t>auth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 </a:t>
            </a:r>
            <a:r>
              <a:rPr lang="en-US" altLang="ko-KR" sz="1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driverClassName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oracle.jdbc.OracleDriver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maxActive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"100" </a:t>
            </a:r>
            <a:r>
              <a:rPr lang="en-US" altLang="ko-KR" sz="1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maxIdle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"30" </a:t>
            </a:r>
            <a:r>
              <a:rPr lang="en-US" altLang="ko-KR" sz="1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maxWait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"10000" </a:t>
            </a:r>
            <a:r>
              <a:rPr lang="en-US" altLang="ko-KR" sz="15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/oracle" </a:t>
            </a:r>
            <a:r>
              <a:rPr lang="en-US" altLang="ko-KR" sz="1500" i="1" dirty="0">
                <a:solidFill>
                  <a:srgbClr val="7F007F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"1234" </a:t>
            </a:r>
            <a:r>
              <a:rPr lang="en-US" altLang="ko-KR" sz="15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javax.sql.DataSource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jdbc:oracle:thin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:@localhost:1521:xe" </a:t>
            </a:r>
            <a:r>
              <a:rPr lang="en-US" altLang="ko-KR" sz="1500" i="1" dirty="0">
                <a:solidFill>
                  <a:srgbClr val="7F007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mbtting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1005841" y="2103513"/>
            <a:ext cx="856210" cy="1699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9150" y="2974109"/>
            <a:ext cx="5465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DBCP</a:t>
            </a:r>
            <a:r>
              <a:rPr lang="ko-KR" altLang="en-US" sz="1600" dirty="0" smtClean="0"/>
              <a:t>연결을 위해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톰캣의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server.xml </a:t>
            </a:r>
            <a:r>
              <a:rPr lang="ko-KR" altLang="en-US" sz="1600" dirty="0" smtClean="0"/>
              <a:t>파일의 </a:t>
            </a:r>
            <a:endParaRPr lang="en-US" altLang="ko-KR" sz="1600" dirty="0" smtClean="0"/>
          </a:p>
          <a:p>
            <a:r>
              <a:rPr lang="en-US" altLang="ko-KR" sz="1600" dirty="0" smtClean="0"/>
              <a:t>&lt;/Host&gt; </a:t>
            </a:r>
            <a:r>
              <a:rPr lang="ko-KR" altLang="en-US" sz="1600" dirty="0" smtClean="0"/>
              <a:t>태그 위에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오른쪽 빨간 </a:t>
            </a:r>
            <a:r>
              <a:rPr lang="ko-KR" altLang="en-US" sz="1600" dirty="0" err="1" smtClean="0"/>
              <a:t>박스안의</a:t>
            </a:r>
            <a:r>
              <a:rPr lang="ko-KR" altLang="en-US" sz="1600" dirty="0" smtClean="0"/>
              <a:t> 태그 추가하기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6225120" y="2499542"/>
            <a:ext cx="4794400" cy="25691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50" y="5300138"/>
            <a:ext cx="10460249" cy="32601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31819" y="5386648"/>
            <a:ext cx="1842654" cy="22970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9150" y="5857600"/>
            <a:ext cx="546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Encoding</a:t>
            </a:r>
            <a:r>
              <a:rPr lang="ko-KR" altLang="en-US" sz="1600" dirty="0" smtClean="0"/>
              <a:t>을 위해 </a:t>
            </a:r>
            <a:r>
              <a:rPr lang="en-US" altLang="ko-KR" sz="1600" dirty="0" err="1" smtClean="0"/>
              <a:t>URIEncoding</a:t>
            </a:r>
            <a:r>
              <a:rPr lang="en-US" altLang="ko-KR" sz="1600" dirty="0" smtClean="0"/>
              <a:t>=“UTF-8”</a:t>
            </a:r>
            <a:r>
              <a:rPr lang="ko-KR" altLang="en-US" sz="1600" dirty="0" smtClean="0"/>
              <a:t>을 추가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530736" y="1891651"/>
            <a:ext cx="5618290" cy="34526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278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나눔손글씨 붓</vt:lpstr>
      <vt:lpstr>맑은 고딕</vt:lpstr>
      <vt:lpstr>배달의민족 주아</vt:lpstr>
      <vt:lpstr>Arial</vt:lpstr>
      <vt:lpstr>Consolas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G</cp:lastModifiedBy>
  <cp:revision>72</cp:revision>
  <dcterms:modified xsi:type="dcterms:W3CDTF">2021-05-28T00:51:11Z</dcterms:modified>
  <cp:version>1000.0000.01</cp:version>
</cp:coreProperties>
</file>