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6" r:id="rId4"/>
    <p:sldId id="260" r:id="rId5"/>
    <p:sldId id="261" r:id="rId6"/>
    <p:sldId id="262" r:id="rId7"/>
    <p:sldId id="263" r:id="rId8"/>
    <p:sldId id="264" r:id="rId9"/>
    <p:sldId id="297" r:id="rId10"/>
    <p:sldId id="298" r:id="rId11"/>
    <p:sldId id="265" r:id="rId12"/>
    <p:sldId id="299" r:id="rId13"/>
    <p:sldId id="276" r:id="rId14"/>
    <p:sldId id="267" r:id="rId15"/>
    <p:sldId id="301" r:id="rId16"/>
    <p:sldId id="302" r:id="rId17"/>
    <p:sldId id="268" r:id="rId18"/>
    <p:sldId id="269" r:id="rId19"/>
    <p:sldId id="303" r:id="rId20"/>
    <p:sldId id="270" r:id="rId21"/>
    <p:sldId id="271" r:id="rId22"/>
    <p:sldId id="273" r:id="rId23"/>
    <p:sldId id="305" r:id="rId24"/>
    <p:sldId id="306" r:id="rId25"/>
    <p:sldId id="304" r:id="rId26"/>
    <p:sldId id="307" r:id="rId27"/>
    <p:sldId id="308" r:id="rId28"/>
    <p:sldId id="309" r:id="rId29"/>
    <p:sldId id="275" r:id="rId30"/>
    <p:sldId id="310" r:id="rId31"/>
    <p:sldId id="311" r:id="rId32"/>
    <p:sldId id="312" r:id="rId33"/>
    <p:sldId id="313" r:id="rId34"/>
    <p:sldId id="314" r:id="rId35"/>
    <p:sldId id="315" r:id="rId36"/>
    <p:sldId id="300" r:id="rId37"/>
    <p:sldId id="277" r:id="rId38"/>
    <p:sldId id="282" r:id="rId39"/>
    <p:sldId id="284" r:id="rId40"/>
    <p:sldId id="285" r:id="rId41"/>
    <p:sldId id="286" r:id="rId42"/>
    <p:sldId id="287" r:id="rId43"/>
    <p:sldId id="288" r:id="rId44"/>
    <p:sldId id="278" r:id="rId45"/>
    <p:sldId id="289" r:id="rId46"/>
    <p:sldId id="290" r:id="rId47"/>
    <p:sldId id="291" r:id="rId48"/>
    <p:sldId id="293" r:id="rId49"/>
    <p:sldId id="294" r:id="rId50"/>
    <p:sldId id="279" r:id="rId51"/>
    <p:sldId id="280" r:id="rId52"/>
    <p:sldId id="29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02772-A511-44B8-A0A3-638042273DB5}" v="166" dt="2024-06-01T03:35:42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 Pham Cong" userId="a2805c6a54f98e3b" providerId="LiveId" clId="{D8A02772-A511-44B8-A0A3-638042273DB5}"/>
    <pc:docChg chg="undo custSel addSld delSld modSld">
      <pc:chgData name="Vo Pham Cong" userId="a2805c6a54f98e3b" providerId="LiveId" clId="{D8A02772-A511-44B8-A0A3-638042273DB5}" dt="2024-06-01T03:35:46.247" v="365" actId="1036"/>
      <pc:docMkLst>
        <pc:docMk/>
      </pc:docMkLst>
      <pc:sldChg chg="modSp mod">
        <pc:chgData name="Vo Pham Cong" userId="a2805c6a54f98e3b" providerId="LiveId" clId="{D8A02772-A511-44B8-A0A3-638042273DB5}" dt="2024-05-30T19:12:31.067" v="332" actId="20577"/>
        <pc:sldMkLst>
          <pc:docMk/>
          <pc:sldMk cId="3852226566" sldId="270"/>
        </pc:sldMkLst>
        <pc:spChg chg="mod">
          <ac:chgData name="Vo Pham Cong" userId="a2805c6a54f98e3b" providerId="LiveId" clId="{D8A02772-A511-44B8-A0A3-638042273DB5}" dt="2024-05-30T19:12:31.067" v="332" actId="20577"/>
          <ac:spMkLst>
            <pc:docMk/>
            <pc:sldMk cId="3852226566" sldId="270"/>
            <ac:spMk id="3" creationId="{00000000-0000-0000-0000-000000000000}"/>
          </ac:spMkLst>
        </pc:spChg>
        <pc:spChg chg="mod">
          <ac:chgData name="Vo Pham Cong" userId="a2805c6a54f98e3b" providerId="LiveId" clId="{D8A02772-A511-44B8-A0A3-638042273DB5}" dt="2024-05-29T13:50:00.781" v="326" actId="1076"/>
          <ac:spMkLst>
            <pc:docMk/>
            <pc:sldMk cId="3852226566" sldId="270"/>
            <ac:spMk id="5" creationId="{00000000-0000-0000-0000-000000000000}"/>
          </ac:spMkLst>
        </pc:spChg>
        <pc:picChg chg="mod">
          <ac:chgData name="Vo Pham Cong" userId="a2805c6a54f98e3b" providerId="LiveId" clId="{D8A02772-A511-44B8-A0A3-638042273DB5}" dt="2024-05-29T13:50:07.101" v="328" actId="1076"/>
          <ac:picMkLst>
            <pc:docMk/>
            <pc:sldMk cId="3852226566" sldId="270"/>
            <ac:picMk id="17" creationId="{00000000-0000-0000-0000-000000000000}"/>
          </ac:picMkLst>
        </pc:picChg>
      </pc:sldChg>
      <pc:sldChg chg="addSp modSp mod">
        <pc:chgData name="Vo Pham Cong" userId="a2805c6a54f98e3b" providerId="LiveId" clId="{D8A02772-A511-44B8-A0A3-638042273DB5}" dt="2024-05-29T13:35:14.383" v="117" actId="403"/>
        <pc:sldMkLst>
          <pc:docMk/>
          <pc:sldMk cId="298319222" sldId="271"/>
        </pc:sldMkLst>
        <pc:spChg chg="add mod">
          <ac:chgData name="Vo Pham Cong" userId="a2805c6a54f98e3b" providerId="LiveId" clId="{D8A02772-A511-44B8-A0A3-638042273DB5}" dt="2024-05-29T13:35:14.383" v="117" actId="403"/>
          <ac:spMkLst>
            <pc:docMk/>
            <pc:sldMk cId="298319222" sldId="271"/>
            <ac:spMk id="5" creationId="{A4A7BDA8-2230-9540-0531-B6AEA9ABD775}"/>
          </ac:spMkLst>
        </pc:spChg>
        <pc:spChg chg="mod">
          <ac:chgData name="Vo Pham Cong" userId="a2805c6a54f98e3b" providerId="LiveId" clId="{D8A02772-A511-44B8-A0A3-638042273DB5}" dt="2024-05-29T13:34:54.397" v="112" actId="1076"/>
          <ac:spMkLst>
            <pc:docMk/>
            <pc:sldMk cId="298319222" sldId="271"/>
            <ac:spMk id="10" creationId="{00000000-0000-0000-0000-000000000000}"/>
          </ac:spMkLst>
        </pc:spChg>
      </pc:sldChg>
      <pc:sldChg chg="modSp mod">
        <pc:chgData name="Vo Pham Cong" userId="a2805c6a54f98e3b" providerId="LiveId" clId="{D8A02772-A511-44B8-A0A3-638042273DB5}" dt="2024-05-29T13:35:23.565" v="119" actId="403"/>
        <pc:sldMkLst>
          <pc:docMk/>
          <pc:sldMk cId="4214442105" sldId="273"/>
        </pc:sldMkLst>
        <pc:spChg chg="mod">
          <ac:chgData name="Vo Pham Cong" userId="a2805c6a54f98e3b" providerId="LiveId" clId="{D8A02772-A511-44B8-A0A3-638042273DB5}" dt="2024-05-29T13:35:23.565" v="119" actId="403"/>
          <ac:spMkLst>
            <pc:docMk/>
            <pc:sldMk cId="4214442105" sldId="273"/>
            <ac:spMk id="32" creationId="{45CD7A42-EDBA-EC3E-F1A4-6E565F39804E}"/>
          </ac:spMkLst>
        </pc:spChg>
      </pc:sldChg>
      <pc:sldChg chg="addSp delSp modSp mod">
        <pc:chgData name="Vo Pham Cong" userId="a2805c6a54f98e3b" providerId="LiveId" clId="{D8A02772-A511-44B8-A0A3-638042273DB5}" dt="2024-05-31T11:29:00.445" v="345"/>
        <pc:sldMkLst>
          <pc:docMk/>
          <pc:sldMk cId="2936412759" sldId="275"/>
        </pc:sldMkLst>
        <pc:spChg chg="mod">
          <ac:chgData name="Vo Pham Cong" userId="a2805c6a54f98e3b" providerId="LiveId" clId="{D8A02772-A511-44B8-A0A3-638042273DB5}" dt="2024-05-31T11:29:00.445" v="345"/>
          <ac:spMkLst>
            <pc:docMk/>
            <pc:sldMk cId="2936412759" sldId="275"/>
            <ac:spMk id="31" creationId="{CC0C71D9-0664-F8BD-51AB-273D70586C3C}"/>
          </ac:spMkLst>
        </pc:spChg>
        <pc:picChg chg="add del">
          <ac:chgData name="Vo Pham Cong" userId="a2805c6a54f98e3b" providerId="LiveId" clId="{D8A02772-A511-44B8-A0A3-638042273DB5}" dt="2024-05-29T13:30:47.078" v="37" actId="21"/>
          <ac:picMkLst>
            <pc:docMk/>
            <pc:sldMk cId="2936412759" sldId="275"/>
            <ac:picMk id="15" creationId="{00000000-0000-0000-0000-000000000000}"/>
          </ac:picMkLst>
        </pc:picChg>
      </pc:sldChg>
      <pc:sldChg chg="modSp mod">
        <pc:chgData name="Vo Pham Cong" userId="a2805c6a54f98e3b" providerId="LiveId" clId="{D8A02772-A511-44B8-A0A3-638042273DB5}" dt="2024-05-29T13:36:25.737" v="140" actId="404"/>
        <pc:sldMkLst>
          <pc:docMk/>
          <pc:sldMk cId="1624849100" sldId="304"/>
        </pc:sldMkLst>
        <pc:spChg chg="mod">
          <ac:chgData name="Vo Pham Cong" userId="a2805c6a54f98e3b" providerId="LiveId" clId="{D8A02772-A511-44B8-A0A3-638042273DB5}" dt="2024-05-29T13:36:25.737" v="140" actId="404"/>
          <ac:spMkLst>
            <pc:docMk/>
            <pc:sldMk cId="1624849100" sldId="304"/>
            <ac:spMk id="3" creationId="{00000000-0000-0000-0000-000000000000}"/>
          </ac:spMkLst>
        </pc:spChg>
      </pc:sldChg>
      <pc:sldChg chg="modSp mod">
        <pc:chgData name="Vo Pham Cong" userId="a2805c6a54f98e3b" providerId="LiveId" clId="{D8A02772-A511-44B8-A0A3-638042273DB5}" dt="2024-05-30T19:29:59.998" v="337"/>
        <pc:sldMkLst>
          <pc:docMk/>
          <pc:sldMk cId="1102702396" sldId="305"/>
        </pc:sldMkLst>
        <pc:spChg chg="mod">
          <ac:chgData name="Vo Pham Cong" userId="a2805c6a54f98e3b" providerId="LiveId" clId="{D8A02772-A511-44B8-A0A3-638042273DB5}" dt="2024-05-30T19:29:59.998" v="337"/>
          <ac:spMkLst>
            <pc:docMk/>
            <pc:sldMk cId="1102702396" sldId="305"/>
            <ac:spMk id="14" creationId="{E99BEE6B-EE50-1888-A9AF-82DF9642A137}"/>
          </ac:spMkLst>
        </pc:spChg>
      </pc:sldChg>
      <pc:sldChg chg="modSp mod">
        <pc:chgData name="Vo Pham Cong" userId="a2805c6a54f98e3b" providerId="LiveId" clId="{D8A02772-A511-44B8-A0A3-638042273DB5}" dt="2024-05-29T13:50:29.313" v="330" actId="403"/>
        <pc:sldMkLst>
          <pc:docMk/>
          <pc:sldMk cId="3060885537" sldId="306"/>
        </pc:sldMkLst>
        <pc:spChg chg="mod">
          <ac:chgData name="Vo Pham Cong" userId="a2805c6a54f98e3b" providerId="LiveId" clId="{D8A02772-A511-44B8-A0A3-638042273DB5}" dt="2024-05-29T13:50:29.313" v="330" actId="403"/>
          <ac:spMkLst>
            <pc:docMk/>
            <pc:sldMk cId="3060885537" sldId="306"/>
            <ac:spMk id="12" creationId="{58CE7789-D9EF-A85C-A245-9902F8EC64A3}"/>
          </ac:spMkLst>
        </pc:spChg>
      </pc:sldChg>
      <pc:sldChg chg="modSp mod">
        <pc:chgData name="Vo Pham Cong" userId="a2805c6a54f98e3b" providerId="LiveId" clId="{D8A02772-A511-44B8-A0A3-638042273DB5}" dt="2024-05-29T13:38:13.447" v="162" actId="113"/>
        <pc:sldMkLst>
          <pc:docMk/>
          <pc:sldMk cId="2612354172" sldId="307"/>
        </pc:sldMkLst>
        <pc:spChg chg="mod">
          <ac:chgData name="Vo Pham Cong" userId="a2805c6a54f98e3b" providerId="LiveId" clId="{D8A02772-A511-44B8-A0A3-638042273DB5}" dt="2024-05-29T13:38:13.447" v="162" actId="113"/>
          <ac:spMkLst>
            <pc:docMk/>
            <pc:sldMk cId="2612354172" sldId="307"/>
            <ac:spMk id="26" creationId="{F44F72A3-1AE1-49DF-B80C-13F98B83040F}"/>
          </ac:spMkLst>
        </pc:spChg>
      </pc:sldChg>
      <pc:sldChg chg="modSp mod">
        <pc:chgData name="Vo Pham Cong" userId="a2805c6a54f98e3b" providerId="LiveId" clId="{D8A02772-A511-44B8-A0A3-638042273DB5}" dt="2024-05-29T13:38:51.969" v="183" actId="113"/>
        <pc:sldMkLst>
          <pc:docMk/>
          <pc:sldMk cId="505081789" sldId="308"/>
        </pc:sldMkLst>
        <pc:spChg chg="mod">
          <ac:chgData name="Vo Pham Cong" userId="a2805c6a54f98e3b" providerId="LiveId" clId="{D8A02772-A511-44B8-A0A3-638042273DB5}" dt="2024-05-29T13:38:39.537" v="172" actId="403"/>
          <ac:spMkLst>
            <pc:docMk/>
            <pc:sldMk cId="505081789" sldId="308"/>
            <ac:spMk id="28" creationId="{8EAD36F5-CF2A-89D3-5DD8-26B097FB4DA5}"/>
          </ac:spMkLst>
        </pc:spChg>
        <pc:spChg chg="mod">
          <ac:chgData name="Vo Pham Cong" userId="a2805c6a54f98e3b" providerId="LiveId" clId="{D8A02772-A511-44B8-A0A3-638042273DB5}" dt="2024-05-29T13:38:51.969" v="183" actId="113"/>
          <ac:spMkLst>
            <pc:docMk/>
            <pc:sldMk cId="505081789" sldId="308"/>
            <ac:spMk id="30" creationId="{2AF672A2-17FA-4DB6-4368-0B16AE94C983}"/>
          </ac:spMkLst>
        </pc:spChg>
      </pc:sldChg>
      <pc:sldChg chg="modSp mod">
        <pc:chgData name="Vo Pham Cong" userId="a2805c6a54f98e3b" providerId="LiveId" clId="{D8A02772-A511-44B8-A0A3-638042273DB5}" dt="2024-05-29T13:49:34.680" v="324" actId="122"/>
        <pc:sldMkLst>
          <pc:docMk/>
          <pc:sldMk cId="48492212" sldId="309"/>
        </pc:sldMkLst>
        <pc:spChg chg="mod">
          <ac:chgData name="Vo Pham Cong" userId="a2805c6a54f98e3b" providerId="LiveId" clId="{D8A02772-A511-44B8-A0A3-638042273DB5}" dt="2024-05-29T13:49:34.680" v="324" actId="122"/>
          <ac:spMkLst>
            <pc:docMk/>
            <pc:sldMk cId="48492212" sldId="309"/>
            <ac:spMk id="28" creationId="{F8E68DBE-C15D-1595-797B-5C6A41DB6D43}"/>
          </ac:spMkLst>
        </pc:spChg>
      </pc:sldChg>
      <pc:sldChg chg="modSp mod">
        <pc:chgData name="Vo Pham Cong" userId="a2805c6a54f98e3b" providerId="LiveId" clId="{D8A02772-A511-44B8-A0A3-638042273DB5}" dt="2024-05-29T13:40:44.712" v="193" actId="948"/>
        <pc:sldMkLst>
          <pc:docMk/>
          <pc:sldMk cId="1654624032" sldId="310"/>
        </pc:sldMkLst>
        <pc:spChg chg="mod">
          <ac:chgData name="Vo Pham Cong" userId="a2805c6a54f98e3b" providerId="LiveId" clId="{D8A02772-A511-44B8-A0A3-638042273DB5}" dt="2024-05-29T13:40:25.800" v="192" actId="403"/>
          <ac:spMkLst>
            <pc:docMk/>
            <pc:sldMk cId="1654624032" sldId="310"/>
            <ac:spMk id="11" creationId="{89C6BF78-A423-7354-47DC-26161846E530}"/>
          </ac:spMkLst>
        </pc:spChg>
        <pc:spChg chg="mod">
          <ac:chgData name="Vo Pham Cong" userId="a2805c6a54f98e3b" providerId="LiveId" clId="{D8A02772-A511-44B8-A0A3-638042273DB5}" dt="2024-05-29T13:40:44.712" v="193" actId="948"/>
          <ac:spMkLst>
            <pc:docMk/>
            <pc:sldMk cId="1654624032" sldId="310"/>
            <ac:spMk id="14" creationId="{76403071-A264-156A-9D32-2F42599EDE96}"/>
          </ac:spMkLst>
        </pc:spChg>
        <pc:spChg chg="mod">
          <ac:chgData name="Vo Pham Cong" userId="a2805c6a54f98e3b" providerId="LiveId" clId="{D8A02772-A511-44B8-A0A3-638042273DB5}" dt="2024-05-29T13:40:17.448" v="191" actId="403"/>
          <ac:spMkLst>
            <pc:docMk/>
            <pc:sldMk cId="1654624032" sldId="310"/>
            <ac:spMk id="16" creationId="{6A233D30-4B7A-DBF9-2152-5EC9B50F2CC6}"/>
          </ac:spMkLst>
        </pc:spChg>
        <pc:picChg chg="mod">
          <ac:chgData name="Vo Pham Cong" userId="a2805c6a54f98e3b" providerId="LiveId" clId="{D8A02772-A511-44B8-A0A3-638042273DB5}" dt="2024-05-29T13:40:13.358" v="189" actId="1076"/>
          <ac:picMkLst>
            <pc:docMk/>
            <pc:sldMk cId="1654624032" sldId="310"/>
            <ac:picMk id="15" creationId="{274A40A1-3B99-850C-E9E5-D66125A856F6}"/>
          </ac:picMkLst>
        </pc:picChg>
      </pc:sldChg>
      <pc:sldChg chg="modSp mod">
        <pc:chgData name="Vo Pham Cong" userId="a2805c6a54f98e3b" providerId="LiveId" clId="{D8A02772-A511-44B8-A0A3-638042273DB5}" dt="2024-05-29T13:44:14.496" v="258"/>
        <pc:sldMkLst>
          <pc:docMk/>
          <pc:sldMk cId="3259978965" sldId="311"/>
        </pc:sldMkLst>
        <pc:spChg chg="mod">
          <ac:chgData name="Vo Pham Cong" userId="a2805c6a54f98e3b" providerId="LiveId" clId="{D8A02772-A511-44B8-A0A3-638042273DB5}" dt="2024-05-29T13:44:14.496" v="258"/>
          <ac:spMkLst>
            <pc:docMk/>
            <pc:sldMk cId="3259978965" sldId="311"/>
            <ac:spMk id="18" creationId="{9A92A532-C99A-437A-377B-FBF8C0E6AD23}"/>
          </ac:spMkLst>
        </pc:spChg>
      </pc:sldChg>
      <pc:sldChg chg="delSp modSp mod">
        <pc:chgData name="Vo Pham Cong" userId="a2805c6a54f98e3b" providerId="LiveId" clId="{D8A02772-A511-44B8-A0A3-638042273DB5}" dt="2024-06-01T03:35:26.196" v="363"/>
        <pc:sldMkLst>
          <pc:docMk/>
          <pc:sldMk cId="2185382469" sldId="312"/>
        </pc:sldMkLst>
        <pc:spChg chg="del mod">
          <ac:chgData name="Vo Pham Cong" userId="a2805c6a54f98e3b" providerId="LiveId" clId="{D8A02772-A511-44B8-A0A3-638042273DB5}" dt="2024-06-01T03:35:26.196" v="363"/>
          <ac:spMkLst>
            <pc:docMk/>
            <pc:sldMk cId="2185382469" sldId="312"/>
            <ac:spMk id="2" creationId="{63272B99-C908-2A86-8F9F-52803D6FEEB6}"/>
          </ac:spMkLst>
        </pc:spChg>
        <pc:spChg chg="mod">
          <ac:chgData name="Vo Pham Cong" userId="a2805c6a54f98e3b" providerId="LiveId" clId="{D8A02772-A511-44B8-A0A3-638042273DB5}" dt="2024-06-01T03:35:24.521" v="361"/>
          <ac:spMkLst>
            <pc:docMk/>
            <pc:sldMk cId="2185382469" sldId="312"/>
            <ac:spMk id="12" creationId="{76AD3D7C-1F69-B9B0-6672-F72C5CEA7C61}"/>
          </ac:spMkLst>
        </pc:spChg>
        <pc:spChg chg="mod">
          <ac:chgData name="Vo Pham Cong" userId="a2805c6a54f98e3b" providerId="LiveId" clId="{D8A02772-A511-44B8-A0A3-638042273DB5}" dt="2024-05-29T13:46:52.597" v="293" actId="403"/>
          <ac:spMkLst>
            <pc:docMk/>
            <pc:sldMk cId="2185382469" sldId="312"/>
            <ac:spMk id="18" creationId="{EC50DC26-6E72-4959-79D0-033166950E43}"/>
          </ac:spMkLst>
        </pc:spChg>
      </pc:sldChg>
      <pc:sldChg chg="modSp mod">
        <pc:chgData name="Vo Pham Cong" userId="a2805c6a54f98e3b" providerId="LiveId" clId="{D8A02772-A511-44B8-A0A3-638042273DB5}" dt="2024-06-01T03:35:46.247" v="365" actId="1036"/>
        <pc:sldMkLst>
          <pc:docMk/>
          <pc:sldMk cId="2378158476" sldId="313"/>
        </pc:sldMkLst>
        <pc:spChg chg="mod">
          <ac:chgData name="Vo Pham Cong" userId="a2805c6a54f98e3b" providerId="LiveId" clId="{D8A02772-A511-44B8-A0A3-638042273DB5}" dt="2024-05-30T20:57:30.769" v="339" actId="1036"/>
          <ac:spMkLst>
            <pc:docMk/>
            <pc:sldMk cId="2378158476" sldId="313"/>
            <ac:spMk id="11" creationId="{BE08CDC3-79C9-8672-9B59-3ACDEAB56041}"/>
          </ac:spMkLst>
        </pc:spChg>
        <pc:spChg chg="mod">
          <ac:chgData name="Vo Pham Cong" userId="a2805c6a54f98e3b" providerId="LiveId" clId="{D8A02772-A511-44B8-A0A3-638042273DB5}" dt="2024-05-29T13:47:39.279" v="297" actId="403"/>
          <ac:spMkLst>
            <pc:docMk/>
            <pc:sldMk cId="2378158476" sldId="313"/>
            <ac:spMk id="21" creationId="{598FB116-94E5-C6F9-9080-54B397801561}"/>
          </ac:spMkLst>
        </pc:spChg>
        <pc:spChg chg="mod">
          <ac:chgData name="Vo Pham Cong" userId="a2805c6a54f98e3b" providerId="LiveId" clId="{D8A02772-A511-44B8-A0A3-638042273DB5}" dt="2024-06-01T03:35:42.086" v="364"/>
          <ac:spMkLst>
            <pc:docMk/>
            <pc:sldMk cId="2378158476" sldId="313"/>
            <ac:spMk id="22" creationId="{05645C68-C342-7F4A-B597-5242E34B2F7D}"/>
          </ac:spMkLst>
        </pc:spChg>
        <pc:picChg chg="mod">
          <ac:chgData name="Vo Pham Cong" userId="a2805c6a54f98e3b" providerId="LiveId" clId="{D8A02772-A511-44B8-A0A3-638042273DB5}" dt="2024-06-01T03:35:46.247" v="365" actId="1036"/>
          <ac:picMkLst>
            <pc:docMk/>
            <pc:sldMk cId="2378158476" sldId="313"/>
            <ac:picMk id="16" creationId="{442238D6-ECDE-A6DC-2426-AA48D4A10586}"/>
          </ac:picMkLst>
        </pc:picChg>
        <pc:picChg chg="mod">
          <ac:chgData name="Vo Pham Cong" userId="a2805c6a54f98e3b" providerId="LiveId" clId="{D8A02772-A511-44B8-A0A3-638042273DB5}" dt="2024-05-29T13:49:01.660" v="320" actId="1076"/>
          <ac:picMkLst>
            <pc:docMk/>
            <pc:sldMk cId="2378158476" sldId="313"/>
            <ac:picMk id="20" creationId="{F745495E-F59A-9AA3-6CF2-F1001F59414B}"/>
          </ac:picMkLst>
        </pc:picChg>
      </pc:sldChg>
      <pc:sldChg chg="modSp mod">
        <pc:chgData name="Vo Pham Cong" userId="a2805c6a54f98e3b" providerId="LiveId" clId="{D8A02772-A511-44B8-A0A3-638042273DB5}" dt="2024-05-31T15:54:14.717" v="359"/>
        <pc:sldMkLst>
          <pc:docMk/>
          <pc:sldMk cId="1540988665" sldId="314"/>
        </pc:sldMkLst>
        <pc:spChg chg="mod">
          <ac:chgData name="Vo Pham Cong" userId="a2805c6a54f98e3b" providerId="LiveId" clId="{D8A02772-A511-44B8-A0A3-638042273DB5}" dt="2024-05-29T13:48:22.909" v="312" actId="1076"/>
          <ac:spMkLst>
            <pc:docMk/>
            <pc:sldMk cId="1540988665" sldId="314"/>
            <ac:spMk id="27" creationId="{68434E01-6E8F-F5D9-25FD-51D6FB8ED350}"/>
          </ac:spMkLst>
        </pc:spChg>
        <pc:spChg chg="mod">
          <ac:chgData name="Vo Pham Cong" userId="a2805c6a54f98e3b" providerId="LiveId" clId="{D8A02772-A511-44B8-A0A3-638042273DB5}" dt="2024-05-31T15:54:14.717" v="359"/>
          <ac:spMkLst>
            <pc:docMk/>
            <pc:sldMk cId="1540988665" sldId="314"/>
            <ac:spMk id="31" creationId="{9EF540D1-1D99-EF2D-B5CB-6D219F2CF1EA}"/>
          </ac:spMkLst>
        </pc:spChg>
      </pc:sldChg>
      <pc:sldChg chg="addSp delSp modSp new del mod">
        <pc:chgData name="Vo Pham Cong" userId="a2805c6a54f98e3b" providerId="LiveId" clId="{D8A02772-A511-44B8-A0A3-638042273DB5}" dt="2024-05-29T13:30:46.752" v="36" actId="680"/>
        <pc:sldMkLst>
          <pc:docMk/>
          <pc:sldMk cId="711206603" sldId="315"/>
        </pc:sldMkLst>
        <pc:spChg chg="add del">
          <ac:chgData name="Vo Pham Cong" userId="a2805c6a54f98e3b" providerId="LiveId" clId="{D8A02772-A511-44B8-A0A3-638042273DB5}" dt="2024-05-29T13:30:46.359" v="35" actId="478"/>
          <ac:spMkLst>
            <pc:docMk/>
            <pc:sldMk cId="711206603" sldId="315"/>
            <ac:spMk id="2" creationId="{3A572D91-FEBA-7F82-9ADA-045DEF4F552D}"/>
          </ac:spMkLst>
        </pc:spChg>
        <pc:spChg chg="add del">
          <ac:chgData name="Vo Pham Cong" userId="a2805c6a54f98e3b" providerId="LiveId" clId="{D8A02772-A511-44B8-A0A3-638042273DB5}" dt="2024-05-29T13:30:46.359" v="35" actId="478"/>
          <ac:spMkLst>
            <pc:docMk/>
            <pc:sldMk cId="711206603" sldId="315"/>
            <ac:spMk id="3" creationId="{5850A264-46BA-E8E3-E161-9007DC89CBA2}"/>
          </ac:spMkLst>
        </pc:spChg>
        <pc:spChg chg="add mod">
          <ac:chgData name="Vo Pham Cong" userId="a2805c6a54f98e3b" providerId="LiveId" clId="{D8A02772-A511-44B8-A0A3-638042273DB5}" dt="2024-05-29T13:30:33.216" v="14" actId="1076"/>
          <ac:spMkLst>
            <pc:docMk/>
            <pc:sldMk cId="711206603" sldId="315"/>
            <ac:spMk id="4" creationId="{37FA215E-2584-1947-33DC-46242D665889}"/>
          </ac:spMkLst>
        </pc:spChg>
        <pc:spChg chg="add mod">
          <ac:chgData name="Vo Pham Cong" userId="a2805c6a54f98e3b" providerId="LiveId" clId="{D8A02772-A511-44B8-A0A3-638042273DB5}" dt="2024-05-29T13:30:14.674" v="3"/>
          <ac:spMkLst>
            <pc:docMk/>
            <pc:sldMk cId="711206603" sldId="315"/>
            <ac:spMk id="5" creationId="{6B515105-DDC8-BCCC-C18C-34F27995A013}"/>
          </ac:spMkLst>
        </pc:spChg>
        <pc:spChg chg="add mod">
          <ac:chgData name="Vo Pham Cong" userId="a2805c6a54f98e3b" providerId="LiveId" clId="{D8A02772-A511-44B8-A0A3-638042273DB5}" dt="2024-05-29T13:30:14.674" v="3"/>
          <ac:spMkLst>
            <pc:docMk/>
            <pc:sldMk cId="711206603" sldId="315"/>
            <ac:spMk id="6" creationId="{B71F25E5-D54A-2258-D759-8D68D76BC47A}"/>
          </ac:spMkLst>
        </pc:spChg>
        <pc:spChg chg="add mod">
          <ac:chgData name="Vo Pham Cong" userId="a2805c6a54f98e3b" providerId="LiveId" clId="{D8A02772-A511-44B8-A0A3-638042273DB5}" dt="2024-05-29T13:30:14.674" v="3"/>
          <ac:spMkLst>
            <pc:docMk/>
            <pc:sldMk cId="711206603" sldId="315"/>
            <ac:spMk id="7" creationId="{22123BD9-1A18-4A57-4482-DEA786EA154E}"/>
          </ac:spMkLst>
        </pc:spChg>
        <pc:spChg chg="add mod">
          <ac:chgData name="Vo Pham Cong" userId="a2805c6a54f98e3b" providerId="LiveId" clId="{D8A02772-A511-44B8-A0A3-638042273DB5}" dt="2024-05-29T13:30:14.674" v="3"/>
          <ac:spMkLst>
            <pc:docMk/>
            <pc:sldMk cId="711206603" sldId="315"/>
            <ac:spMk id="8" creationId="{A3BABF47-3B61-A08D-80CF-2401ACCB6737}"/>
          </ac:spMkLst>
        </pc:spChg>
        <pc:spChg chg="add del mod">
          <ac:chgData name="Vo Pham Cong" userId="a2805c6a54f98e3b" providerId="LiveId" clId="{D8A02772-A511-44B8-A0A3-638042273DB5}" dt="2024-05-29T13:30:45.983" v="34" actId="478"/>
          <ac:spMkLst>
            <pc:docMk/>
            <pc:sldMk cId="711206603" sldId="315"/>
            <ac:spMk id="9" creationId="{4D9EF577-DAB2-1FFE-3A89-7E561DAB7181}"/>
          </ac:spMkLst>
        </pc:spChg>
        <pc:spChg chg="add mod">
          <ac:chgData name="Vo Pham Cong" userId="a2805c6a54f98e3b" providerId="LiveId" clId="{D8A02772-A511-44B8-A0A3-638042273DB5}" dt="2024-05-29T13:30:14.674" v="3"/>
          <ac:spMkLst>
            <pc:docMk/>
            <pc:sldMk cId="711206603" sldId="315"/>
            <ac:spMk id="10" creationId="{D2852DC6-CB75-3C03-4021-B62227B77100}"/>
          </ac:spMkLst>
        </pc:spChg>
        <pc:spChg chg="add del mod">
          <ac:chgData name="Vo Pham Cong" userId="a2805c6a54f98e3b" providerId="LiveId" clId="{D8A02772-A511-44B8-A0A3-638042273DB5}" dt="2024-05-29T13:30:45.607" v="32" actId="20577"/>
          <ac:spMkLst>
            <pc:docMk/>
            <pc:sldMk cId="711206603" sldId="315"/>
            <ac:spMk id="11" creationId="{C5055DEB-3A18-0C5B-D1B8-6FD1CDB145FB}"/>
          </ac:spMkLst>
        </pc:spChg>
        <pc:spChg chg="add mod">
          <ac:chgData name="Vo Pham Cong" userId="a2805c6a54f98e3b" providerId="LiveId" clId="{D8A02772-A511-44B8-A0A3-638042273DB5}" dt="2024-05-29T13:30:44.327" v="25" actId="20577"/>
          <ac:spMkLst>
            <pc:docMk/>
            <pc:sldMk cId="711206603" sldId="315"/>
            <ac:spMk id="13" creationId="{C2356971-A4A8-B501-7522-F0EAAFD49C83}"/>
          </ac:spMkLst>
        </pc:spChg>
        <pc:spChg chg="add del mod">
          <ac:chgData name="Vo Pham Cong" userId="a2805c6a54f98e3b" providerId="LiveId" clId="{D8A02772-A511-44B8-A0A3-638042273DB5}" dt="2024-05-29T13:30:45.799" v="33" actId="478"/>
          <ac:spMkLst>
            <pc:docMk/>
            <pc:sldMk cId="711206603" sldId="315"/>
            <ac:spMk id="16" creationId="{9EACC2EC-E448-7BCF-1B5B-9703062C5600}"/>
          </ac:spMkLst>
        </pc:spChg>
        <pc:spChg chg="add del mod">
          <ac:chgData name="Vo Pham Cong" userId="a2805c6a54f98e3b" providerId="LiveId" clId="{D8A02772-A511-44B8-A0A3-638042273DB5}" dt="2024-05-29T13:30:45.799" v="33" actId="478"/>
          <ac:spMkLst>
            <pc:docMk/>
            <pc:sldMk cId="711206603" sldId="315"/>
            <ac:spMk id="17" creationId="{6475C7CE-A068-35BC-B059-EBD27C17FBB1}"/>
          </ac:spMkLst>
        </pc:spChg>
        <pc:spChg chg="add del mod">
          <ac:chgData name="Vo Pham Cong" userId="a2805c6a54f98e3b" providerId="LiveId" clId="{D8A02772-A511-44B8-A0A3-638042273DB5}" dt="2024-05-29T13:30:45.983" v="34" actId="478"/>
          <ac:spMkLst>
            <pc:docMk/>
            <pc:sldMk cId="711206603" sldId="315"/>
            <ac:spMk id="18" creationId="{3E3E2283-E5FC-8C5F-3837-9FF17AF7BCB3}"/>
          </ac:spMkLst>
        </pc:spChg>
        <pc:spChg chg="add del mod">
          <ac:chgData name="Vo Pham Cong" userId="a2805c6a54f98e3b" providerId="LiveId" clId="{D8A02772-A511-44B8-A0A3-638042273DB5}" dt="2024-05-29T13:30:45.799" v="33" actId="478"/>
          <ac:spMkLst>
            <pc:docMk/>
            <pc:sldMk cId="711206603" sldId="315"/>
            <ac:spMk id="19" creationId="{07F32D3E-1224-53B3-80DE-7E744D041BB0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21" creationId="{25693241-4FEF-C572-2B87-CC7852410F83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22" creationId="{86CDBE94-2B12-94E3-9498-FC05A73444C2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23" creationId="{E8D0FFC4-A627-268D-65C0-1614483AF5AD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24" creationId="{24EA39C8-ED29-5025-E04F-7CEB31BF926F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25" creationId="{0CC4AE28-16CE-9BAD-7772-2153378E460C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26" creationId="{A55314F6-FA26-FCB5-E93D-D18534450EB5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27" creationId="{995401BA-8AD3-1527-54AC-D5520C25F0BE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28" creationId="{4A55E688-677C-230F-B129-8245A8D92FA8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30" creationId="{E1CA5B4F-C098-6DA7-3ADE-6E8A4073C8DB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33" creationId="{95B11593-C896-CB0B-827F-CF028279FD41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34" creationId="{2E2ED959-C44E-2C8E-CB06-3F081AED8F2D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35" creationId="{357F12EE-BCB1-80B2-1555-B63AFEF2F2F7}"/>
          </ac:spMkLst>
        </pc:spChg>
        <pc:spChg chg="add mod">
          <ac:chgData name="Vo Pham Cong" userId="a2805c6a54f98e3b" providerId="LiveId" clId="{D8A02772-A511-44B8-A0A3-638042273DB5}" dt="2024-05-29T13:30:39.417" v="21"/>
          <ac:spMkLst>
            <pc:docMk/>
            <pc:sldMk cId="711206603" sldId="315"/>
            <ac:spMk id="36" creationId="{E5E0C71B-05F3-B610-246A-C7695AB7BE66}"/>
          </ac:spMkLst>
        </pc:spChg>
        <pc:picChg chg="add del mod">
          <ac:chgData name="Vo Pham Cong" userId="a2805c6a54f98e3b" providerId="LiveId" clId="{D8A02772-A511-44B8-A0A3-638042273DB5}" dt="2024-05-29T13:30:45.799" v="33" actId="478"/>
          <ac:picMkLst>
            <pc:docMk/>
            <pc:sldMk cId="711206603" sldId="315"/>
            <ac:picMk id="12" creationId="{720FD988-BC99-8E3E-2135-7CF364654928}"/>
          </ac:picMkLst>
        </pc:picChg>
        <pc:picChg chg="add del mod">
          <ac:chgData name="Vo Pham Cong" userId="a2805c6a54f98e3b" providerId="LiveId" clId="{D8A02772-A511-44B8-A0A3-638042273DB5}" dt="2024-05-29T13:30:45.799" v="33" actId="478"/>
          <ac:picMkLst>
            <pc:docMk/>
            <pc:sldMk cId="711206603" sldId="315"/>
            <ac:picMk id="14" creationId="{E2D633DD-5DEC-14F7-F986-611D84E5A71A}"/>
          </ac:picMkLst>
        </pc:picChg>
        <pc:picChg chg="add del mod">
          <ac:chgData name="Vo Pham Cong" userId="a2805c6a54f98e3b" providerId="LiveId" clId="{D8A02772-A511-44B8-A0A3-638042273DB5}" dt="2024-05-29T13:30:45.983" v="34" actId="478"/>
          <ac:picMkLst>
            <pc:docMk/>
            <pc:sldMk cId="711206603" sldId="315"/>
            <ac:picMk id="15" creationId="{B3A292B3-47F5-C70C-7A52-A998BB538226}"/>
          </ac:picMkLst>
        </pc:picChg>
        <pc:picChg chg="add mod">
          <ac:chgData name="Vo Pham Cong" userId="a2805c6a54f98e3b" providerId="LiveId" clId="{D8A02772-A511-44B8-A0A3-638042273DB5}" dt="2024-05-29T13:30:14.674" v="3"/>
          <ac:picMkLst>
            <pc:docMk/>
            <pc:sldMk cId="711206603" sldId="315"/>
            <ac:picMk id="20" creationId="{5FA2A70B-0EEB-16CE-1E9F-EBC213201FA8}"/>
          </ac:picMkLst>
        </pc:picChg>
        <pc:picChg chg="add mod">
          <ac:chgData name="Vo Pham Cong" userId="a2805c6a54f98e3b" providerId="LiveId" clId="{D8A02772-A511-44B8-A0A3-638042273DB5}" dt="2024-05-29T13:30:39.417" v="21"/>
          <ac:picMkLst>
            <pc:docMk/>
            <pc:sldMk cId="711206603" sldId="315"/>
            <ac:picMk id="29" creationId="{6E5AF664-5A21-70D9-598D-CC2039FE060F}"/>
          </ac:picMkLst>
        </pc:picChg>
        <pc:picChg chg="add mod">
          <ac:chgData name="Vo Pham Cong" userId="a2805c6a54f98e3b" providerId="LiveId" clId="{D8A02772-A511-44B8-A0A3-638042273DB5}" dt="2024-05-29T13:30:39.417" v="21"/>
          <ac:picMkLst>
            <pc:docMk/>
            <pc:sldMk cId="711206603" sldId="315"/>
            <ac:picMk id="31" creationId="{465926BE-B921-7A15-A2F8-D0F6AB4E7CC3}"/>
          </ac:picMkLst>
        </pc:picChg>
        <pc:picChg chg="add mod">
          <ac:chgData name="Vo Pham Cong" userId="a2805c6a54f98e3b" providerId="LiveId" clId="{D8A02772-A511-44B8-A0A3-638042273DB5}" dt="2024-05-29T13:30:39.417" v="21"/>
          <ac:picMkLst>
            <pc:docMk/>
            <pc:sldMk cId="711206603" sldId="315"/>
            <ac:picMk id="32" creationId="{E4C5B9E8-53DD-53BE-684D-6613A458C7F3}"/>
          </ac:picMkLst>
        </pc:picChg>
        <pc:picChg chg="add mod">
          <ac:chgData name="Vo Pham Cong" userId="a2805c6a54f98e3b" providerId="LiveId" clId="{D8A02772-A511-44B8-A0A3-638042273DB5}" dt="2024-05-29T13:30:39.417" v="21"/>
          <ac:picMkLst>
            <pc:docMk/>
            <pc:sldMk cId="711206603" sldId="315"/>
            <ac:picMk id="37" creationId="{096BAC07-E1BE-179D-8144-FD159BB0BDDB}"/>
          </ac:picMkLst>
        </pc:picChg>
      </pc:sldChg>
      <pc:sldChg chg="addSp delSp modSp new mod modTransition">
        <pc:chgData name="Vo Pham Cong" userId="a2805c6a54f98e3b" providerId="LiveId" clId="{D8A02772-A511-44B8-A0A3-638042273DB5}" dt="2024-05-29T13:48:47.980" v="316" actId="14100"/>
        <pc:sldMkLst>
          <pc:docMk/>
          <pc:sldMk cId="3431470336" sldId="315"/>
        </pc:sldMkLst>
        <pc:spChg chg="del">
          <ac:chgData name="Vo Pham Cong" userId="a2805c6a54f98e3b" providerId="LiveId" clId="{D8A02772-A511-44B8-A0A3-638042273DB5}" dt="2024-05-29T13:31:01.074" v="39" actId="478"/>
          <ac:spMkLst>
            <pc:docMk/>
            <pc:sldMk cId="3431470336" sldId="315"/>
            <ac:spMk id="2" creationId="{2F4E6CFD-65B1-1E7E-5028-CC4F9125CA53}"/>
          </ac:spMkLst>
        </pc:spChg>
        <pc:spChg chg="del">
          <ac:chgData name="Vo Pham Cong" userId="a2805c6a54f98e3b" providerId="LiveId" clId="{D8A02772-A511-44B8-A0A3-638042273DB5}" dt="2024-05-29T13:31:01.074" v="39" actId="478"/>
          <ac:spMkLst>
            <pc:docMk/>
            <pc:sldMk cId="3431470336" sldId="315"/>
            <ac:spMk id="3" creationId="{F81EA762-81FA-EDEF-1D3D-E0D036AC3D76}"/>
          </ac:spMkLst>
        </pc:spChg>
        <pc:spChg chg="add mod">
          <ac:chgData name="Vo Pham Cong" userId="a2805c6a54f98e3b" providerId="LiveId" clId="{D8A02772-A511-44B8-A0A3-638042273DB5}" dt="2024-05-29T13:31:09.239" v="40"/>
          <ac:spMkLst>
            <pc:docMk/>
            <pc:sldMk cId="3431470336" sldId="315"/>
            <ac:spMk id="4" creationId="{B10C953C-C055-A7B1-AF48-ACC4D1815CEB}"/>
          </ac:spMkLst>
        </pc:spChg>
        <pc:spChg chg="add mod">
          <ac:chgData name="Vo Pham Cong" userId="a2805c6a54f98e3b" providerId="LiveId" clId="{D8A02772-A511-44B8-A0A3-638042273DB5}" dt="2024-05-29T13:31:09.239" v="40"/>
          <ac:spMkLst>
            <pc:docMk/>
            <pc:sldMk cId="3431470336" sldId="315"/>
            <ac:spMk id="5" creationId="{B401EF71-6A0A-32A9-B5DB-69F3FE8A59FB}"/>
          </ac:spMkLst>
        </pc:spChg>
        <pc:spChg chg="add mod">
          <ac:chgData name="Vo Pham Cong" userId="a2805c6a54f98e3b" providerId="LiveId" clId="{D8A02772-A511-44B8-A0A3-638042273DB5}" dt="2024-05-29T13:31:09.239" v="40"/>
          <ac:spMkLst>
            <pc:docMk/>
            <pc:sldMk cId="3431470336" sldId="315"/>
            <ac:spMk id="6" creationId="{4E1EC3ED-44C6-1B59-E55D-FC5CFD4093EF}"/>
          </ac:spMkLst>
        </pc:spChg>
        <pc:spChg chg="add mod">
          <ac:chgData name="Vo Pham Cong" userId="a2805c6a54f98e3b" providerId="LiveId" clId="{D8A02772-A511-44B8-A0A3-638042273DB5}" dt="2024-05-29T13:32:07.541" v="76" actId="14100"/>
          <ac:spMkLst>
            <pc:docMk/>
            <pc:sldMk cId="3431470336" sldId="315"/>
            <ac:spMk id="7" creationId="{D1097ABD-CA91-0491-2652-6D986E24C166}"/>
          </ac:spMkLst>
        </pc:spChg>
        <pc:spChg chg="add mod">
          <ac:chgData name="Vo Pham Cong" userId="a2805c6a54f98e3b" providerId="LiveId" clId="{D8A02772-A511-44B8-A0A3-638042273DB5}" dt="2024-05-29T13:31:09.239" v="40"/>
          <ac:spMkLst>
            <pc:docMk/>
            <pc:sldMk cId="3431470336" sldId="315"/>
            <ac:spMk id="8" creationId="{43185C71-3FD8-6D42-F4AA-168B389C3BCB}"/>
          </ac:spMkLst>
        </pc:spChg>
        <pc:spChg chg="add mod">
          <ac:chgData name="Vo Pham Cong" userId="a2805c6a54f98e3b" providerId="LiveId" clId="{D8A02772-A511-44B8-A0A3-638042273DB5}" dt="2024-05-29T13:31:09.239" v="40"/>
          <ac:spMkLst>
            <pc:docMk/>
            <pc:sldMk cId="3431470336" sldId="315"/>
            <ac:spMk id="9" creationId="{53BC9683-B75E-F20D-5AFD-EDBE8AB25407}"/>
          </ac:spMkLst>
        </pc:spChg>
        <pc:spChg chg="add mod">
          <ac:chgData name="Vo Pham Cong" userId="a2805c6a54f98e3b" providerId="LiveId" clId="{D8A02772-A511-44B8-A0A3-638042273DB5}" dt="2024-05-29T13:31:09.239" v="40"/>
          <ac:spMkLst>
            <pc:docMk/>
            <pc:sldMk cId="3431470336" sldId="315"/>
            <ac:spMk id="10" creationId="{CC178816-A973-3F2E-7F76-BDADBDFED3C7}"/>
          </ac:spMkLst>
        </pc:spChg>
        <pc:spChg chg="add del mod">
          <ac:chgData name="Vo Pham Cong" userId="a2805c6a54f98e3b" providerId="LiveId" clId="{D8A02772-A511-44B8-A0A3-638042273DB5}" dt="2024-05-29T13:31:15.008" v="45"/>
          <ac:spMkLst>
            <pc:docMk/>
            <pc:sldMk cId="3431470336" sldId="315"/>
            <ac:spMk id="11" creationId="{4AFA7354-0A3E-FC32-4D9B-5BADF6546B5B}"/>
          </ac:spMkLst>
        </pc:spChg>
        <pc:spChg chg="add del mod">
          <ac:chgData name="Vo Pham Cong" userId="a2805c6a54f98e3b" providerId="LiveId" clId="{D8A02772-A511-44B8-A0A3-638042273DB5}" dt="2024-05-29T13:31:23.087" v="65"/>
          <ac:spMkLst>
            <pc:docMk/>
            <pc:sldMk cId="3431470336" sldId="315"/>
            <ac:spMk id="14" creationId="{39C05696-A85F-16BA-7ABC-7022BA2AE303}"/>
          </ac:spMkLst>
        </pc:spChg>
        <pc:spChg chg="add del mod">
          <ac:chgData name="Vo Pham Cong" userId="a2805c6a54f98e3b" providerId="LiveId" clId="{D8A02772-A511-44B8-A0A3-638042273DB5}" dt="2024-05-29T13:31:21.428" v="62"/>
          <ac:spMkLst>
            <pc:docMk/>
            <pc:sldMk cId="3431470336" sldId="315"/>
            <ac:spMk id="15" creationId="{B7C92FEF-A95F-5BF4-70B7-674AEEB2C0EC}"/>
          </ac:spMkLst>
        </pc:spChg>
        <pc:picChg chg="add del mod">
          <ac:chgData name="Vo Pham Cong" userId="a2805c6a54f98e3b" providerId="LiveId" clId="{D8A02772-A511-44B8-A0A3-638042273DB5}" dt="2024-05-29T13:31:15.007" v="43" actId="478"/>
          <ac:picMkLst>
            <pc:docMk/>
            <pc:sldMk cId="3431470336" sldId="315"/>
            <ac:picMk id="12" creationId="{6598AAD5-3CAD-6783-2C8E-D06301CE1951}"/>
          </ac:picMkLst>
        </pc:picChg>
        <pc:picChg chg="add del mod">
          <ac:chgData name="Vo Pham Cong" userId="a2805c6a54f98e3b" providerId="LiveId" clId="{D8A02772-A511-44B8-A0A3-638042273DB5}" dt="2024-05-29T13:31:18.739" v="59" actId="478"/>
          <ac:picMkLst>
            <pc:docMk/>
            <pc:sldMk cId="3431470336" sldId="315"/>
            <ac:picMk id="13" creationId="{31FBCADB-2EED-AEFD-A6F7-86BCDCDBFEA6}"/>
          </ac:picMkLst>
        </pc:picChg>
        <pc:picChg chg="add mod">
          <ac:chgData name="Vo Pham Cong" userId="a2805c6a54f98e3b" providerId="LiveId" clId="{D8A02772-A511-44B8-A0A3-638042273DB5}" dt="2024-05-29T13:31:09.239" v="40"/>
          <ac:picMkLst>
            <pc:docMk/>
            <pc:sldMk cId="3431470336" sldId="315"/>
            <ac:picMk id="16" creationId="{7CBED738-D984-FA67-6BD1-2301CE8F68EF}"/>
          </ac:picMkLst>
        </pc:picChg>
        <pc:picChg chg="add mod">
          <ac:chgData name="Vo Pham Cong" userId="a2805c6a54f98e3b" providerId="LiveId" clId="{D8A02772-A511-44B8-A0A3-638042273DB5}" dt="2024-05-29T13:48:47.980" v="316" actId="14100"/>
          <ac:picMkLst>
            <pc:docMk/>
            <pc:sldMk cId="3431470336" sldId="315"/>
            <ac:picMk id="17" creationId="{32C0D2B2-44AA-0CB3-BE4D-AEEC9FBE15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B776-3F40-4BD4-A668-7DC0769EE43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2CCA-217A-4530-99BC-4E622DF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1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B776-3F40-4BD4-A668-7DC0769EE43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2CCA-217A-4530-99BC-4E622DF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B776-3F40-4BD4-A668-7DC0769EE43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2CCA-217A-4530-99BC-4E622DF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B776-3F40-4BD4-A668-7DC0769EE43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2CCA-217A-4530-99BC-4E622DF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B776-3F40-4BD4-A668-7DC0769EE43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2CCA-217A-4530-99BC-4E622DF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B776-3F40-4BD4-A668-7DC0769EE43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2CCA-217A-4530-99BC-4E622DF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B776-3F40-4BD4-A668-7DC0769EE43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2CCA-217A-4530-99BC-4E622DF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B776-3F40-4BD4-A668-7DC0769EE43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2CCA-217A-4530-99BC-4E622DF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B776-3F40-4BD4-A668-7DC0769EE43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2CCA-217A-4530-99BC-4E622DF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B776-3F40-4BD4-A668-7DC0769EE43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2CCA-217A-4530-99BC-4E622DF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B776-3F40-4BD4-A668-7DC0769EE43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2CCA-217A-4530-99BC-4E622DF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B776-3F40-4BD4-A668-7DC0769EE43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2CCA-217A-4530-99BC-4E622DF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0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643"/>
            </a:avLst>
          </a:prstGeom>
          <a:solidFill>
            <a:srgbClr val="1488D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>
            <a:off x="-1244237" y="1244237"/>
            <a:ext cx="3429000" cy="940526"/>
          </a:xfrm>
          <a:prstGeom prst="triangle">
            <a:avLst>
              <a:gd name="adj" fmla="val 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16200000">
            <a:off x="10007237" y="4673237"/>
            <a:ext cx="3429000" cy="940526"/>
          </a:xfrm>
          <a:prstGeom prst="triangle">
            <a:avLst>
              <a:gd name="adj" fmla="val 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50" y="589127"/>
            <a:ext cx="7196913" cy="10384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1650" y="2137912"/>
            <a:ext cx="10828702" cy="7140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 CÁO BÀI </a:t>
            </a:r>
            <a:r>
              <a:rPr lang="en-US" sz="4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TẬP LỚN ĐẠI SỐ TUYẾN TÍNH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7350" y="3206117"/>
            <a:ext cx="77201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dirty="0">
                <a:ln w="0"/>
                <a:solidFill>
                  <a:srgbClr val="032B9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QUY HOẠCH TUYẾN TÍNH VÀ ỨNG DỤNG VÀO BÀI TOÁN VẬN TẢI</a:t>
            </a:r>
            <a:endParaRPr lang="en-US" sz="3500" b="1" dirty="0">
              <a:ln w="0"/>
              <a:solidFill>
                <a:srgbClr val="032B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5035" y="5603222"/>
            <a:ext cx="4121541" cy="478918"/>
            <a:chOff x="3646297" y="5160988"/>
            <a:chExt cx="4121541" cy="478918"/>
          </a:xfrm>
        </p:grpSpPr>
        <p:sp>
          <p:nvSpPr>
            <p:cNvPr id="14" name="Rectangle 13"/>
            <p:cNvSpPr/>
            <p:nvPr/>
          </p:nvSpPr>
          <p:spPr>
            <a:xfrm>
              <a:off x="3646297" y="5160988"/>
              <a:ext cx="1497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Lớp</a:t>
              </a:r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: L15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98177" y="5178241"/>
              <a:ext cx="15696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err="1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3DB603-BD8C-B667-6FD5-2BBA1774C86E}"/>
              </a:ext>
            </a:extLst>
          </p:cNvPr>
          <p:cNvSpPr txBox="1"/>
          <p:nvPr/>
        </p:nvSpPr>
        <p:spPr>
          <a:xfrm>
            <a:off x="2703262" y="4844615"/>
            <a:ext cx="6625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GVHD</a:t>
            </a:r>
            <a:r>
              <a:rPr lang="en-US" sz="2400" b="1" i="1" dirty="0"/>
              <a:t>:  NGUYỄN HỮU HIỆP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421076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376" y="6412392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702190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BÀI TOÁN THỰC TẾ CHIA KHẨU PHẦN ĂN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65852"/>
              </p:ext>
            </p:extLst>
          </p:nvPr>
        </p:nvGraphicFramePr>
        <p:xfrm>
          <a:off x="1768520" y="3190974"/>
          <a:ext cx="8877708" cy="3015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10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 err="1">
                          <a:effectLst/>
                        </a:rPr>
                        <a:t>Thức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ăn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 err="1">
                          <a:effectLst/>
                        </a:rPr>
                        <a:t>Chất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dinh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dưỡng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</a:rPr>
                        <a:t>P1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>
                          <a:effectLst/>
                        </a:rPr>
                        <a:t>P2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1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>
                          <a:effectLst/>
                        </a:rPr>
                        <a:t>A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</a:rPr>
                        <a:t>20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>
                          <a:effectLst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1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>
                          <a:effectLst/>
                        </a:rPr>
                        <a:t>B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</a:rPr>
                        <a:t>10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</a:rPr>
                        <a:t>10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1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>
                          <a:effectLst/>
                        </a:rPr>
                        <a:t>C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>
                          <a:effectLst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</a:rPr>
                        <a:t>20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52729" y="2113756"/>
            <a:ext cx="1027321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nuôi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A, B, C.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%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dinh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dương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P1, P2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53103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7244869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702190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BÀI TOÁN THỰC TẾ CHIA KHẨU PHẦN ĂN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305" y="2323936"/>
            <a:ext cx="11228770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súc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3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dinh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dưỡng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P1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70g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80g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dinh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dưỡng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P2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90g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1kg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A, B, C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2.000đ, 1.000đ, 2.000đ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98859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702190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BÀI TOÁN THỰC TẾ CHIA KHẨU PHẦN ĂN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3377" y="2147854"/>
            <a:ext cx="5762623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3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Tóm</a:t>
            </a:r>
            <a:r>
              <a:rPr lang="en-US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3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A, B, C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Z = 2x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+ 2x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dinh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dưỡng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P1: 70 ≤ 0,2x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+ 0,1x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+ 0,1x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80 (g)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P2: 0,1x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+ 0,1x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+ 0,2x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90 (g) 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en-US" sz="23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0 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569058" y="2886173"/>
                <a:ext cx="6096000" cy="22379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Lập </a:t>
                </a:r>
                <a:r>
                  <a:rPr lang="en-US" sz="23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mô</a:t>
                </a:r>
                <a:r>
                  <a:rPr lang="en-US" sz="23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3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300" b="1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= 2x</a:t>
                </a:r>
                <a:r>
                  <a:rPr lang="en-US" sz="23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x</a:t>
                </a:r>
                <a:r>
                  <a:rPr lang="en-US" sz="23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+ 2x</a:t>
                </a:r>
                <a:r>
                  <a:rPr lang="en-US" sz="23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2300" b="1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min</a:t>
                </a:r>
                <a:endParaRPr lang="en-US" sz="23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𝟕𝟎𝟎</m:t>
                            </m:r>
                            <m:r>
                              <a:rPr lang="en-US" sz="23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≤ </m:t>
                            </m:r>
                            <m:r>
                              <a:rPr lang="en-US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3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3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3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≤ </m:t>
                            </m:r>
                            <m:r>
                              <a:rPr lang="en-US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𝟖𝟎𝟎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3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3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r>
                              <a:rPr lang="en-US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3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≥ </m:t>
                            </m:r>
                            <m:r>
                              <a:rPr lang="en-US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𝟗𝟎𝟎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≥ </m:t>
                            </m:r>
                            <m:r>
                              <a:rPr lang="en-US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sz="23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058" y="2886173"/>
                <a:ext cx="6096000" cy="2237985"/>
              </a:xfrm>
              <a:prstGeom prst="rect">
                <a:avLst/>
              </a:prstGeom>
              <a:blipFill>
                <a:blip r:embed="rId3"/>
                <a:stretch>
                  <a:fillRect l="-1500" t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9352350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3729" y="2548237"/>
            <a:ext cx="1112140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2: CƠ SỞ LÝ THUYẾT VÀ THUẬT TOÁN TÌM PHƯƠNG ÁN TỐI ƯU TUYẾN TÍNH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13</a:t>
            </a:r>
            <a:endParaRPr lang="en-US" sz="3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70784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3435530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TOÁN ĐẶT RA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63473" y="2722541"/>
                <a:ext cx="7465054" cy="2350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Xét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bài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quy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hoạch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tắc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indent="457200"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3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3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3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sSub>
                        <m:sSub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3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3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lang="en-US" sz="23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3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sz="23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tabLst>
                    <a:tab pos="457200" algn="l"/>
                    <a:tab pos="914400" algn="l"/>
                    <a:tab pos="2388235" algn="l"/>
                    <a:tab pos="2429510" algn="l"/>
                  </a:tabLst>
                </a:pPr>
                <a:r>
                  <a:rPr lang="en-US" sz="23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a:rPr lang="en-US" sz="2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ij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2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n-US" sz="2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m</m:t>
                                    </m:r>
                                  </m:e>
                                </m:acc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sz="23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sz="23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sz="23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tabLst>
                    <a:tab pos="457200" algn="l"/>
                    <a:tab pos="914400" algn="l"/>
                    <a:tab pos="2388235" algn="l"/>
                    <a:tab pos="2429510" algn="l"/>
                  </a:tabLst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473" y="2722541"/>
                <a:ext cx="7465054" cy="2350452"/>
              </a:xfrm>
              <a:prstGeom prst="rect">
                <a:avLst/>
              </a:prstGeom>
              <a:blipFill>
                <a:blip r:embed="rId3"/>
                <a:stretch>
                  <a:fillRect t="-2597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7798452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3344090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TOÁN ĐẶT RA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3377" y="2118484"/>
                <a:ext cx="11192447" cy="3418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tabLst>
                    <a:tab pos="457200" algn="l"/>
                    <a:tab pos="914400" algn="l"/>
                    <a:tab pos="2388235" algn="l"/>
                    <a:tab pos="2429510" algn="l"/>
                  </a:tabLst>
                </a:pPr>
                <a:r>
                  <a:rPr lang="en-US" sz="23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 </a:t>
                </a:r>
                <a:r>
                  <a:rPr lang="en-US" sz="2300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 sz="23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3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tabLst>
                    <a:tab pos="457200" algn="l"/>
                    <a:tab pos="914400" algn="l"/>
                    <a:tab pos="2388235" algn="l"/>
                    <a:tab pos="2429510" algn="l"/>
                  </a:tabLst>
                </a:pP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3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3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,… ,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quyết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(decision variables),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đại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diện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ta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muốn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làm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hàm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ưu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3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3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3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,… ,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là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các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hệ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của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hàm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mục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tiêu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thường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là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các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hệ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chi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phí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hoặc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lợi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nhuận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liên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quan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đến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các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biến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quyết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định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endParaRPr lang="en-US" sz="23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800100" indent="-342900" algn="just"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là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các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hệ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của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ma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trận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ràng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buộc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pPr marL="800100" indent="-342900" algn="just"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b</m:t>
                        </m:r>
                      </m:e>
                      <m:sub>
                        <m:r>
                          <a:rPr lang="en-US" sz="2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b</m:t>
                        </m:r>
                      </m:e>
                      <m:sub>
                        <m:r>
                          <a:rPr lang="en-US" sz="2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,… , 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là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giới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hạn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của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các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ràng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buộc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7" y="2118484"/>
                <a:ext cx="11192447" cy="3418372"/>
              </a:xfrm>
              <a:prstGeom prst="rect">
                <a:avLst/>
              </a:prstGeom>
              <a:blipFill>
                <a:blip r:embed="rId3"/>
                <a:stretch>
                  <a:fillRect l="-817" t="-1786" r="-763" b="-3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63243471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702190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 CHẤT BÀI TOÁN QUY HOẠCH TUYẾN TÍNH</a:t>
            </a: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012" y="2416738"/>
            <a:ext cx="527739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hoạch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miền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7476" y="2827776"/>
            <a:ext cx="3706484" cy="215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159261" y="3643288"/>
            <a:ext cx="862642" cy="50895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8705831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702190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 CHẤT BÀI TOÁN QUY HOẠCH TUYẾN TÍNH</a:t>
            </a: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377" y="3005056"/>
            <a:ext cx="5710647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tiểu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miền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 (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lồi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tiểu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tuyệt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99782" y="2885245"/>
            <a:ext cx="3706484" cy="215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590582" y="3621912"/>
            <a:ext cx="862642" cy="50895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7881044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9011" y="2015274"/>
            <a:ext cx="10593977" cy="1097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Dantzig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nêu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3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-1" y="1037085"/>
            <a:ext cx="4702630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ĐƠN HÌNH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3152" y="3161946"/>
            <a:ext cx="89306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8397" y="391626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14470114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9794" y="2681767"/>
            <a:ext cx="9747849" cy="215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khảo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miền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-1" y="1037085"/>
            <a:ext cx="4702630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ĐƠN HÌNH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383" y="328364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5378002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5" name="Snip Single Corner Rectangle 14"/>
          <p:cNvSpPr/>
          <p:nvPr/>
        </p:nvSpPr>
        <p:spPr>
          <a:xfrm>
            <a:off x="0" y="1011936"/>
            <a:ext cx="4376057" cy="568379"/>
          </a:xfrm>
          <a:prstGeom prst="snip1Rect">
            <a:avLst>
              <a:gd name="adj" fmla="val 50000"/>
            </a:avLst>
          </a:prstGeom>
          <a:solidFill>
            <a:srgbClr val="1488D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689" y="1101616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THÀNH VIÊN</a:t>
            </a:r>
          </a:p>
        </p:txBody>
      </p:sp>
      <p:sp>
        <p:nvSpPr>
          <p:cNvPr id="33" name="Left Bracket 32"/>
          <p:cNvSpPr/>
          <p:nvPr/>
        </p:nvSpPr>
        <p:spPr>
          <a:xfrm rot="16200000">
            <a:off x="2695116" y="322851"/>
            <a:ext cx="542277" cy="4091386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eft Bracket 33"/>
          <p:cNvSpPr/>
          <p:nvPr/>
        </p:nvSpPr>
        <p:spPr>
          <a:xfrm rot="16200000">
            <a:off x="8440839" y="612458"/>
            <a:ext cx="493486" cy="4102546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eft Bracket 18"/>
          <p:cNvSpPr/>
          <p:nvPr/>
        </p:nvSpPr>
        <p:spPr>
          <a:xfrm rot="16200000">
            <a:off x="2698693" y="2512453"/>
            <a:ext cx="493486" cy="4120833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ket 20"/>
          <p:cNvSpPr/>
          <p:nvPr/>
        </p:nvSpPr>
        <p:spPr>
          <a:xfrm rot="16200000">
            <a:off x="8418006" y="3103193"/>
            <a:ext cx="493486" cy="4120833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6161" y="2160974"/>
            <a:ext cx="33406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/>
              <a:t>Phạm</a:t>
            </a:r>
            <a:r>
              <a:rPr lang="en-US" sz="2300" b="1" dirty="0"/>
              <a:t> </a:t>
            </a:r>
            <a:r>
              <a:rPr lang="en-US" sz="2300" b="1" dirty="0" err="1"/>
              <a:t>Ngọc</a:t>
            </a:r>
            <a:r>
              <a:rPr lang="en-US" sz="2300" b="1" dirty="0"/>
              <a:t> </a:t>
            </a:r>
            <a:r>
              <a:rPr lang="en-US" sz="2300" b="1" dirty="0" err="1"/>
              <a:t>Đạt</a:t>
            </a:r>
            <a:r>
              <a:rPr lang="en-US" sz="2300" b="1" dirty="0"/>
              <a:t> - 2210713</a:t>
            </a:r>
            <a:endParaRPr lang="vi-VN" sz="23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81950" y="125730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Left Bracket 19"/>
          <p:cNvSpPr/>
          <p:nvPr/>
        </p:nvSpPr>
        <p:spPr>
          <a:xfrm rot="16200000">
            <a:off x="2898771" y="1266224"/>
            <a:ext cx="493486" cy="448004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49522" y="4975076"/>
            <a:ext cx="420761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/>
              <a:t>Phan</a:t>
            </a:r>
            <a:r>
              <a:rPr lang="en-US" sz="2300" b="1" dirty="0"/>
              <a:t> </a:t>
            </a:r>
            <a:r>
              <a:rPr lang="en-US" sz="2300" b="1" dirty="0" err="1"/>
              <a:t>Châu</a:t>
            </a:r>
            <a:r>
              <a:rPr lang="en-US" sz="2300" b="1" dirty="0"/>
              <a:t> </a:t>
            </a:r>
            <a:r>
              <a:rPr lang="en-US" sz="2300" b="1" dirty="0" err="1"/>
              <a:t>Phong</a:t>
            </a:r>
            <a:r>
              <a:rPr lang="en-US" sz="2300" b="1" dirty="0"/>
              <a:t> - 2212563</a:t>
            </a:r>
            <a:endParaRPr lang="vi-VN" sz="23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960713" y="3721368"/>
            <a:ext cx="34895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/>
              <a:t>Phạm</a:t>
            </a:r>
            <a:r>
              <a:rPr lang="en-US" sz="2300" b="1" dirty="0"/>
              <a:t> </a:t>
            </a:r>
            <a:r>
              <a:rPr lang="en-US" sz="2300" b="1" dirty="0" err="1"/>
              <a:t>Quang</a:t>
            </a:r>
            <a:r>
              <a:rPr lang="en-US" sz="2300" b="1" dirty="0"/>
              <a:t> </a:t>
            </a:r>
            <a:r>
              <a:rPr lang="en-US" sz="2300" b="1" dirty="0" err="1"/>
              <a:t>Tú</a:t>
            </a:r>
            <a:r>
              <a:rPr lang="en-US" sz="2300" b="1" dirty="0"/>
              <a:t> - 2213853</a:t>
            </a:r>
            <a:endParaRPr lang="vi-VN" sz="23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54016" y="4365474"/>
            <a:ext cx="420106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/>
              <a:t>Phạm</a:t>
            </a:r>
            <a:r>
              <a:rPr lang="en-US" sz="2300" b="1" dirty="0"/>
              <a:t> </a:t>
            </a:r>
            <a:r>
              <a:rPr lang="en-US" sz="2300" b="1" dirty="0" err="1"/>
              <a:t>Công</a:t>
            </a:r>
            <a:r>
              <a:rPr lang="en-US" sz="2300" b="1" dirty="0"/>
              <a:t> </a:t>
            </a:r>
            <a:r>
              <a:rPr lang="en-US" sz="2300" b="1" dirty="0" err="1"/>
              <a:t>Võ</a:t>
            </a:r>
            <a:r>
              <a:rPr lang="en-US" sz="2300" b="1" dirty="0"/>
              <a:t> - 2313946</a:t>
            </a:r>
          </a:p>
          <a:p>
            <a:pPr algn="ctr"/>
            <a:endParaRPr lang="vi-VN" sz="2000" b="1" dirty="0"/>
          </a:p>
        </p:txBody>
      </p:sp>
      <p:sp>
        <p:nvSpPr>
          <p:cNvPr id="26" name="Left Bracket 25"/>
          <p:cNvSpPr/>
          <p:nvPr/>
        </p:nvSpPr>
        <p:spPr>
          <a:xfrm rot="16200000">
            <a:off x="2692770" y="3542563"/>
            <a:ext cx="493486" cy="4102546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eft Bracket 26"/>
          <p:cNvSpPr/>
          <p:nvPr/>
        </p:nvSpPr>
        <p:spPr>
          <a:xfrm rot="16200000">
            <a:off x="8414958" y="1923672"/>
            <a:ext cx="493486" cy="4102546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6324" y="3315209"/>
            <a:ext cx="40741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/>
              <a:t>Phạm</a:t>
            </a:r>
            <a:r>
              <a:rPr lang="en-US" sz="2300" b="1" dirty="0"/>
              <a:t> </a:t>
            </a:r>
            <a:r>
              <a:rPr lang="en-US" sz="2300" b="1" dirty="0" err="1"/>
              <a:t>Nguyễn</a:t>
            </a:r>
            <a:r>
              <a:rPr lang="en-US" sz="2300" b="1" dirty="0"/>
              <a:t> </a:t>
            </a:r>
            <a:r>
              <a:rPr lang="en-US" sz="2300" b="1" dirty="0" err="1"/>
              <a:t>Ái</a:t>
            </a:r>
            <a:r>
              <a:rPr lang="en-US" sz="2300" b="1" dirty="0"/>
              <a:t> </a:t>
            </a:r>
            <a:r>
              <a:rPr lang="en-US" sz="2300" b="1" dirty="0" err="1"/>
              <a:t>Nhi</a:t>
            </a:r>
            <a:r>
              <a:rPr lang="en-US" sz="2300" b="1" dirty="0"/>
              <a:t> - 2212446 </a:t>
            </a:r>
            <a:endParaRPr lang="vi-VN" sz="23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989467" y="2447534"/>
            <a:ext cx="33406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/>
              <a:t>Phạm</a:t>
            </a:r>
            <a:r>
              <a:rPr lang="en-US" sz="2300" b="1" dirty="0"/>
              <a:t> </a:t>
            </a:r>
            <a:r>
              <a:rPr lang="en-US" sz="2300" b="1" dirty="0" err="1"/>
              <a:t>Gia</a:t>
            </a:r>
            <a:r>
              <a:rPr lang="en-US" sz="2300" b="1" dirty="0"/>
              <a:t> </a:t>
            </a:r>
            <a:r>
              <a:rPr lang="en-US" sz="2300" b="1" dirty="0" err="1"/>
              <a:t>Hiển</a:t>
            </a:r>
            <a:r>
              <a:rPr lang="en-US" sz="2300" b="1" dirty="0"/>
              <a:t> - 2311001</a:t>
            </a:r>
            <a:endParaRPr lang="vi-VN" sz="23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195392" y="5323007"/>
            <a:ext cx="33406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/>
              <a:t>Phạm</a:t>
            </a:r>
            <a:r>
              <a:rPr lang="en-US" sz="2300" b="1" dirty="0"/>
              <a:t> </a:t>
            </a:r>
            <a:r>
              <a:rPr lang="en-US" sz="2300" b="1" dirty="0" err="1"/>
              <a:t>Duy</a:t>
            </a:r>
            <a:r>
              <a:rPr lang="en-US" sz="2300" b="1" dirty="0"/>
              <a:t> </a:t>
            </a:r>
            <a:r>
              <a:rPr lang="en-US" sz="2300" b="1" dirty="0" err="1"/>
              <a:t>Tân</a:t>
            </a:r>
            <a:r>
              <a:rPr lang="en-US" sz="2300" b="1" dirty="0"/>
              <a:t> - 2213065</a:t>
            </a:r>
            <a:endParaRPr lang="vi-VN" sz="2300" b="1" dirty="0"/>
          </a:p>
        </p:txBody>
      </p:sp>
      <p:sp>
        <p:nvSpPr>
          <p:cNvPr id="29" name="Rectangle 28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146218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4" grpId="0"/>
      <p:bldP spid="15" grpId="0" animBg="1"/>
      <p:bldP spid="16" grpId="0"/>
      <p:bldP spid="33" grpId="0" animBg="1"/>
      <p:bldP spid="34" grpId="0" animBg="1"/>
      <p:bldP spid="19" grpId="0" animBg="1"/>
      <p:bldP spid="21" grpId="0" animBg="1"/>
      <p:bldP spid="2" grpId="0"/>
      <p:bldP spid="20" grpId="0" animBg="1"/>
      <p:bldP spid="22" grpId="0"/>
      <p:bldP spid="23" grpId="0"/>
      <p:bldP spid="24" grpId="0"/>
      <p:bldP spid="26" grpId="0" animBg="1"/>
      <p:bldP spid="27" grpId="0" animBg="1"/>
      <p:bldP spid="28" grpId="0"/>
      <p:bldP spid="32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899890"/>
            <a:ext cx="339634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TOÁN VẬN TẢI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309" y="1838119"/>
            <a:ext cx="6775548" cy="4403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2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US" sz="2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 , A</a:t>
            </a:r>
            <a:r>
              <a:rPr lang="en-US" sz="2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en-US" sz="2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en-US" sz="2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1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Chi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1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Bài toán vận tải – Wikipedia tiếng Việ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537" y="2137949"/>
            <a:ext cx="4510609" cy="3400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</a:t>
            </a:r>
            <a:endParaRPr lang="en-US" sz="3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22656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425683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6659" y="1383551"/>
            <a:ext cx="53426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cước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590" y="1834790"/>
            <a:ext cx="5722410" cy="297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76659" y="3388174"/>
            <a:ext cx="5720290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ì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ta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ì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hoạch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rồi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dần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ì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bang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hương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Tây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Cước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5546" y="4924761"/>
            <a:ext cx="3056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ì</a:t>
            </a:r>
            <a:r>
              <a:rPr lang="en-US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endParaRPr lang="en-US" sz="20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4A7BDA8-2230-9540-0531-B6AEA9ABD775}"/>
              </a:ext>
            </a:extLst>
          </p:cNvPr>
          <p:cNvSpPr txBox="1"/>
          <p:nvPr/>
        </p:nvSpPr>
        <p:spPr>
          <a:xfrm>
            <a:off x="11528569" y="6250594"/>
            <a:ext cx="5501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Times New Roman" panose="02020603050405020304" pitchFamily="18" charset="0"/>
              </a:rPr>
              <a:t>21</a:t>
            </a:r>
            <a:endParaRPr lang="en-US" sz="2000" b="1" dirty="0">
              <a:cs typeface="Arial" panose="020B0604020202020204" pitchFamily="34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831922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>
            <a:extLst>
              <a:ext uri="{FF2B5EF4-FFF2-40B4-BE49-F238E27FC236}">
                <a16:creationId xmlns:a16="http://schemas.microsoft.com/office/drawing/2014/main" id="{1A4A77BA-3444-1CC5-C851-FE1076C70D5E}"/>
              </a:ext>
            </a:extLst>
          </p:cNvPr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 Single Corner Rectangle 6">
            <a:extLst>
              <a:ext uri="{FF2B5EF4-FFF2-40B4-BE49-F238E27FC236}">
                <a16:creationId xmlns:a16="http://schemas.microsoft.com/office/drawing/2014/main" id="{FCF731E4-7288-74F9-92D1-51E9DC9CB7C8}"/>
              </a:ext>
            </a:extLst>
          </p:cNvPr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CE67E1-EE90-D3CC-1C40-1EC45BD76DE4}"/>
              </a:ext>
            </a:extLst>
          </p:cNvPr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 Single Corner Rectangle 9">
            <a:extLst>
              <a:ext uri="{FF2B5EF4-FFF2-40B4-BE49-F238E27FC236}">
                <a16:creationId xmlns:a16="http://schemas.microsoft.com/office/drawing/2014/main" id="{58BCEF6F-F03B-FB79-8F36-1BF4B4A728AA}"/>
              </a:ext>
            </a:extLst>
          </p:cNvPr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C0CA4B4D-B18D-2CA9-E5CE-14899045E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29" name="TextBox 13">
            <a:extLst>
              <a:ext uri="{FF2B5EF4-FFF2-40B4-BE49-F238E27FC236}">
                <a16:creationId xmlns:a16="http://schemas.microsoft.com/office/drawing/2014/main" id="{331166B8-C8B4-92D0-C093-DFC3FEAEEBA1}"/>
              </a:ext>
            </a:extLst>
          </p:cNvPr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62FDD20A-2F57-5B88-E535-58BBBB05C601}"/>
              </a:ext>
            </a:extLst>
          </p:cNvPr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nip Diagonal Corner Rectangle 4">
            <a:extLst>
              <a:ext uri="{FF2B5EF4-FFF2-40B4-BE49-F238E27FC236}">
                <a16:creationId xmlns:a16="http://schemas.microsoft.com/office/drawing/2014/main" id="{46C87935-C8F1-E2DE-8DD0-CBD478EE4625}"/>
              </a:ext>
            </a:extLst>
          </p:cNvPr>
          <p:cNvSpPr/>
          <p:nvPr/>
        </p:nvSpPr>
        <p:spPr>
          <a:xfrm>
            <a:off x="205040" y="933972"/>
            <a:ext cx="4860760" cy="59184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PHƯƠNG PHÁP GÓC TÂY BẮC</a:t>
            </a:r>
            <a:endParaRPr lang="en-US" sz="2400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45CD7A42-EDBA-EC3E-F1A4-6E565F39804E}"/>
              </a:ext>
            </a:extLst>
          </p:cNvPr>
          <p:cNvSpPr/>
          <p:nvPr/>
        </p:nvSpPr>
        <p:spPr>
          <a:xfrm>
            <a:off x="0" y="1654397"/>
            <a:ext cx="1162594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vi-VN" sz="2400" b="1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Sơ lược về phương pháp:</a:t>
            </a: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Quy tắc phân phối lượng hàng hóa tối đa vào ô ở trên cùng bên trái ( góc Tây – Bắc) và loại bỏ các trạm thu/ phát hết khả năng thu/ phát cho đến khi nào việc phân phối được hoàn thành.</a:t>
            </a:r>
          </a:p>
          <a:p>
            <a:pPr marL="457200" algn="just">
              <a:spcBef>
                <a:spcPts val="600"/>
              </a:spcBef>
              <a:spcAft>
                <a:spcPts val="600"/>
              </a:spcAft>
            </a:pPr>
            <a:r>
              <a:rPr lang="vi-VN" sz="2400" b="1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2.    Chi tiết thuật toán: </a:t>
            </a:r>
            <a:endParaRPr lang="en-US" sz="2400" b="1" dirty="0">
              <a:solidFill>
                <a:srgbClr val="FF66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Bước 1</a:t>
            </a: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: Phân phối tối đa vào ô ở góc trên cùng bên trái.</a:t>
            </a: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Bước 2:</a:t>
            </a: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Loại đi các hàng hoặc cột mà ở hàng đó, trạm phát đã hết khả năng phân phối, hoặc cột thu ở trạm đó đã nhận tối đa lượng hàng hóa cho phép.</a:t>
            </a: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Bước 3</a:t>
            </a: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: Quay lại bước 1 và 2 cho đến khu phân phối được hết hàng hóa được giao.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419420E3-1588-8894-557C-65A6CDB89AB0}"/>
              </a:ext>
            </a:extLst>
          </p:cNvPr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144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9AFA184-A30E-C6FD-75B2-B88659BEB065}"/>
              </a:ext>
            </a:extLst>
          </p:cNvPr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 Single Corner Rectangle 6">
            <a:extLst>
              <a:ext uri="{FF2B5EF4-FFF2-40B4-BE49-F238E27FC236}">
                <a16:creationId xmlns:a16="http://schemas.microsoft.com/office/drawing/2014/main" id="{2D0AB8F1-BDC0-81FD-33EC-029DCA01816B}"/>
              </a:ext>
            </a:extLst>
          </p:cNvPr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C70FD42-BFDE-441C-83F0-A7EB164B466A}"/>
              </a:ext>
            </a:extLst>
          </p:cNvPr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 Single Corner Rectangle 9">
            <a:extLst>
              <a:ext uri="{FF2B5EF4-FFF2-40B4-BE49-F238E27FC236}">
                <a16:creationId xmlns:a16="http://schemas.microsoft.com/office/drawing/2014/main" id="{0B81C0CE-CCEF-DEC1-F2EC-58498B734CC8}"/>
              </a:ext>
            </a:extLst>
          </p:cNvPr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D7610A5B-7A7C-9436-CF2B-DD1140468EF9}"/>
              </a:ext>
            </a:extLst>
          </p:cNvPr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4C058172-6988-B12B-35B4-4C5D718C0179}"/>
              </a:ext>
            </a:extLst>
          </p:cNvPr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nip Diagonal Corner Rectangle 4">
            <a:extLst>
              <a:ext uri="{FF2B5EF4-FFF2-40B4-BE49-F238E27FC236}">
                <a16:creationId xmlns:a16="http://schemas.microsoft.com/office/drawing/2014/main" id="{D6FDC462-9268-66AC-5351-ECFC30CCC3A4}"/>
              </a:ext>
            </a:extLst>
          </p:cNvPr>
          <p:cNvSpPr/>
          <p:nvPr/>
        </p:nvSpPr>
        <p:spPr>
          <a:xfrm>
            <a:off x="237034" y="962746"/>
            <a:ext cx="4042610" cy="51843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PHƯƠNG PHÁP GÓC TÂY BẮC</a:t>
            </a:r>
            <a:endParaRPr lang="en-US" sz="24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5A53BC-C2D2-D34F-0860-4F82B9EEBE87}"/>
              </a:ext>
            </a:extLst>
          </p:cNvPr>
          <p:cNvSpPr/>
          <p:nvPr/>
        </p:nvSpPr>
        <p:spPr>
          <a:xfrm>
            <a:off x="170557" y="1401720"/>
            <a:ext cx="11621589" cy="55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300" dirty="0">
                <a:latin typeface="Times New Roman" panose="02020603050405020304" pitchFamily="18" charset="0"/>
                <a:ea typeface="Calibri" panose="020F0502020204030204" pitchFamily="34" charset="0"/>
              </a:rPr>
              <a:t>Bài toán tối ưu quá trình vận chuyển bằng phương pháp góc Tây – Bắc:</a:t>
            </a:r>
            <a:endParaRPr lang="en-US" sz="23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0C7779D-6846-333B-0E35-0FD546E2C55C}"/>
              </a:ext>
            </a:extLst>
          </p:cNvPr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23</a:t>
            </a: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E282FFEC-BDF2-CDD8-B7ED-6C519FF5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59" y="1997694"/>
            <a:ext cx="4820323" cy="1829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E99BEE6B-EE50-1888-A9AF-82DF9642A137}"/>
                  </a:ext>
                </a:extLst>
              </p:cNvPr>
              <p:cNvSpPr txBox="1"/>
              <p:nvPr/>
            </p:nvSpPr>
            <p:spPr>
              <a:xfrm>
                <a:off x="1026695" y="3975644"/>
                <a:ext cx="6057107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400" dirty="0">
                    <a:solidFill>
                      <a:srgbClr val="FF0000"/>
                    </a:solidFill>
                  </a:rPr>
                  <a:t>Hướng dẫn:</a:t>
                </a:r>
              </a:p>
              <a:p>
                <a:pPr marL="285750" indent="-285750">
                  <a:buFontTx/>
                  <a:buChar char="-"/>
                </a:pPr>
                <a:r>
                  <a:rPr lang="vi-VN" dirty="0"/>
                  <a:t>Phân phối tối đa vào ô trên cùng bên trái: ô (1,1)</a:t>
                </a:r>
              </a:p>
              <a:p>
                <a:r>
                  <a:rPr lang="vi-VN" dirty="0">
                    <a:sym typeface="Wingdings" panose="05000000000000000000" pitchFamily="2" charset="2"/>
                  </a:rPr>
                  <a:t>          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2000" b="1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vi-VN" sz="2000" b="1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vi-VN" sz="2000" b="1" i="1" dirty="0">
                    <a:sym typeface="Wingdings" panose="05000000000000000000" pitchFamily="2" charset="2"/>
                  </a:rPr>
                  <a:t> </a:t>
                </a:r>
                <a:r>
                  <a:rPr lang="vi-VN" dirty="0">
                    <a:sym typeface="Wingdings" panose="05000000000000000000" pitchFamily="2" charset="2"/>
                  </a:rPr>
                  <a:t>= 40   P1 còn lại 40 </a:t>
                </a:r>
                <a:r>
                  <a:rPr lang="vi-VN" dirty="0" err="1">
                    <a:sym typeface="Wingdings" panose="05000000000000000000" pitchFamily="2" charset="2"/>
                  </a:rPr>
                  <a:t>đvhh</a:t>
                </a:r>
                <a:endParaRPr lang="vi-VN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vi-VN" dirty="0">
                    <a:sym typeface="Wingdings" panose="05000000000000000000" pitchFamily="2" charset="2"/>
                  </a:rPr>
                  <a:t>Xóa cột 1 vì T1 đã nhận được tối đa </a:t>
                </a:r>
                <a:r>
                  <a:rPr lang="vi-VN" dirty="0" err="1">
                    <a:sym typeface="Wingdings" panose="05000000000000000000" pitchFamily="2" charset="2"/>
                  </a:rPr>
                  <a:t>đvhh</a:t>
                </a:r>
                <a:r>
                  <a:rPr lang="vi-VN" dirty="0">
                    <a:sym typeface="Wingdings" panose="05000000000000000000" pitchFamily="2" charset="2"/>
                  </a:rPr>
                  <a:t> có thể nhận.</a:t>
                </a:r>
              </a:p>
              <a:p>
                <a:pPr marL="285750" indent="-285750">
                  <a:buFontTx/>
                  <a:buChar char="-"/>
                </a:pPr>
                <a:r>
                  <a:rPr lang="vi-VN" dirty="0">
                    <a:sym typeface="Wingdings" panose="05000000000000000000" pitchFamily="2" charset="2"/>
                  </a:rPr>
                  <a:t>Sau khi kết thúc bước 1, ta thu được bảng số liệu mới</a:t>
                </a:r>
                <a:endParaRPr lang="vi-VN" dirty="0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E99BEE6B-EE50-1888-A9AF-82DF9642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5" y="3975644"/>
                <a:ext cx="6057107" cy="1600438"/>
              </a:xfrm>
              <a:prstGeom prst="rect">
                <a:avLst/>
              </a:prstGeom>
              <a:blipFill>
                <a:blip r:embed="rId3"/>
                <a:stretch>
                  <a:fillRect l="-1509" t="-2662" r="-101" b="-49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Hình ảnh 15">
            <a:extLst>
              <a:ext uri="{FF2B5EF4-FFF2-40B4-BE49-F238E27FC236}">
                <a16:creationId xmlns:a16="http://schemas.microsoft.com/office/drawing/2014/main" id="{2E587B6D-1D8F-8C58-5AD2-DB3C513EC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70" y="3790412"/>
            <a:ext cx="4820323" cy="18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167D1A0-E080-2A25-DB18-1F30ABE06CAC}"/>
              </a:ext>
            </a:extLst>
          </p:cNvPr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 Single Corner Rectangle 6">
            <a:extLst>
              <a:ext uri="{FF2B5EF4-FFF2-40B4-BE49-F238E27FC236}">
                <a16:creationId xmlns:a16="http://schemas.microsoft.com/office/drawing/2014/main" id="{E4304E92-5479-F309-ED8E-3B5D8E1C812A}"/>
              </a:ext>
            </a:extLst>
          </p:cNvPr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51D5AF0-733E-B7BB-F85B-D1CBFCFAD6B1}"/>
              </a:ext>
            </a:extLst>
          </p:cNvPr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 Single Corner Rectangle 9">
            <a:extLst>
              <a:ext uri="{FF2B5EF4-FFF2-40B4-BE49-F238E27FC236}">
                <a16:creationId xmlns:a16="http://schemas.microsoft.com/office/drawing/2014/main" id="{1F3C4240-213E-14E6-F7A4-2D27155594B9}"/>
              </a:ext>
            </a:extLst>
          </p:cNvPr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2869B06F-E9E5-60C9-A9F0-76E0D4FEE6DA}"/>
              </a:ext>
            </a:extLst>
          </p:cNvPr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F2ABCF8A-4AC3-5F67-9A32-111FFDA1A046}"/>
              </a:ext>
            </a:extLst>
          </p:cNvPr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nip Diagonal Corner Rectangle 4">
            <a:extLst>
              <a:ext uri="{FF2B5EF4-FFF2-40B4-BE49-F238E27FC236}">
                <a16:creationId xmlns:a16="http://schemas.microsoft.com/office/drawing/2014/main" id="{CFF42F64-ED7A-EEB2-0AAB-C722BF329808}"/>
              </a:ext>
            </a:extLst>
          </p:cNvPr>
          <p:cNvSpPr/>
          <p:nvPr/>
        </p:nvSpPr>
        <p:spPr>
          <a:xfrm>
            <a:off x="237034" y="987888"/>
            <a:ext cx="4090736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PHƯƠNG PHÁP GÓC TÂY BẮC</a:t>
            </a:r>
            <a:endParaRPr lang="en-US" sz="24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490897-0F25-F7EE-A9EA-B46A76D6165F}"/>
              </a:ext>
            </a:extLst>
          </p:cNvPr>
          <p:cNvSpPr/>
          <p:nvPr/>
        </p:nvSpPr>
        <p:spPr>
          <a:xfrm>
            <a:off x="237034" y="1696451"/>
            <a:ext cx="11621589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Lặp lại liên tục: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2A2CAAE-4CBB-22CB-E332-C95976D1B9FF}"/>
              </a:ext>
            </a:extLst>
          </p:cNvPr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24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58CE7789-D9EF-A85C-A245-9902F8EC64A3}"/>
              </a:ext>
            </a:extLst>
          </p:cNvPr>
          <p:cNvSpPr txBox="1"/>
          <p:nvPr/>
        </p:nvSpPr>
        <p:spPr>
          <a:xfrm>
            <a:off x="4326670" y="4768014"/>
            <a:ext cx="8012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800" b="1" dirty="0">
                <a:latin typeface="+mj-lt"/>
              </a:rPr>
              <a:t>Chi phí vận chuyển tính theo phương pháp này là: </a:t>
            </a:r>
          </a:p>
          <a:p>
            <a:pPr algn="ctr"/>
            <a:r>
              <a:rPr lang="vi-VN" sz="2800" b="1" dirty="0">
                <a:latin typeface="+mj-lt"/>
              </a:rPr>
              <a:t>S = 40*10 + 40*9 + 30*3 + 20*2 = 890</a:t>
            </a: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4F7F21B-959C-7741-CAFE-70597E67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59" y="2315012"/>
            <a:ext cx="4282216" cy="1638725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E349E1D8-5A93-EC8E-3DBE-7DA8E00A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27" y="2249514"/>
            <a:ext cx="4396193" cy="1719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C8D64045-7206-03AD-7E05-EDD55C538969}"/>
                  </a:ext>
                </a:extLst>
              </p:cNvPr>
              <p:cNvSpPr txBox="1"/>
              <p:nvPr/>
            </p:nvSpPr>
            <p:spPr>
              <a:xfrm>
                <a:off x="930824" y="4470247"/>
                <a:ext cx="3721768" cy="1394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200" b="1" dirty="0"/>
                  <a:t>A</a:t>
                </a:r>
                <a14:m>
                  <m:oMath xmlns:m="http://schemas.openxmlformats.org/officeDocument/2006/math">
                    <m:r>
                      <a:rPr lang="vi-VN" sz="3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3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vi-VN" sz="32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vi-VN" sz="32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3200" b="1" i="1" smtClean="0"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e>
                            <m:e>
                              <m:r>
                                <a:rPr lang="vi-VN" sz="3200" b="1" i="1" smtClean="0"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e>
                            <m:e>
                              <m:r>
                                <a:rPr lang="vi-VN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vi-VN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vi-VN" sz="3200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e>
                            <m:e>
                              <m:r>
                                <a:rPr lang="vi-VN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vi-VN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vi-VN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vi-VN" sz="3200" b="1" i="1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 sz="3200" b="1" dirty="0"/>
              </a:p>
            </p:txBody>
          </p:sp>
        </mc:Choice>
        <mc:Fallback xmlns="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C8D64045-7206-03AD-7E05-EDD55C53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24" y="4470247"/>
                <a:ext cx="3721768" cy="1394613"/>
              </a:xfrm>
              <a:prstGeom prst="rect">
                <a:avLst/>
              </a:prstGeom>
              <a:blipFill>
                <a:blip r:embed="rId4"/>
                <a:stretch>
                  <a:fillRect l="-42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3266404-2CC2-1CB9-3A23-C978D5274E43}"/>
              </a:ext>
            </a:extLst>
          </p:cNvPr>
          <p:cNvSpPr txBox="1"/>
          <p:nvPr/>
        </p:nvSpPr>
        <p:spPr>
          <a:xfrm>
            <a:off x="823554" y="398473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Thu </a:t>
            </a:r>
            <a:r>
              <a:rPr lang="vi-VN" sz="2000" dirty="0"/>
              <a:t>được</a:t>
            </a:r>
            <a:r>
              <a:rPr lang="vi-VN" dirty="0"/>
              <a:t> đáp án: </a:t>
            </a: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613597AB-2F6E-C173-7824-CC3300A1C334}"/>
              </a:ext>
            </a:extLst>
          </p:cNvPr>
          <p:cNvCxnSpPr/>
          <p:nvPr/>
        </p:nvCxnSpPr>
        <p:spPr>
          <a:xfrm>
            <a:off x="5528475" y="3275045"/>
            <a:ext cx="1135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ờng kết nối: Cong 39">
            <a:extLst>
              <a:ext uri="{FF2B5EF4-FFF2-40B4-BE49-F238E27FC236}">
                <a16:creationId xmlns:a16="http://schemas.microsoft.com/office/drawing/2014/main" id="{CD591FF7-5ADC-8908-B481-51F1350F1BA5}"/>
              </a:ext>
            </a:extLst>
          </p:cNvPr>
          <p:cNvCxnSpPr/>
          <p:nvPr/>
        </p:nvCxnSpPr>
        <p:spPr>
          <a:xfrm rot="10800000" flipV="1">
            <a:off x="4674638" y="3969236"/>
            <a:ext cx="3004457" cy="7987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205040" y="933972"/>
            <a:ext cx="4860760" cy="59184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PHƯƠNG PHÁP CƯỚC PHÍ BÉ NHẤT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1491737"/>
            <a:ext cx="1198696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Sơ lược về phương pháp:</a:t>
            </a: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Ưu tiên phân phối tối đa lượng hàng có thể vào ô có chi phí vận chuyển (CPVC) nhỏ nhất trong toàn ma trận vận tải (MTVT).</a:t>
            </a: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Loại đi những trạm thu hết khả năng nhận/ phân phối.</a:t>
            </a:r>
          </a:p>
          <a:p>
            <a:pPr marL="457200" algn="just">
              <a:spcBef>
                <a:spcPts val="600"/>
              </a:spcBef>
              <a:spcAft>
                <a:spcPts val="600"/>
              </a:spcAft>
            </a:pP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 Tiếp tục cho đến khi phân phối được hết hàng hóa.</a:t>
            </a:r>
            <a:endParaRPr lang="vi-VN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600"/>
              </a:spcBef>
              <a:spcAft>
                <a:spcPts val="600"/>
              </a:spcAft>
            </a:pPr>
            <a:r>
              <a:rPr lang="vi-VN" b="1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vi-VN" sz="2000" b="1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   Chi tiết thuật toán: </a:t>
            </a:r>
            <a:endParaRPr lang="en-US" sz="2000" b="1" dirty="0">
              <a:solidFill>
                <a:srgbClr val="FF66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Bước 1: </a:t>
            </a: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Chọn ô có CPVC bé nhất và phân phối vào ô đó lượng hàn hóa lớn nhất có thể. Nếu có nhiều thì có thể chọn tùy ý.</a:t>
            </a: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Bước 2: </a:t>
            </a: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Loại đi các hàng/ cột mà trạm phát hết khả năng phân phối, hoặc đã nhận tối đa lượng hàng hóa cho phép.</a:t>
            </a: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Bước 3: </a:t>
            </a: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Quay lại bước 1 và 2 cho đến khi phân phối được hết hàng hóa được giao.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6248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BA14562-4426-81CA-AE8D-3B80D0E2C5F0}"/>
              </a:ext>
            </a:extLst>
          </p:cNvPr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 Single Corner Rectangle 6">
            <a:extLst>
              <a:ext uri="{FF2B5EF4-FFF2-40B4-BE49-F238E27FC236}">
                <a16:creationId xmlns:a16="http://schemas.microsoft.com/office/drawing/2014/main" id="{C1224172-5EC9-38CA-55FB-5B0DB63E5233}"/>
              </a:ext>
            </a:extLst>
          </p:cNvPr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2DA2A31-39F9-4819-2391-6645E60A993D}"/>
              </a:ext>
            </a:extLst>
          </p:cNvPr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 Single Corner Rectangle 9">
            <a:extLst>
              <a:ext uri="{FF2B5EF4-FFF2-40B4-BE49-F238E27FC236}">
                <a16:creationId xmlns:a16="http://schemas.microsoft.com/office/drawing/2014/main" id="{65BB6540-7860-6774-25D2-97299FC42A87}"/>
              </a:ext>
            </a:extLst>
          </p:cNvPr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2C8B93FE-48AB-2DFA-0B02-D6FC87CC86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41EF3243-E20E-2EA7-D268-4D2FE497D3E2}"/>
              </a:ext>
            </a:extLst>
          </p:cNvPr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04C5D45E-0E05-4C4C-8AF3-001F219D6BF3}"/>
              </a:ext>
            </a:extLst>
          </p:cNvPr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nip Diagonal Corner Rectangle 4">
            <a:extLst>
              <a:ext uri="{FF2B5EF4-FFF2-40B4-BE49-F238E27FC236}">
                <a16:creationId xmlns:a16="http://schemas.microsoft.com/office/drawing/2014/main" id="{4764CD57-FDCC-1B55-76E0-9907F2466C5B}"/>
              </a:ext>
            </a:extLst>
          </p:cNvPr>
          <p:cNvSpPr/>
          <p:nvPr/>
        </p:nvSpPr>
        <p:spPr>
          <a:xfrm>
            <a:off x="205040" y="933972"/>
            <a:ext cx="4860760" cy="59184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PHƯƠNG PHÁP CƯỚC PHÍ BÉ NHẤT</a:t>
            </a:r>
            <a:endParaRPr lang="en-US" sz="24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FA027240-2E4E-0073-4C9C-1A828FE3005C}"/>
              </a:ext>
            </a:extLst>
          </p:cNvPr>
          <p:cNvSpPr/>
          <p:nvPr/>
        </p:nvSpPr>
        <p:spPr>
          <a:xfrm>
            <a:off x="0" y="1491737"/>
            <a:ext cx="116215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spcBef>
                <a:spcPts val="600"/>
              </a:spcBef>
              <a:spcAft>
                <a:spcPts val="600"/>
              </a:spcAft>
            </a:pPr>
            <a:r>
              <a:rPr lang="vi-VN" sz="2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Bài toán: </a:t>
            </a:r>
            <a:r>
              <a:rPr lang="vi-V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tối ưu hóa quá trình vận chuyển bằng phương pháp cước phí bé nhất: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042F878-9B58-807D-F99E-9CB06B4B82B3}"/>
              </a:ext>
            </a:extLst>
          </p:cNvPr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26</a:t>
            </a:r>
          </a:p>
        </p:txBody>
      </p:sp>
      <p:pic>
        <p:nvPicPr>
          <p:cNvPr id="25" name="Hình ảnh 24">
            <a:extLst>
              <a:ext uri="{FF2B5EF4-FFF2-40B4-BE49-F238E27FC236}">
                <a16:creationId xmlns:a16="http://schemas.microsoft.com/office/drawing/2014/main" id="{741B3E56-8CA7-F04F-3667-3B3174C8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25" y="1922624"/>
            <a:ext cx="8255750" cy="2512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F44F72A3-1AE1-49DF-B80C-13F98B83040F}"/>
                  </a:ext>
                </a:extLst>
              </p:cNvPr>
              <p:cNvSpPr txBox="1"/>
              <p:nvPr/>
            </p:nvSpPr>
            <p:spPr>
              <a:xfrm>
                <a:off x="994075" y="4576448"/>
                <a:ext cx="878291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vi-VN" sz="2000" dirty="0">
                    <a:latin typeface="+mj-lt"/>
                  </a:rPr>
                  <a:t>Ta thấy ô (2,3) đang là ô có CPVC thấp nhất (1) </a:t>
                </a:r>
                <a:r>
                  <a:rPr lang="vi-VN" sz="2000" dirty="0">
                    <a:latin typeface="+mj-lt"/>
                    <a:sym typeface="Wingdings" panose="05000000000000000000" pitchFamily="2" charset="2"/>
                  </a:rPr>
                  <a:t> phân phối tối đa </a:t>
                </a:r>
                <a:r>
                  <a:rPr lang="vi-VN" sz="2000" dirty="0" err="1">
                    <a:latin typeface="+mj-lt"/>
                    <a:sym typeface="Wingdings" panose="05000000000000000000" pitchFamily="2" charset="2"/>
                  </a:rPr>
                  <a:t>đvhh</a:t>
                </a:r>
                <a:r>
                  <a:rPr lang="vi-VN" sz="2000" dirty="0">
                    <a:latin typeface="+mj-lt"/>
                    <a:sym typeface="Wingdings" panose="05000000000000000000" pitchFamily="2" charset="2"/>
                  </a:rPr>
                  <a:t> vào ô này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à"/>
                </a:pPr>
                <a:r>
                  <a:rPr lang="vi-VN" sz="2000" dirty="0">
                    <a:latin typeface="+mj-lt"/>
                    <a:sym typeface="Wingdings" panose="05000000000000000000" pitchFamily="2" charset="2"/>
                  </a:rPr>
                  <a:t>P2 sẽ còn lại 10 </a:t>
                </a:r>
                <a:r>
                  <a:rPr lang="vi-VN" sz="2000" dirty="0" err="1">
                    <a:latin typeface="+mj-lt"/>
                    <a:sym typeface="Wingdings" panose="05000000000000000000" pitchFamily="2" charset="2"/>
                  </a:rPr>
                  <a:t>đvhh</a:t>
                </a:r>
                <a:r>
                  <a:rPr lang="vi-VN" sz="2000" dirty="0">
                    <a:latin typeface="+mj-lt"/>
                    <a:sym typeface="Wingdings" panose="05000000000000000000" pitchFamily="2" charset="2"/>
                  </a:rPr>
                  <a:t> chưa phân phát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à"/>
                </a:pPr>
                <a:r>
                  <a:rPr lang="vi-VN" sz="2000" dirty="0">
                    <a:latin typeface="+mj-lt"/>
                    <a:sym typeface="Wingdings" panose="05000000000000000000" pitchFamily="2" charset="2"/>
                  </a:rPr>
                  <a:t>T3 đã nhận số hàng hóa tối đa  Loại bỏ cột thứ 3</a:t>
                </a:r>
              </a:p>
              <a:p>
                <a:pPr algn="just"/>
                <a:r>
                  <a:rPr lang="vi-VN" sz="2000" dirty="0">
                    <a:latin typeface="+mj-lt"/>
                    <a:sym typeface="Wingdings" panose="05000000000000000000" pitchFamily="2" charset="2"/>
                  </a:rPr>
                  <a:t>                    ô (2,3) nhận được 20 </a:t>
                </a:r>
                <a:r>
                  <a:rPr lang="vi-VN" sz="2000" dirty="0" err="1">
                    <a:latin typeface="+mj-lt"/>
                    <a:sym typeface="Wingdings" panose="05000000000000000000" pitchFamily="2" charset="2"/>
                  </a:rPr>
                  <a:t>đvhh</a:t>
                </a:r>
                <a:r>
                  <a:rPr lang="vi-VN" sz="20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vi-VN" sz="2000" b="1" dirty="0">
                    <a:latin typeface="+mj-lt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2000" b="1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vi-VN" sz="2000" b="1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𝟐𝟑</m:t>
                        </m:r>
                      </m:sub>
                    </m:sSub>
                  </m:oMath>
                </a14:m>
                <a:r>
                  <a:rPr lang="vi-VN" sz="2000" b="1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vi-VN" sz="2000" dirty="0">
                    <a:latin typeface="+mj-lt"/>
                    <a:sym typeface="Wingdings" panose="05000000000000000000" pitchFamily="2" charset="2"/>
                  </a:rPr>
                  <a:t>= 20)</a:t>
                </a:r>
                <a:endParaRPr lang="vi-V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F44F72A3-1AE1-49DF-B80C-13F98B830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75" y="4576448"/>
                <a:ext cx="8782917" cy="1323439"/>
              </a:xfrm>
              <a:prstGeom prst="rect">
                <a:avLst/>
              </a:prstGeom>
              <a:blipFill>
                <a:blip r:embed="rId4"/>
                <a:stretch>
                  <a:fillRect l="-694" t="-2765" b="-73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3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22D37170-95B1-3D7C-F297-F404A8D5C116}"/>
              </a:ext>
            </a:extLst>
          </p:cNvPr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 Single Corner Rectangle 6">
            <a:extLst>
              <a:ext uri="{FF2B5EF4-FFF2-40B4-BE49-F238E27FC236}">
                <a16:creationId xmlns:a16="http://schemas.microsoft.com/office/drawing/2014/main" id="{412D8F28-04DF-0E9C-93A1-3202B2175F0E}"/>
              </a:ext>
            </a:extLst>
          </p:cNvPr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765455D-3544-BF6F-3A1D-6BF403A81AC3}"/>
              </a:ext>
            </a:extLst>
          </p:cNvPr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 Single Corner Rectangle 9">
            <a:extLst>
              <a:ext uri="{FF2B5EF4-FFF2-40B4-BE49-F238E27FC236}">
                <a16:creationId xmlns:a16="http://schemas.microsoft.com/office/drawing/2014/main" id="{BB7BF50C-C67F-D88D-E28D-3F263ABCEF49}"/>
              </a:ext>
            </a:extLst>
          </p:cNvPr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CF1FDF30-88F4-9C8E-6C40-6B3A003A2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786C5416-E549-B66E-6255-0257E8E22363}"/>
              </a:ext>
            </a:extLst>
          </p:cNvPr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C8E54FF9-4EB9-C793-183A-EB0C2CD69245}"/>
              </a:ext>
            </a:extLst>
          </p:cNvPr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nip Diagonal Corner Rectangle 4">
            <a:extLst>
              <a:ext uri="{FF2B5EF4-FFF2-40B4-BE49-F238E27FC236}">
                <a16:creationId xmlns:a16="http://schemas.microsoft.com/office/drawing/2014/main" id="{05646B27-CDC4-78E4-17FD-29E573A29C92}"/>
              </a:ext>
            </a:extLst>
          </p:cNvPr>
          <p:cNvSpPr/>
          <p:nvPr/>
        </p:nvSpPr>
        <p:spPr>
          <a:xfrm>
            <a:off x="205040" y="933972"/>
            <a:ext cx="4860760" cy="59184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PHƯƠNG PHÁP CƯỚC PHÍ BÉ NHẤT</a:t>
            </a:r>
            <a:endParaRPr lang="en-US" sz="2400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702829C9-F2A7-9879-3901-5CF5F0A34323}"/>
              </a:ext>
            </a:extLst>
          </p:cNvPr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</a:t>
            </a:r>
          </a:p>
        </p:txBody>
      </p:sp>
      <p:pic>
        <p:nvPicPr>
          <p:cNvPr id="25" name="Hình ảnh 24">
            <a:extLst>
              <a:ext uri="{FF2B5EF4-FFF2-40B4-BE49-F238E27FC236}">
                <a16:creationId xmlns:a16="http://schemas.microsoft.com/office/drawing/2014/main" id="{C567DDAC-7B3F-EE22-6B9F-955BCFAC8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668" y="1617587"/>
            <a:ext cx="4092157" cy="1491209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439E70DD-63D6-AF39-F6B3-D5F32745B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532" y="3744522"/>
            <a:ext cx="4067293" cy="1522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8EAD36F5-CF2A-89D3-5DD8-26B097FB4DA5}"/>
                  </a:ext>
                </a:extLst>
              </p:cNvPr>
              <p:cNvSpPr txBox="1"/>
              <p:nvPr/>
            </p:nvSpPr>
            <p:spPr>
              <a:xfrm>
                <a:off x="673769" y="3073233"/>
                <a:ext cx="1021882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vi-VN" sz="2000" dirty="0">
                    <a:latin typeface="+mj-lt"/>
                  </a:rPr>
                  <a:t>Ta thấy ô ở vị trí (3,1) đang có chi phí vận chuyển thấp nhất, tiến hành như bước trên ta thu được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2400" b="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vi-VN" sz="2400" b="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31</m:t>
                        </m:r>
                      </m:sub>
                    </m:sSub>
                  </m:oMath>
                </a14:m>
                <a:r>
                  <a:rPr lang="vi-VN" sz="2400" dirty="0">
                    <a:latin typeface="+mj-lt"/>
                  </a:rPr>
                  <a:t> </a:t>
                </a:r>
                <a:r>
                  <a:rPr lang="vi-VN" sz="2000" dirty="0">
                    <a:latin typeface="+mj-lt"/>
                  </a:rPr>
                  <a:t>= 20 và ta tiến hành xóa đi trạm phát 3 (P3) đã hết khả năng phân phát</a:t>
                </a:r>
              </a:p>
            </p:txBody>
          </p:sp>
        </mc:Choice>
        <mc:Fallback xmlns="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8EAD36F5-CF2A-89D3-5DD8-26B097FB4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9" y="3073233"/>
                <a:ext cx="10218821" cy="769441"/>
              </a:xfrm>
              <a:prstGeom prst="rect">
                <a:avLst/>
              </a:prstGeom>
              <a:blipFill>
                <a:blip r:embed="rId5"/>
                <a:stretch>
                  <a:fillRect l="-656" t="-3968" r="-1193" b="-1746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2AF672A2-17FA-4DB6-4368-0B16AE94C983}"/>
                  </a:ext>
                </a:extLst>
              </p:cNvPr>
              <p:cNvSpPr txBox="1"/>
              <p:nvPr/>
            </p:nvSpPr>
            <p:spPr>
              <a:xfrm>
                <a:off x="673769" y="5266978"/>
                <a:ext cx="112302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vi-VN" sz="2000" dirty="0">
                    <a:latin typeface="+mj-lt"/>
                  </a:rPr>
                  <a:t>Lúc này, ta còn 4 ô và thấy rằng vị trí (2,2) là ô có chi phí vận chuyển nhỏ nhất, ta phân phối tối đa vào ô này và có được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2400" b="1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vi-VN" sz="2400" b="1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vi-VN" sz="2400" b="1" dirty="0">
                    <a:latin typeface="+mj-lt"/>
                  </a:rPr>
                  <a:t> </a:t>
                </a:r>
                <a:r>
                  <a:rPr lang="vi-VN" sz="2000" dirty="0">
                    <a:latin typeface="+mj-lt"/>
                  </a:rPr>
                  <a:t>= 10. Ta xóa tiếp hàng 2 vì trạm phát 2 đã hết khả năng phân phối.</a:t>
                </a:r>
                <a:endParaRPr lang="vi-VN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2AF672A2-17FA-4DB6-4368-0B16AE94C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9" y="5266978"/>
                <a:ext cx="11230293" cy="769441"/>
              </a:xfrm>
              <a:prstGeom prst="rect">
                <a:avLst/>
              </a:prstGeom>
              <a:blipFill>
                <a:blip r:embed="rId6"/>
                <a:stretch>
                  <a:fillRect l="-597" t="-3968" r="-543" b="-1190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0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3822F910-32EE-7791-0A36-D48B1F52651A}"/>
              </a:ext>
            </a:extLst>
          </p:cNvPr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 Single Corner Rectangle 6">
            <a:extLst>
              <a:ext uri="{FF2B5EF4-FFF2-40B4-BE49-F238E27FC236}">
                <a16:creationId xmlns:a16="http://schemas.microsoft.com/office/drawing/2014/main" id="{C1C46D81-0CFC-09F6-9508-AF4D4E13373C}"/>
              </a:ext>
            </a:extLst>
          </p:cNvPr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9AE3BA6-ECBE-30B5-7B3A-03B801FE3352}"/>
              </a:ext>
            </a:extLst>
          </p:cNvPr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 Single Corner Rectangle 9">
            <a:extLst>
              <a:ext uri="{FF2B5EF4-FFF2-40B4-BE49-F238E27FC236}">
                <a16:creationId xmlns:a16="http://schemas.microsoft.com/office/drawing/2014/main" id="{6F98F0F7-B6AA-3DAB-5978-1EDCBFC2FEA0}"/>
              </a:ext>
            </a:extLst>
          </p:cNvPr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6FF95979-56B8-027B-A3BE-9E183F908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1FB89AED-EFD5-1A4A-1928-0CACB4D5B494}"/>
              </a:ext>
            </a:extLst>
          </p:cNvPr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89D3788D-C164-82F9-8312-B61F5181BDD4}"/>
              </a:ext>
            </a:extLst>
          </p:cNvPr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nip Diagonal Corner Rectangle 4">
            <a:extLst>
              <a:ext uri="{FF2B5EF4-FFF2-40B4-BE49-F238E27FC236}">
                <a16:creationId xmlns:a16="http://schemas.microsoft.com/office/drawing/2014/main" id="{EF13616D-6752-9B74-3E3C-9F2DBEDC2DAD}"/>
              </a:ext>
            </a:extLst>
          </p:cNvPr>
          <p:cNvSpPr/>
          <p:nvPr/>
        </p:nvSpPr>
        <p:spPr>
          <a:xfrm>
            <a:off x="205040" y="933972"/>
            <a:ext cx="4860760" cy="59184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PHƯƠNG PHÁP CƯỚC PHÍ BÉ NHẤT</a:t>
            </a:r>
            <a:endParaRPr lang="en-US" sz="24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00EEE93-83C5-A7F3-3271-78E712C82230}"/>
              </a:ext>
            </a:extLst>
          </p:cNvPr>
          <p:cNvSpPr/>
          <p:nvPr/>
        </p:nvSpPr>
        <p:spPr>
          <a:xfrm>
            <a:off x="0" y="1491737"/>
            <a:ext cx="116215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spcBef>
                <a:spcPts val="600"/>
              </a:spcBef>
              <a:spcAft>
                <a:spcPts val="600"/>
              </a:spcAft>
            </a:pP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Lặp đi lặp lại các bước trên:</a:t>
            </a:r>
          </a:p>
          <a:p>
            <a:pPr marL="457200"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7F37226D-AFA8-8BF7-15BE-A0E19F7CFBB7}"/>
              </a:ext>
            </a:extLst>
          </p:cNvPr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28</a:t>
            </a:r>
          </a:p>
        </p:txBody>
      </p:sp>
      <p:pic>
        <p:nvPicPr>
          <p:cNvPr id="25" name="Hình ảnh 24">
            <a:extLst>
              <a:ext uri="{FF2B5EF4-FFF2-40B4-BE49-F238E27FC236}">
                <a16:creationId xmlns:a16="http://schemas.microsoft.com/office/drawing/2014/main" id="{22A05B62-2C3B-B354-BA0D-9ADEA60D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5" y="1925602"/>
            <a:ext cx="4605084" cy="1759989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8E60BCB0-9DC1-BB75-F15E-EAE3E3BF7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312" y="1913658"/>
            <a:ext cx="4568203" cy="1759988"/>
          </a:xfrm>
          <a:prstGeom prst="rect">
            <a:avLst/>
          </a:prstGeom>
        </p:spPr>
      </p:pic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F8E68DBE-C15D-1595-797B-5C6A41DB6D43}"/>
              </a:ext>
            </a:extLst>
          </p:cNvPr>
          <p:cNvSpPr txBox="1"/>
          <p:nvPr/>
        </p:nvSpPr>
        <p:spPr>
          <a:xfrm>
            <a:off x="333377" y="4665938"/>
            <a:ext cx="7250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>
                <a:latin typeface="+mj-lt"/>
              </a:rPr>
              <a:t> </a:t>
            </a:r>
          </a:p>
          <a:p>
            <a:pPr algn="just"/>
            <a:r>
              <a:rPr lang="vi-VN" sz="2000" b="1" dirty="0">
                <a:latin typeface="+mj-lt"/>
              </a:rPr>
              <a:t> </a:t>
            </a:r>
            <a:r>
              <a:rPr lang="vi-VN" sz="2400" b="1" dirty="0">
                <a:latin typeface="+mj-lt"/>
              </a:rPr>
              <a:t>CPVC tính theo phương pháp Cước phí nhỏ nhất:</a:t>
            </a:r>
          </a:p>
          <a:p>
            <a:pPr algn="ctr"/>
            <a:r>
              <a:rPr lang="vi-VN" sz="2400" b="1" dirty="0">
                <a:latin typeface="+mj-lt"/>
              </a:rPr>
              <a:t>  S = 20*10 + 60*9 + 10*3 + 20*1 + 20*2 = 830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D47FFF2F-B755-2888-D2EC-B41345AAE9DB}"/>
                  </a:ext>
                </a:extLst>
              </p:cNvPr>
              <p:cNvSpPr txBox="1"/>
              <p:nvPr/>
            </p:nvSpPr>
            <p:spPr>
              <a:xfrm>
                <a:off x="6772312" y="3817781"/>
                <a:ext cx="353761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vi-V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vi-V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vi-V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vi-V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vi-V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vi-V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vi-V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vi-V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vi-V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vi-V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vi-V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vi-V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vi-V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b="1" dirty="0"/>
              </a:p>
            </p:txBody>
          </p:sp>
        </mc:Choice>
        <mc:Fallback xmlns="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D47FFF2F-B755-2888-D2EC-B41345AA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12" y="3817781"/>
                <a:ext cx="3537611" cy="1231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71623985-B5CA-C156-4386-27597C886D40}"/>
              </a:ext>
            </a:extLst>
          </p:cNvPr>
          <p:cNvSpPr txBox="1"/>
          <p:nvPr/>
        </p:nvSpPr>
        <p:spPr>
          <a:xfrm>
            <a:off x="659990" y="4209852"/>
            <a:ext cx="6234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vi-VN" dirty="0">
                <a:latin typeface="+mj-lt"/>
              </a:rPr>
              <a:t>Cuối cùng ta thu được đáp án là một ma trận phân phối hàng hóa.</a:t>
            </a:r>
          </a:p>
          <a:p>
            <a:pPr algn="just"/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4"/>
          <p:cNvSpPr/>
          <p:nvPr/>
        </p:nvSpPr>
        <p:spPr>
          <a:xfrm>
            <a:off x="-15874" y="899890"/>
            <a:ext cx="7106895" cy="75355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THUẬT TOÁN THẾ VỊ GIẢI QUYẾT BÀI TOÁN VẬN TẢI</a:t>
            </a:r>
            <a:endParaRPr lang="en-US" sz="2400" dirty="0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8080682" y="-2237863"/>
            <a:ext cx="3532818" cy="1508562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37B7877B-1884-91B0-DBFA-8AD3BA354059}"/>
              </a:ext>
            </a:extLst>
          </p:cNvPr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 Single Corner Rectangle 6">
            <a:extLst>
              <a:ext uri="{FF2B5EF4-FFF2-40B4-BE49-F238E27FC236}">
                <a16:creationId xmlns:a16="http://schemas.microsoft.com/office/drawing/2014/main" id="{B8936C5C-6FBE-B502-9118-5D86203DB5EA}"/>
              </a:ext>
            </a:extLst>
          </p:cNvPr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9374F89A-B78B-3A28-5CDB-8FAC1441519A}"/>
              </a:ext>
            </a:extLst>
          </p:cNvPr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 Single Corner Rectangle 9">
            <a:extLst>
              <a:ext uri="{FF2B5EF4-FFF2-40B4-BE49-F238E27FC236}">
                <a16:creationId xmlns:a16="http://schemas.microsoft.com/office/drawing/2014/main" id="{E15AF533-48EF-6BED-56E3-A14150C53924}"/>
              </a:ext>
            </a:extLst>
          </p:cNvPr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id="{C1DA4827-95D7-DC2E-B5F2-55C09713F8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28" name="TextBox 13">
            <a:extLst>
              <a:ext uri="{FF2B5EF4-FFF2-40B4-BE49-F238E27FC236}">
                <a16:creationId xmlns:a16="http://schemas.microsoft.com/office/drawing/2014/main" id="{9C736437-C825-1FA5-C08E-73C9F128CC27}"/>
              </a:ext>
            </a:extLst>
          </p:cNvPr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2DF7C8FA-4463-1B0E-FD42-2908C290BB90}"/>
              </a:ext>
            </a:extLst>
          </p:cNvPr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CC0C71D9-0664-F8BD-51AB-273D70586C3C}"/>
              </a:ext>
            </a:extLst>
          </p:cNvPr>
          <p:cNvSpPr/>
          <p:nvPr/>
        </p:nvSpPr>
        <p:spPr>
          <a:xfrm>
            <a:off x="0" y="1753604"/>
            <a:ext cx="1162158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vi-V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Sơ lược về phương pháp:</a:t>
            </a:r>
          </a:p>
          <a:p>
            <a:pPr marL="457200" algn="just">
              <a:spcBef>
                <a:spcPts val="600"/>
              </a:spcBef>
              <a:spcAft>
                <a:spcPts val="600"/>
              </a:spcAft>
            </a:pP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Hai phương pháp trên chưa phải là tối ưu nhất . Chính vì thế, “ thuật toán thế vị “ ra đời để tìm ra giải pháp tối ưu cho bài toán vận tải, dựa trên cơ sở là 2 phương pháp đã nêu trên.</a:t>
            </a: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vi-VN" sz="2200" b="1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Chi tiết thuật toán: </a:t>
            </a: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Bước 1:</a:t>
            </a: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Thành lập phương án cực biên bằng một trong các phương pháp : Cước phí nhỏ nhất, Tây – Bắc,…..</a:t>
            </a: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Bước 2</a:t>
            </a: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: Xét xem phương án cực biên hiện thời được chọn đã tối ưu hay chưa bằng thuật toán “ Quy không cước phí ô chọn”. Nếu phương án cực biên hiện thời là phương án tối ưu thì thuật toán kết thúc. Ngược lại chuyển sang bước 3.</a:t>
            </a: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Bước 3:</a:t>
            </a: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Xây dựng phương án cực biên mới tốt hơn.</a:t>
            </a:r>
          </a:p>
          <a:p>
            <a:pPr marL="8001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2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Bước 4:</a:t>
            </a: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Quay về bước 2.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14F2C65F-A223-4818-D037-62DEB7E52039}"/>
              </a:ext>
            </a:extLst>
          </p:cNvPr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93641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5299" y="2728953"/>
            <a:ext cx="1112140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1: KHÁI NIỆM VÀ BÀI TOÁN THỰC TẾ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01542629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4">
            <a:extLst>
              <a:ext uri="{FF2B5EF4-FFF2-40B4-BE49-F238E27FC236}">
                <a16:creationId xmlns:a16="http://schemas.microsoft.com/office/drawing/2014/main" id="{B6E3D4B2-3620-19B3-9A02-788FAB376A3F}"/>
              </a:ext>
            </a:extLst>
          </p:cNvPr>
          <p:cNvSpPr/>
          <p:nvPr/>
        </p:nvSpPr>
        <p:spPr>
          <a:xfrm>
            <a:off x="-15874" y="899890"/>
            <a:ext cx="5918281" cy="51650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THUẬT TOÁN THẾ VỊ GIẢI BÀI TOÁN VẬN TẢI</a:t>
            </a:r>
            <a:endParaRPr 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F275E0-6E1A-0BE0-E7BE-D3043D8E855C}"/>
              </a:ext>
            </a:extLst>
          </p:cNvPr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 Single Corner Rectangle 6">
            <a:extLst>
              <a:ext uri="{FF2B5EF4-FFF2-40B4-BE49-F238E27FC236}">
                <a16:creationId xmlns:a16="http://schemas.microsoft.com/office/drawing/2014/main" id="{B4A758F3-C4FF-F1A9-4EED-436D912702FE}"/>
              </a:ext>
            </a:extLst>
          </p:cNvPr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9D905D5-3FED-1B24-C358-56ED8A78CB94}"/>
              </a:ext>
            </a:extLst>
          </p:cNvPr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 Single Corner Rectangle 9">
            <a:extLst>
              <a:ext uri="{FF2B5EF4-FFF2-40B4-BE49-F238E27FC236}">
                <a16:creationId xmlns:a16="http://schemas.microsoft.com/office/drawing/2014/main" id="{808730E1-B3FA-F185-9077-51B0CB74A7B2}"/>
              </a:ext>
            </a:extLst>
          </p:cNvPr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128970E4-17F0-BE30-A7FE-D1EBFB39D830}"/>
              </a:ext>
            </a:extLst>
          </p:cNvPr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12516FEA-ABFB-2AF7-042C-A55DD80FD995}"/>
              </a:ext>
            </a:extLst>
          </p:cNvPr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9C6BF78-A423-7354-47DC-26161846E530}"/>
              </a:ext>
            </a:extLst>
          </p:cNvPr>
          <p:cNvSpPr/>
          <p:nvPr/>
        </p:nvSpPr>
        <p:spPr>
          <a:xfrm>
            <a:off x="-157290" y="1715668"/>
            <a:ext cx="5918281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spcBef>
                <a:spcPts val="600"/>
              </a:spcBef>
            </a:pPr>
            <a:r>
              <a:rPr lang="vi-V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Khái  Niệm:</a:t>
            </a:r>
          </a:p>
          <a:p>
            <a:pPr marL="800100" indent="-342900" algn="just">
              <a:spcBef>
                <a:spcPts val="600"/>
              </a:spcBef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Quy ước chọn nhưng ô (i, j) mà x(i, j) &gt; 0 là ô chọn ( ô có phân phối hàng), còn lại là ô loại.</a:t>
            </a:r>
          </a:p>
          <a:p>
            <a:pPr marL="800100" indent="-342900" algn="just">
              <a:spcBef>
                <a:spcPts val="600"/>
              </a:spcBef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Tập hợp các ô chọn gọi là một đường đi nếu:</a:t>
            </a:r>
          </a:p>
          <a:p>
            <a:pPr marL="457200" algn="just">
              <a:lnSpc>
                <a:spcPct val="200000"/>
              </a:lnSpc>
              <a:spcBef>
                <a:spcPts val="600"/>
              </a:spcBef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     + Trên cùng một dòng/ cột không có quá hai ô chọn.</a:t>
            </a:r>
          </a:p>
          <a:p>
            <a:pPr marL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     + Hai ô chọn liên tiếp thì nằm trên cùng một dòng/ cột.</a:t>
            </a:r>
          </a:p>
          <a:p>
            <a:pPr marL="800100" indent="-342900" algn="just">
              <a:spcBef>
                <a:spcPts val="600"/>
              </a:spcBef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Một đườn đi “ khép kín “ được gọi là một chu trình.</a:t>
            </a:r>
          </a:p>
          <a:p>
            <a:pPr marL="800100" indent="-342900" algn="just">
              <a:spcBef>
                <a:spcPts val="600"/>
              </a:spcBef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Ta gọi 1 phương án cực biên ( PACB) ban đầu là “ Không suy biến “ nếu có đúng ( m+n-1) ô được chọn, nếu ngược lại được gọi là “ Suy biến”.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A0A6111-FB3E-2F7A-F8F3-857D660D8865}"/>
              </a:ext>
            </a:extLst>
          </p:cNvPr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30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6403071-A264-156A-9D32-2F42599EDE96}"/>
              </a:ext>
            </a:extLst>
          </p:cNvPr>
          <p:cNvSpPr txBox="1"/>
          <p:nvPr/>
        </p:nvSpPr>
        <p:spPr>
          <a:xfrm>
            <a:off x="5811233" y="578736"/>
            <a:ext cx="581241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spcBef>
                <a:spcPts val="600"/>
              </a:spcBef>
            </a:pPr>
            <a:r>
              <a:rPr lang="vi-V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Thuật toán “ Quy không cước phí ô chọn”:</a:t>
            </a:r>
          </a:p>
          <a:p>
            <a:pPr marL="800100" indent="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Xét bài toán quy hoạch tuyến tính PACB ban đâu không suy biến có (m+n-1) ô chọn. Nếu bài toán có PACB suy biến ( có ít hơn m+n-1 ô chọn) thì ta thêm ô chọn giả (i, j) với </a:t>
            </a:r>
            <a:r>
              <a:rPr lang="vi-VN" dirty="0" err="1">
                <a:latin typeface="Times New Roman" panose="02020603050405020304" pitchFamily="18" charset="0"/>
                <a:ea typeface="Calibri" panose="020F0502020204030204" pitchFamily="34" charset="0"/>
              </a:rPr>
              <a:t>xij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 = 0 và sao cho các ô chọn giả này và các ô chọn ban đầu không tạo thành 1 chu trình.</a:t>
            </a:r>
          </a:p>
          <a:p>
            <a:pPr marL="800100" indent="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Sau đó, lần lượt cộng các cước phí ở dòng 1, 2,….,m một lượng r1, r2,…..,</a:t>
            </a:r>
            <a:r>
              <a:rPr lang="vi-VN" dirty="0" err="1">
                <a:latin typeface="Times New Roman" panose="02020603050405020304" pitchFamily="18" charset="0"/>
                <a:ea typeface="Calibri" panose="020F0502020204030204" pitchFamily="34" charset="0"/>
              </a:rPr>
              <a:t>rm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 và vào cột 1, 2,….,n một lượng s1, s2,….,</a:t>
            </a:r>
            <a:r>
              <a:rPr lang="vi-VN" dirty="0" err="1">
                <a:latin typeface="Times New Roman" panose="02020603050405020304" pitchFamily="18" charset="0"/>
                <a:ea typeface="Calibri" panose="020F0502020204030204" pitchFamily="34" charset="0"/>
              </a:rPr>
              <a:t>sn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 sao cho tổng cước phí trên các ô chọn bằng không.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274A40A1-3B99-850C-E9E5-D66125A8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233" y="4314371"/>
            <a:ext cx="3766517" cy="1426711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A233D30-4B7A-DBF9-2152-5EC9B50F2CC6}"/>
              </a:ext>
            </a:extLst>
          </p:cNvPr>
          <p:cNvSpPr txBox="1"/>
          <p:nvPr/>
        </p:nvSpPr>
        <p:spPr>
          <a:xfrm>
            <a:off x="5811233" y="3956057"/>
            <a:ext cx="632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/>
              <a:t>Ví dụ</a:t>
            </a:r>
            <a:r>
              <a:rPr lang="vi-VN" dirty="0"/>
              <a:t>: Cho thuật toán trên. Hãy quy không cước phí ô chọn</a:t>
            </a:r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A8927503-FFCA-4924-AC38-902B22CBE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5" y="-67083"/>
            <a:ext cx="143697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823146E-525F-CF10-F52E-4F15E1F5757D}"/>
              </a:ext>
            </a:extLst>
          </p:cNvPr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 Single Corner Rectangle 6">
            <a:extLst>
              <a:ext uri="{FF2B5EF4-FFF2-40B4-BE49-F238E27FC236}">
                <a16:creationId xmlns:a16="http://schemas.microsoft.com/office/drawing/2014/main" id="{BB15517C-018A-BE6B-159C-F32D32EF4283}"/>
              </a:ext>
            </a:extLst>
          </p:cNvPr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67AFC54-11C1-4A45-5ABF-710B48A271A2}"/>
              </a:ext>
            </a:extLst>
          </p:cNvPr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 Single Corner Rectangle 9">
            <a:extLst>
              <a:ext uri="{FF2B5EF4-FFF2-40B4-BE49-F238E27FC236}">
                <a16:creationId xmlns:a16="http://schemas.microsoft.com/office/drawing/2014/main" id="{E45EBD80-D330-40B4-2754-935E4D8B07F5}"/>
              </a:ext>
            </a:extLst>
          </p:cNvPr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118FE1E-BBD1-C50B-09D3-2F7C51277E91}"/>
              </a:ext>
            </a:extLst>
          </p:cNvPr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2E3AAF5C-CD07-CB54-37E5-54A316583FF1}"/>
              </a:ext>
            </a:extLst>
          </p:cNvPr>
          <p:cNvSpPr txBox="1"/>
          <p:nvPr/>
        </p:nvSpPr>
        <p:spPr>
          <a:xfrm>
            <a:off x="333377" y="16380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82B04B5D-5213-136B-34DB-7C4AF900BB4A}"/>
              </a:ext>
            </a:extLst>
          </p:cNvPr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31</a:t>
            </a:r>
            <a:endParaRPr lang="en-US" sz="3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FD455AD5-FC23-ED12-1FF7-95CE60BE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51" y="4267310"/>
            <a:ext cx="5670749" cy="1905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9A92A532-C99A-437A-377B-FBF8C0E6AD23}"/>
                  </a:ext>
                </a:extLst>
              </p:cNvPr>
              <p:cNvSpPr txBox="1"/>
              <p:nvPr/>
            </p:nvSpPr>
            <p:spPr>
              <a:xfrm>
                <a:off x="321872" y="1593868"/>
                <a:ext cx="11252311" cy="100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dirty="0"/>
                  <a:t>Trước tiên ta cần tìm các số</a:t>
                </a:r>
                <a:r>
                  <a:rPr lang="vi-VN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20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𝒓</m:t>
                        </m:r>
                      </m:e>
                      <m:sub>
                        <m:r>
                          <a:rPr lang="vi-VN" sz="20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vi-V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20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𝒔</m:t>
                        </m:r>
                      </m:e>
                      <m:sub>
                        <m:r>
                          <a:rPr lang="vi-VN" sz="20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vi-VN" dirty="0"/>
                  <a:t> cho </a:t>
                </a:r>
                <a:r>
                  <a:rPr lang="vi-VN" dirty="0" err="1"/>
                  <a:t>cho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𝒓</m:t>
                        </m:r>
                      </m:e>
                      <m:sub>
                        <m:r>
                          <a:rPr lang="vi-VN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vi-V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𝒔</m:t>
                        </m:r>
                      </m:e>
                      <m:sub>
                        <m:r>
                          <a:rPr lang="vi-VN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vi-V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20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𝒄</m:t>
                        </m:r>
                      </m:e>
                      <m:sub>
                        <m:r>
                          <a:rPr lang="vi-VN" sz="20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vi-VN" sz="20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  <m:r>
                      <a:rPr lang="vi-VN" sz="20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vi-VN" dirty="0"/>
                  <a:t>= 0 (với</a:t>
                </a:r>
                <a:r>
                  <a:rPr lang="vi-VN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𝒄</m:t>
                        </m:r>
                      </m:e>
                      <m:sub>
                        <m:r>
                          <a:rPr lang="vi-VN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vi-VN" dirty="0"/>
                  <a:t> là cước phí vận chuyển ở ô (i, j).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dirty="0"/>
                  <a:t>Ta thấy trong PACB trên có 5 ô dược chọn </a:t>
                </a:r>
                <a:r>
                  <a:rPr lang="vi-VN" dirty="0">
                    <a:sym typeface="Wingdings" panose="05000000000000000000" pitchFamily="2" charset="2"/>
                  </a:rPr>
                  <a:t> PACB không suy biến  không cần chọn thêm các ô giả.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dirty="0">
                    <a:sym typeface="Wingdings" panose="05000000000000000000" pitchFamily="2" charset="2"/>
                  </a:rPr>
                  <a:t>Việc chọn các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18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𝒓</m:t>
                        </m:r>
                      </m:e>
                      <m:sub>
                        <m:r>
                          <a:rPr lang="vi-VN" sz="18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vi-V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18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𝒔</m:t>
                        </m:r>
                      </m:e>
                      <m:sub>
                        <m:r>
                          <a:rPr lang="vi-VN" sz="18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vi-VN" dirty="0"/>
                  <a:t> </a:t>
                </a:r>
                <a:r>
                  <a:rPr lang="vi-VN" dirty="0">
                    <a:sym typeface="Wingdings" panose="05000000000000000000" pitchFamily="2" charset="2"/>
                  </a:rPr>
                  <a:t>tương đương với việc giải một hệ phương trình gồm 6 ẩn và 5 phương trình sau đây</a:t>
                </a:r>
                <a:endParaRPr lang="vi-VN" dirty="0"/>
              </a:p>
            </p:txBody>
          </p:sp>
        </mc:Choice>
        <mc:Fallback xmlns="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9A92A532-C99A-437A-377B-FBF8C0E6A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72" y="1593868"/>
                <a:ext cx="11252311" cy="1009507"/>
              </a:xfrm>
              <a:prstGeom prst="rect">
                <a:avLst/>
              </a:prstGeom>
              <a:blipFill>
                <a:blip r:embed="rId3"/>
                <a:stretch>
                  <a:fillRect l="-379" t="-602" b="-602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nip Diagonal Corner Rectangle 4">
            <a:extLst>
              <a:ext uri="{FF2B5EF4-FFF2-40B4-BE49-F238E27FC236}">
                <a16:creationId xmlns:a16="http://schemas.microsoft.com/office/drawing/2014/main" id="{0C900038-3C28-84F8-4E04-0A896547BE44}"/>
              </a:ext>
            </a:extLst>
          </p:cNvPr>
          <p:cNvSpPr/>
          <p:nvPr/>
        </p:nvSpPr>
        <p:spPr>
          <a:xfrm>
            <a:off x="-15874" y="899890"/>
            <a:ext cx="5918281" cy="51650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THUẬT TOÁN THẾ VỊ GIẢI BÀI TOÁN VẬN TẢI</a:t>
            </a:r>
            <a:endParaRPr lang="en-US" sz="2400" dirty="0"/>
          </a:p>
        </p:txBody>
      </p:sp>
      <p:pic>
        <p:nvPicPr>
          <p:cNvPr id="21" name="Hình ảnh 20">
            <a:extLst>
              <a:ext uri="{FF2B5EF4-FFF2-40B4-BE49-F238E27FC236}">
                <a16:creationId xmlns:a16="http://schemas.microsoft.com/office/drawing/2014/main" id="{5E9BA072-81C9-4AD3-1A78-A063C0ADD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264" y="2680839"/>
            <a:ext cx="2607609" cy="2228529"/>
          </a:xfrm>
          <a:prstGeom prst="rect">
            <a:avLst/>
          </a:prstGeom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72D44B12-D900-A6CA-56C3-B4C7FFDAA2B8}"/>
              </a:ext>
            </a:extLst>
          </p:cNvPr>
          <p:cNvSpPr txBox="1"/>
          <p:nvPr/>
        </p:nvSpPr>
        <p:spPr>
          <a:xfrm>
            <a:off x="535793" y="2680839"/>
            <a:ext cx="7655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Hệ phương trình có vô số nghiệm </a:t>
            </a:r>
            <a:r>
              <a:rPr lang="vi-VN" dirty="0">
                <a:sym typeface="Wingdings" panose="05000000000000000000" pitchFamily="2" charset="2"/>
              </a:rPr>
              <a:t> có một biến nhận giá trị tùy ý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vi-VN" dirty="0">
                <a:sym typeface="Wingdings" panose="05000000000000000000" pitchFamily="2" charset="2"/>
              </a:rPr>
              <a:t>Tìm ra 1 bộ nghiệm thỏa mãn điều kiện trên ( không tìm nghiệm tổng quát của hệ).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vi-VN" dirty="0">
                <a:sym typeface="Wingdings" panose="05000000000000000000" pitchFamily="2" charset="2"/>
              </a:rPr>
              <a:t>Không tính nghiệm tổng quát, ta chọn r1 = 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vi-VN" dirty="0">
                <a:sym typeface="Wingdings" panose="05000000000000000000" pitchFamily="2" charset="2"/>
              </a:rPr>
              <a:t>Thu được bộ nghiệm sau: (r1, r2, r3, s1, s2, s3) = ( 0, 6, 8, -10, -9, -2).</a:t>
            </a:r>
            <a:endParaRPr lang="vi-VN" dirty="0"/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A9EAD36C-E9AB-7565-E90E-0D2C78A9E0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696" y="-33777"/>
            <a:ext cx="143697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4C7B98-94D4-88AF-3042-0050FC5656A9}"/>
              </a:ext>
            </a:extLst>
          </p:cNvPr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 Single Corner Rectangle 6">
            <a:extLst>
              <a:ext uri="{FF2B5EF4-FFF2-40B4-BE49-F238E27FC236}">
                <a16:creationId xmlns:a16="http://schemas.microsoft.com/office/drawing/2014/main" id="{B86D11F8-D5BA-A197-8121-2EC4DD9E42C1}"/>
              </a:ext>
            </a:extLst>
          </p:cNvPr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9573AE-CFAE-5FEB-2F85-C38628D5D1D4}"/>
              </a:ext>
            </a:extLst>
          </p:cNvPr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9">
            <a:extLst>
              <a:ext uri="{FF2B5EF4-FFF2-40B4-BE49-F238E27FC236}">
                <a16:creationId xmlns:a16="http://schemas.microsoft.com/office/drawing/2014/main" id="{A8CDDFD8-59A7-7DD3-C3A8-9CE2FDB64B53}"/>
              </a:ext>
            </a:extLst>
          </p:cNvPr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8F858FC2-AD7E-5655-2043-4829ABCFBB12}"/>
              </a:ext>
            </a:extLst>
          </p:cNvPr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3510C645-85F1-51C6-CABD-D2F7C85CD06C}"/>
              </a:ext>
            </a:extLst>
          </p:cNvPr>
          <p:cNvSpPr txBox="1"/>
          <p:nvPr/>
        </p:nvSpPr>
        <p:spPr>
          <a:xfrm>
            <a:off x="333377" y="16380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245AC34-CE26-8F49-800C-DA24EEBCB75D}"/>
              </a:ext>
            </a:extLst>
          </p:cNvPr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32</a:t>
            </a:r>
            <a:endParaRPr lang="en-US" sz="3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76AD3D7C-1F69-B9B0-6672-F72C5CEA7C61}"/>
                  </a:ext>
                </a:extLst>
              </p:cNvPr>
              <p:cNvSpPr txBox="1"/>
              <p:nvPr/>
            </p:nvSpPr>
            <p:spPr>
              <a:xfrm>
                <a:off x="313830" y="1638064"/>
                <a:ext cx="11078461" cy="804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sz="2000" dirty="0">
                    <a:latin typeface="+mj-lt"/>
                  </a:rPr>
                  <a:t>Thay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vi-VN" sz="2000" dirty="0"/>
                          <m:t> </m:t>
                        </m:r>
                      </m:e>
                      <m:sub>
                        <m:r>
                          <a:rPr lang="vi-VN" sz="20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vi-VN" sz="20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20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𝒓</m:t>
                        </m:r>
                      </m:e>
                      <m:sub>
                        <m:r>
                          <a:rPr lang="vi-VN" sz="20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vi-VN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20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𝒔</m:t>
                        </m:r>
                      </m:e>
                      <m:sub>
                        <m:r>
                          <a:rPr lang="vi-VN" sz="20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vi-VN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𝒄</m:t>
                        </m:r>
                      </m:e>
                      <m:sub>
                        <m:r>
                          <a:rPr lang="vi-VN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vi-VN" sz="24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  <m:r>
                      <a:rPr lang="vi-VN" sz="24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vi-VN" sz="2000" dirty="0">
                    <a:latin typeface="+mj-lt"/>
                  </a:rPr>
                  <a:t>thì ta được một bài toán mới là bài toán sau khi quy không cước phí ô được chọn</a:t>
                </a:r>
              </a:p>
            </p:txBody>
          </p:sp>
        </mc:Choice>
        <mc:Fallback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76AD3D7C-1F69-B9B0-6672-F72C5CEA7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0" y="1638064"/>
                <a:ext cx="11078461" cy="804451"/>
              </a:xfrm>
              <a:prstGeom prst="rect">
                <a:avLst/>
              </a:prstGeom>
              <a:blipFill>
                <a:blip r:embed="rId2"/>
                <a:stretch>
                  <a:fillRect l="-495" b="-1287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nip Diagonal Corner Rectangle 4">
            <a:extLst>
              <a:ext uri="{FF2B5EF4-FFF2-40B4-BE49-F238E27FC236}">
                <a16:creationId xmlns:a16="http://schemas.microsoft.com/office/drawing/2014/main" id="{E2C79A3B-AB58-F913-7975-EF4E421054CD}"/>
              </a:ext>
            </a:extLst>
          </p:cNvPr>
          <p:cNvSpPr/>
          <p:nvPr/>
        </p:nvSpPr>
        <p:spPr>
          <a:xfrm>
            <a:off x="-15874" y="899890"/>
            <a:ext cx="5918281" cy="51650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THUẬT TOÁN THẾ VỊ GIẢI BÀI TOÁN VẬN TẢI</a:t>
            </a:r>
            <a:endParaRPr lang="en-US" sz="2400" dirty="0"/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3E1FB717-D362-9DDA-D848-403B1FF5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313" y="2154573"/>
            <a:ext cx="5885374" cy="1570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EC50DC26-6E72-4959-79D0-033166950E43}"/>
                  </a:ext>
                </a:extLst>
              </p:cNvPr>
              <p:cNvSpPr txBox="1"/>
              <p:nvPr/>
            </p:nvSpPr>
            <p:spPr>
              <a:xfrm>
                <a:off x="546703" y="3936196"/>
                <a:ext cx="10711408" cy="211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vi-VN" sz="2400" b="1" i="1" dirty="0">
                    <a:latin typeface="+mj-lt"/>
                  </a:rPr>
                  <a:t>Đinh lí 1: </a:t>
                </a:r>
                <a:r>
                  <a:rPr lang="vi-VN" sz="2000" dirty="0">
                    <a:latin typeface="+mj-lt"/>
                  </a:rPr>
                  <a:t>Nếu bài toán sau khi “ Quy không cước phí ô chọn “ đạt được kết quả tối ưu với các ô hiện tại, thì bài toán đạt kết quả tối ưu với giải pháp hiện tại.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vi-VN" sz="2400" b="1" i="1" dirty="0">
                    <a:latin typeface="+mj-lt"/>
                  </a:rPr>
                  <a:t>Định lí 2: </a:t>
                </a:r>
                <a:r>
                  <a:rPr lang="vi-VN" sz="2000" dirty="0">
                    <a:latin typeface="+mj-lt"/>
                  </a:rPr>
                  <a:t>Trong bài toán sau khi “ Quy không cước phí ô chọn”, nếu như ta 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20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𝒄</m:t>
                        </m:r>
                      </m:e>
                      <m:sub>
                        <m:r>
                          <a:rPr lang="vi-VN" sz="20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vi-VN" sz="20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  <m:r>
                      <a:rPr lang="vi-VN" sz="20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vi-VN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vi-VN" sz="2000" dirty="0">
                    <a:latin typeface="+mj-lt"/>
                  </a:rPr>
                  <a:t> 0 với mọi bộ (</a:t>
                </a:r>
                <a:r>
                  <a:rPr lang="vi-VN" sz="2000" dirty="0" err="1">
                    <a:latin typeface="+mj-lt"/>
                  </a:rPr>
                  <a:t>i,j</a:t>
                </a:r>
                <a:r>
                  <a:rPr lang="vi-VN" sz="2000" dirty="0">
                    <a:latin typeface="+mj-lt"/>
                  </a:rPr>
                  <a:t>) thì có nghĩa PACB hiện tại đã là tối ưu, và ngược lại, hễ tồn tài một ô (r, s) mà 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vi-VN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𝑿</m:t>
                        </m:r>
                      </m:e>
                      <m:sub>
                        <m:r>
                          <a:rPr lang="vi-VN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𝒓𝒔</m:t>
                        </m:r>
                      </m:sub>
                    </m:sSub>
                    <m:r>
                      <a:rPr lang="vi-VN" sz="24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vi-VN" sz="2000" dirty="0">
                    <a:latin typeface="+mj-lt"/>
                  </a:rPr>
                  <a:t>&lt; 0 thì PACB hiện tại chưa là tối ưu.</a:t>
                </a:r>
              </a:p>
              <a:p>
                <a:pPr algn="just"/>
                <a:r>
                  <a:rPr lang="vi-VN" sz="2000" dirty="0">
                    <a:latin typeface="+mj-lt"/>
                    <a:sym typeface="Wingdings" panose="05000000000000000000" pitchFamily="2" charset="2"/>
                  </a:rPr>
                  <a:t>                         PACB cho ví dụ nêu trên đã là phương án tối ưu</a:t>
                </a:r>
                <a:r>
                  <a:rPr lang="vi-VN" dirty="0">
                    <a:sym typeface="Wingdings" panose="05000000000000000000" pitchFamily="2" charset="2"/>
                  </a:rPr>
                  <a:t>.</a:t>
                </a:r>
                <a:endParaRPr lang="vi-VN" dirty="0"/>
              </a:p>
            </p:txBody>
          </p:sp>
        </mc:Choice>
        <mc:Fallback xmlns="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EC50DC26-6E72-4959-79D0-033166950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03" y="3936196"/>
                <a:ext cx="10711408" cy="2115131"/>
              </a:xfrm>
              <a:prstGeom prst="rect">
                <a:avLst/>
              </a:prstGeom>
              <a:blipFill>
                <a:blip r:embed="rId4"/>
                <a:stretch>
                  <a:fillRect l="-797" t="-2305" r="-569" b="-432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>
            <a:extLst>
              <a:ext uri="{FF2B5EF4-FFF2-40B4-BE49-F238E27FC236}">
                <a16:creationId xmlns:a16="http://schemas.microsoft.com/office/drawing/2014/main" id="{02B67B0A-CEB7-CA13-D65B-F559F1D81A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FBEF6A-E02D-467C-8A69-129319873469}"/>
              </a:ext>
            </a:extLst>
          </p:cNvPr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 Single Corner Rectangle 6">
            <a:extLst>
              <a:ext uri="{FF2B5EF4-FFF2-40B4-BE49-F238E27FC236}">
                <a16:creationId xmlns:a16="http://schemas.microsoft.com/office/drawing/2014/main" id="{B126ECE6-CD73-1541-9902-99414F1D3F84}"/>
              </a:ext>
            </a:extLst>
          </p:cNvPr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50FFAF1-B1BE-DC5C-7F25-57EF8E41EAFB}"/>
              </a:ext>
            </a:extLst>
          </p:cNvPr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Single Corner Rectangle 9">
            <a:extLst>
              <a:ext uri="{FF2B5EF4-FFF2-40B4-BE49-F238E27FC236}">
                <a16:creationId xmlns:a16="http://schemas.microsoft.com/office/drawing/2014/main" id="{DC8C56D2-4A34-A4ED-B31D-8B5E891688D0}"/>
              </a:ext>
            </a:extLst>
          </p:cNvPr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93565347-2F7B-73CF-715F-8B15C90C7422}"/>
              </a:ext>
            </a:extLst>
          </p:cNvPr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2509770E-8AA6-F6A9-4D72-EF7FCDFADF2B}"/>
              </a:ext>
            </a:extLst>
          </p:cNvPr>
          <p:cNvSpPr txBox="1"/>
          <p:nvPr/>
        </p:nvSpPr>
        <p:spPr>
          <a:xfrm>
            <a:off x="333377" y="1638064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322B156-9A4B-B70A-C94A-2DB04F654203}"/>
              </a:ext>
            </a:extLst>
          </p:cNvPr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3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E08CDC3-79C9-8672-9B59-3ACDEAB56041}"/>
              </a:ext>
            </a:extLst>
          </p:cNvPr>
          <p:cNvSpPr txBox="1"/>
          <p:nvPr/>
        </p:nvSpPr>
        <p:spPr>
          <a:xfrm>
            <a:off x="309137" y="1078253"/>
            <a:ext cx="11078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 bài toán vận tải với PACB như sau:</a:t>
            </a:r>
          </a:p>
          <a:p>
            <a:pPr marL="457200" indent="-457200">
              <a:buAutoNum type="alphaLcParenR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Chứng minh PACB hiện thời chưa tối ưu</a:t>
            </a:r>
          </a:p>
          <a:p>
            <a:pPr marL="457200" indent="-457200">
              <a:buAutoNum type="alphaLcParenR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một phương án tốt hơn</a:t>
            </a:r>
          </a:p>
          <a:p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442238D6-ECDE-A6DC-2426-AA48D4A1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36" y="1078253"/>
            <a:ext cx="5108332" cy="1555719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F745495E-F59A-9AA3-6CF2-F1001F59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092" y="3262340"/>
            <a:ext cx="7555956" cy="2058253"/>
          </a:xfrm>
          <a:prstGeom prst="rect">
            <a:avLst/>
          </a:prstGeom>
        </p:spPr>
      </p:pic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598FB116-94E5-C6F9-9080-54B397801561}"/>
              </a:ext>
            </a:extLst>
          </p:cNvPr>
          <p:cNvSpPr txBox="1"/>
          <p:nvPr/>
        </p:nvSpPr>
        <p:spPr>
          <a:xfrm>
            <a:off x="299806" y="2937902"/>
            <a:ext cx="1152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thuật toán “ Quy không cước phí ô chọn “ ta đưa bài toán ban đầu về thành bài toán mới sau đây: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5645C68-C342-7F4A-B597-5242E34B2F7D}"/>
                  </a:ext>
                </a:extLst>
              </p:cNvPr>
              <p:cNvSpPr txBox="1"/>
              <p:nvPr/>
            </p:nvSpPr>
            <p:spPr>
              <a:xfrm>
                <a:off x="686198" y="5237118"/>
                <a:ext cx="977145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a/ Từ bảng trên, PACB hiện tại chưa phải là phương án tối ưu, vì ở ô ( 1,2 ) 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vi-VN" sz="2400" dirty="0"/>
                          <m:t> </m:t>
                        </m:r>
                      </m:e>
                      <m:sub>
                        <m:r>
                          <a:rPr lang="vi-VN" sz="2400" b="1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12</m:t>
                        </m:r>
                      </m:sub>
                    </m:sSub>
                  </m:oMath>
                </a14:m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 &lt; 0.</a:t>
                </a:r>
              </a:p>
            </p:txBody>
          </p:sp>
        </mc:Choice>
        <mc:Fallback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5645C68-C342-7F4A-B597-5242E34B2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8" y="5237118"/>
                <a:ext cx="9771458" cy="453137"/>
              </a:xfrm>
              <a:prstGeom prst="rect">
                <a:avLst/>
              </a:prstGeom>
              <a:blipFill>
                <a:blip r:embed="rId4"/>
                <a:stretch>
                  <a:fillRect l="-687" b="-229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12">
            <a:extLst>
              <a:ext uri="{FF2B5EF4-FFF2-40B4-BE49-F238E27FC236}">
                <a16:creationId xmlns:a16="http://schemas.microsoft.com/office/drawing/2014/main" id="{84D7E9DE-DA84-AAAC-3109-9820A7186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3625C0-6249-FB14-9584-DC22141E3817}"/>
              </a:ext>
            </a:extLst>
          </p:cNvPr>
          <p:cNvSpPr/>
          <p:nvPr/>
        </p:nvSpPr>
        <p:spPr>
          <a:xfrm>
            <a:off x="272716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 Single Corner Rectangle 6">
            <a:extLst>
              <a:ext uri="{FF2B5EF4-FFF2-40B4-BE49-F238E27FC236}">
                <a16:creationId xmlns:a16="http://schemas.microsoft.com/office/drawing/2014/main" id="{A43E89DF-FE3D-7508-0FC9-0E9B823E555E}"/>
              </a:ext>
            </a:extLst>
          </p:cNvPr>
          <p:cNvSpPr/>
          <p:nvPr/>
        </p:nvSpPr>
        <p:spPr>
          <a:xfrm rot="5400000">
            <a:off x="2554513" y="-2605663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CF0392-69A5-0189-2F24-739DD6081365}"/>
              </a:ext>
            </a:extLst>
          </p:cNvPr>
          <p:cNvSpPr/>
          <p:nvPr/>
        </p:nvSpPr>
        <p:spPr>
          <a:xfrm>
            <a:off x="272716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9">
            <a:extLst>
              <a:ext uri="{FF2B5EF4-FFF2-40B4-BE49-F238E27FC236}">
                <a16:creationId xmlns:a16="http://schemas.microsoft.com/office/drawing/2014/main" id="{2EB3BD6B-4744-7679-448A-8437B835C7C0}"/>
              </a:ext>
            </a:extLst>
          </p:cNvPr>
          <p:cNvSpPr/>
          <p:nvPr/>
        </p:nvSpPr>
        <p:spPr>
          <a:xfrm rot="16200000">
            <a:off x="8966772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2C3E9F11-B538-42FC-7A3D-7654523D770C}"/>
              </a:ext>
            </a:extLst>
          </p:cNvPr>
          <p:cNvSpPr txBox="1"/>
          <p:nvPr/>
        </p:nvSpPr>
        <p:spPr>
          <a:xfrm>
            <a:off x="1303720" y="184835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455804B8-23F8-45D7-B90E-AA1C1B9D542B}"/>
              </a:ext>
            </a:extLst>
          </p:cNvPr>
          <p:cNvSpPr txBox="1"/>
          <p:nvPr/>
        </p:nvSpPr>
        <p:spPr>
          <a:xfrm>
            <a:off x="606093" y="16380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51A455E-3895-496E-D277-850716B96F26}"/>
              </a:ext>
            </a:extLst>
          </p:cNvPr>
          <p:cNvSpPr/>
          <p:nvPr/>
        </p:nvSpPr>
        <p:spPr>
          <a:xfrm>
            <a:off x="11665008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3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969E5785-610C-45FD-271B-008D4FDA4276}"/>
              </a:ext>
            </a:extLst>
          </p:cNvPr>
          <p:cNvSpPr txBox="1"/>
          <p:nvPr/>
        </p:nvSpPr>
        <p:spPr>
          <a:xfrm>
            <a:off x="429224" y="922064"/>
            <a:ext cx="552370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vi-VN" dirty="0">
                <a:latin typeface="+mj-lt"/>
              </a:rPr>
              <a:t>Thuật toán xây dựng phương án cực biên mới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b="1" i="1" dirty="0">
                <a:latin typeface="+mj-lt"/>
              </a:rPr>
              <a:t>Bước 1: </a:t>
            </a:r>
            <a:r>
              <a:rPr lang="vi-VN" dirty="0">
                <a:latin typeface="+mj-lt"/>
              </a:rPr>
              <a:t>Trên bảng, chọn ô có giá trị bé nhất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b="1" i="1" dirty="0">
                <a:latin typeface="+mj-lt"/>
              </a:rPr>
              <a:t>Bước 2:</a:t>
            </a:r>
            <a:r>
              <a:rPr lang="vi-VN" dirty="0">
                <a:latin typeface="+mj-lt"/>
              </a:rPr>
              <a:t> Chọn thêm các ô chọn có sẵn sao cho nhưng ô này lập thành chu trình </a:t>
            </a:r>
            <a:r>
              <a:rPr lang="vi-VN" dirty="0">
                <a:latin typeface="+mj-lt"/>
                <a:sym typeface="Wingdings" panose="05000000000000000000" pitchFamily="2" charset="2"/>
              </a:rPr>
              <a:t> đánh dấu (+),(-) xen kẽ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 Ký Hiệu:</a:t>
            </a:r>
          </a:p>
          <a:p>
            <a:pPr marL="285750" indent="-28575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dirty="0">
                <a:latin typeface="+mj-lt"/>
              </a:rPr>
              <a:t>     </a:t>
            </a:r>
            <a:r>
              <a:rPr lang="vi-VN" dirty="0" err="1">
                <a:latin typeface="+mj-lt"/>
              </a:rPr>
              <a:t>Sign</a:t>
            </a:r>
            <a:r>
              <a:rPr lang="vi-VN" dirty="0">
                <a:latin typeface="+mj-lt"/>
              </a:rPr>
              <a:t>(i, j) = 1 nếu ô (i, j) mang dấu (+),</a:t>
            </a:r>
          </a:p>
          <a:p>
            <a:pPr marL="285750" indent="-28575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dirty="0">
                <a:latin typeface="+mj-lt"/>
              </a:rPr>
              <a:t>     </a:t>
            </a:r>
            <a:r>
              <a:rPr lang="vi-VN" dirty="0" err="1">
                <a:latin typeface="+mj-lt"/>
              </a:rPr>
              <a:t>Sign</a:t>
            </a:r>
            <a:r>
              <a:rPr lang="vi-VN" dirty="0">
                <a:latin typeface="+mj-lt"/>
              </a:rPr>
              <a:t> (i, j) = -1 nếu ô (i, j) mang dấu (-),</a:t>
            </a:r>
          </a:p>
          <a:p>
            <a:pPr marL="285750" indent="-28575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dirty="0">
                <a:latin typeface="+mj-lt"/>
              </a:rPr>
              <a:t>     </a:t>
            </a:r>
            <a:r>
              <a:rPr lang="vi-VN" dirty="0" err="1">
                <a:latin typeface="+mj-lt"/>
              </a:rPr>
              <a:t>Sign</a:t>
            </a:r>
            <a:r>
              <a:rPr lang="vi-VN" dirty="0">
                <a:latin typeface="+mj-lt"/>
              </a:rPr>
              <a:t> (i, j) = 0 các ô còn lại.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b="1" i="1" dirty="0">
                <a:latin typeface="+mj-lt"/>
              </a:rPr>
              <a:t>Bước 3: </a:t>
            </a:r>
            <a:r>
              <a:rPr lang="vi-VN" dirty="0">
                <a:latin typeface="+mj-lt"/>
              </a:rPr>
              <a:t>Thiết lập PACB mới như sau: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vi-VN" dirty="0">
              <a:latin typeface="+mj-lt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vi-VN" dirty="0">
              <a:latin typeface="+mj-lt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vi-VN" dirty="0">
              <a:latin typeface="+mj-lt"/>
            </a:endParaRPr>
          </a:p>
          <a:p>
            <a:pPr algn="just">
              <a:spcAft>
                <a:spcPts val="1200"/>
              </a:spcAft>
            </a:pPr>
            <a:r>
              <a:rPr lang="vi-VN" dirty="0">
                <a:latin typeface="+mj-lt"/>
              </a:rPr>
              <a:t>Với q = Min </a:t>
            </a:r>
            <a:r>
              <a:rPr lang="vi-VN" dirty="0" err="1">
                <a:latin typeface="+mj-lt"/>
              </a:rPr>
              <a:t>xij</a:t>
            </a:r>
            <a:r>
              <a:rPr lang="vi-VN" dirty="0">
                <a:latin typeface="+mj-lt"/>
              </a:rPr>
              <a:t>, trong đó (i, j) thỏa </a:t>
            </a:r>
            <a:r>
              <a:rPr lang="vi-VN" dirty="0" err="1">
                <a:latin typeface="+mj-lt"/>
              </a:rPr>
              <a:t>sign</a:t>
            </a:r>
            <a:r>
              <a:rPr lang="vi-VN" dirty="0">
                <a:latin typeface="+mj-lt"/>
              </a:rPr>
              <a:t>(i, j) = -1</a:t>
            </a:r>
          </a:p>
          <a:p>
            <a:pPr algn="just"/>
            <a:endParaRPr lang="vi-VN" sz="2000" dirty="0">
              <a:latin typeface="+mj-lt"/>
            </a:endParaRPr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C49809C-DB59-375D-EA2A-D56D3E82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06" y="4615941"/>
            <a:ext cx="3667637" cy="1066949"/>
          </a:xfrm>
          <a:prstGeom prst="rect">
            <a:avLst/>
          </a:prstGeom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DAB0EB58-24E8-AE6B-4B9D-DC4F4F1E418A}"/>
              </a:ext>
            </a:extLst>
          </p:cNvPr>
          <p:cNvSpPr txBox="1"/>
          <p:nvPr/>
        </p:nvSpPr>
        <p:spPr>
          <a:xfrm>
            <a:off x="6906068" y="564160"/>
            <a:ext cx="475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thuật toán trên, áp dụng vào bài toán</a:t>
            </a:r>
          </a:p>
        </p:txBody>
      </p:sp>
      <p:pic>
        <p:nvPicPr>
          <p:cNvPr id="22" name="Hình ảnh 21">
            <a:extLst>
              <a:ext uri="{FF2B5EF4-FFF2-40B4-BE49-F238E27FC236}">
                <a16:creationId xmlns:a16="http://schemas.microsoft.com/office/drawing/2014/main" id="{17D7DD01-7EFB-4B6C-AE38-8F9FEF94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398" y="922064"/>
            <a:ext cx="3764279" cy="1145079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073AF330-DD3C-3698-1A4C-F6CE5A17F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97391"/>
            <a:ext cx="3653576" cy="1223539"/>
          </a:xfrm>
          <a:prstGeom prst="rect">
            <a:avLst/>
          </a:prstGeom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CFD199A5-6D26-B434-7C45-80C004B763BD}"/>
              </a:ext>
            </a:extLst>
          </p:cNvPr>
          <p:cNvSpPr txBox="1"/>
          <p:nvPr/>
        </p:nvSpPr>
        <p:spPr>
          <a:xfrm>
            <a:off x="6368716" y="2175284"/>
            <a:ext cx="6407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600" dirty="0"/>
              <a:t>Ta thiết lập một chu trình với các ô (1,2), (1,3), (2,2), (2,3) với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1600" dirty="0"/>
              <a:t>Ô xuất phát là ô (1, 2) nên </a:t>
            </a:r>
            <a:r>
              <a:rPr lang="vi-VN" sz="1600" dirty="0" err="1"/>
              <a:t>sign</a:t>
            </a:r>
            <a:r>
              <a:rPr lang="vi-VN" sz="1600" dirty="0"/>
              <a:t>(1, 2) = 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1600" dirty="0" err="1"/>
              <a:t>Sign</a:t>
            </a:r>
            <a:r>
              <a:rPr lang="vi-VN" sz="1600" dirty="0"/>
              <a:t>(1, 3) = -1 </a:t>
            </a:r>
            <a:r>
              <a:rPr lang="vi-VN" sz="1600" dirty="0">
                <a:sym typeface="Wingdings" panose="05000000000000000000" pitchFamily="2" charset="2"/>
              </a:rPr>
              <a:t> </a:t>
            </a:r>
            <a:r>
              <a:rPr lang="vi-VN" sz="1600" dirty="0" err="1">
                <a:sym typeface="Wingdings" panose="05000000000000000000" pitchFamily="2" charset="2"/>
              </a:rPr>
              <a:t>sign</a:t>
            </a:r>
            <a:r>
              <a:rPr lang="vi-VN" sz="1600" dirty="0">
                <a:sym typeface="Wingdings" panose="05000000000000000000" pitchFamily="2" charset="2"/>
              </a:rPr>
              <a:t>(2, 3) = 1  </a:t>
            </a:r>
            <a:r>
              <a:rPr lang="vi-VN" sz="1600" dirty="0" err="1">
                <a:sym typeface="Wingdings" panose="05000000000000000000" pitchFamily="2" charset="2"/>
              </a:rPr>
              <a:t>sign</a:t>
            </a:r>
            <a:r>
              <a:rPr lang="vi-VN" sz="1600" dirty="0">
                <a:sym typeface="Wingdings" panose="05000000000000000000" pitchFamily="2" charset="2"/>
              </a:rPr>
              <a:t>(2, 2) = -1</a:t>
            </a:r>
          </a:p>
          <a:p>
            <a:pPr algn="just"/>
            <a:r>
              <a:rPr lang="vi-VN" sz="1600" dirty="0">
                <a:sym typeface="Wingdings" panose="05000000000000000000" pitchFamily="2" charset="2"/>
              </a:rPr>
              <a:t>          Lượng điều chỉnh q = Min( 20, 50) = 20</a:t>
            </a:r>
            <a:endParaRPr lang="vi-V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68434E01-6E8F-F5D9-25FD-51D6FB8ED350}"/>
                  </a:ext>
                </a:extLst>
              </p:cNvPr>
              <p:cNvSpPr txBox="1"/>
              <p:nvPr/>
            </p:nvSpPr>
            <p:spPr>
              <a:xfrm>
                <a:off x="9758077" y="3252502"/>
                <a:ext cx="2306785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vi-V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vi-V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vi-VN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vi-VN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vi-VN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  <m:r>
                                      <a:rPr lang="vi-VN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  <m:r>
                                      <a:rPr lang="vi-VN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vi-VN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vi-V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vi-VN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  <m:r>
                                      <a:rPr lang="vi-VN" b="0" i="0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vi-VN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vi-VN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  <m:r>
                                      <a:rPr lang="vi-VN" b="0" i="0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68434E01-6E8F-F5D9-25FD-51D6FB8E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77" y="3252502"/>
                <a:ext cx="2306785" cy="1248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7DB2B3B1-BD7A-E592-ED15-DA70181DA7CA}"/>
              </a:ext>
            </a:extLst>
          </p:cNvPr>
          <p:cNvSpPr txBox="1"/>
          <p:nvPr/>
        </p:nvSpPr>
        <p:spPr>
          <a:xfrm>
            <a:off x="6251989" y="3428059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điều chỉnh cụ thể như sau: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9EF540D1-1D99-EF2D-B5CB-6D219F2CF1EA}"/>
              </a:ext>
            </a:extLst>
          </p:cNvPr>
          <p:cNvSpPr txBox="1"/>
          <p:nvPr/>
        </p:nvSpPr>
        <p:spPr>
          <a:xfrm>
            <a:off x="6096000" y="5147129"/>
            <a:ext cx="589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khi điều chỉnh, lượng chi phí cần thiết cho việc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vận chuyển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400, trong khi ở PPCB ban đầu là 420.</a:t>
            </a: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E693F8B9-281A-3AFC-0313-01F1BE7C5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953C-C055-A7B1-AF48-ACC4D1815CEB}"/>
              </a:ext>
            </a:extLst>
          </p:cNvPr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 Single Corner Rectangle 6">
            <a:extLst>
              <a:ext uri="{FF2B5EF4-FFF2-40B4-BE49-F238E27FC236}">
                <a16:creationId xmlns:a16="http://schemas.microsoft.com/office/drawing/2014/main" id="{B401EF71-6A0A-32A9-B5DB-69F3FE8A59FB}"/>
              </a:ext>
            </a:extLst>
          </p:cNvPr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E1EC3ED-44C6-1B59-E55D-FC5CFD4093EF}"/>
              </a:ext>
            </a:extLst>
          </p:cNvPr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Single Corner Rectangle 9">
            <a:extLst>
              <a:ext uri="{FF2B5EF4-FFF2-40B4-BE49-F238E27FC236}">
                <a16:creationId xmlns:a16="http://schemas.microsoft.com/office/drawing/2014/main" id="{D1097ABD-CA91-0491-2652-6D986E24C166}"/>
              </a:ext>
            </a:extLst>
          </p:cNvPr>
          <p:cNvSpPr/>
          <p:nvPr/>
        </p:nvSpPr>
        <p:spPr>
          <a:xfrm rot="16200000">
            <a:off x="8854633" y="3520631"/>
            <a:ext cx="578735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43185C71-3FD8-6D42-F4AA-168B389C3BCB}"/>
              </a:ext>
            </a:extLst>
          </p:cNvPr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53BC9683-B75E-F20D-5AFD-EDBE8AB25407}"/>
              </a:ext>
            </a:extLst>
          </p:cNvPr>
          <p:cNvSpPr txBox="1"/>
          <p:nvPr/>
        </p:nvSpPr>
        <p:spPr>
          <a:xfrm>
            <a:off x="333377" y="1638064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C178816-A973-3F2E-7F76-BDADBDFED3C7}"/>
              </a:ext>
            </a:extLst>
          </p:cNvPr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3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7CBED738-D984-FA67-6BD1-2301CE8F68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32C0D2B2-44AA-0CB3-BE4D-AEEC9FBE15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130" y="899891"/>
            <a:ext cx="11782699" cy="53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7033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3729" y="2548237"/>
            <a:ext cx="1112140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3: SẢN PHẨM LÀ MỘT PHẦN MỀM TÌM PHƯƠNG ÁN TỐI ƯU CHO BÀI TOÁN VẬN TẢI</a:t>
            </a:r>
            <a:endParaRPr lang="en-US" sz="3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0979081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2" y="1026543"/>
            <a:ext cx="4010296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3377" y="1199136"/>
            <a:ext cx="4867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TOÁN VẬN DỤNG</a:t>
            </a:r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246259" y="2288880"/>
            <a:ext cx="9953709" cy="33643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165540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4153988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3377" y="1199136"/>
            <a:ext cx="4867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TOÁN VẬN DỤNG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3894" y="2517186"/>
            <a:ext cx="104563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5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Yêu cầu: </a:t>
            </a:r>
            <a:r>
              <a:rPr lang="vi-VN" sz="25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Lập kế hoạch vận chuyển hàng hoá sao cho: 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vi-VN" sz="25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hát hết h</a:t>
            </a:r>
            <a:r>
              <a:rPr lang="en-US" sz="25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lang="vi-VN" sz="25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</a:t>
            </a:r>
            <a:r>
              <a:rPr lang="vi-VN" sz="25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 đủ h</a:t>
            </a:r>
            <a:r>
              <a:rPr lang="en-US" sz="25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lang="vi-VN" sz="25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25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vi-VN" sz="25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 phí nhỏ nhất.</a:t>
            </a:r>
            <a:endParaRPr lang="en-US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vi-VN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sẽ thiết </a:t>
            </a:r>
            <a:r>
              <a:rPr lang="vi-VN" sz="25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lập một đoạn chương trình tìm số lượng hàng phân phối mỗi trạm phát để mức chi phí thấp nhất có thể.</a:t>
            </a:r>
            <a:endParaRPr lang="en-US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1916353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5385533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3377" y="1199136"/>
            <a:ext cx="4867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GÓC TÂY BẮC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1" y="2217327"/>
            <a:ext cx="6178730" cy="569078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clear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format 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%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 = input(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 = input(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 = input(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S;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D;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00801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00801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00801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00801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00801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		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812019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2129245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 NIỆM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3377" y="2092158"/>
                <a:ext cx="11631283" cy="4124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học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5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quy</a:t>
                </a:r>
                <a:r>
                  <a:rPr lang="en-US" sz="25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hoạch</a:t>
                </a:r>
                <a:r>
                  <a:rPr lang="en-US" sz="25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5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5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(linear programming - LP)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bài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ưu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hóa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hàm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(objective function)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ràng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buộc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tạp</a:t>
                </a:r>
                <a:r>
                  <a:rPr lang="en-US" sz="2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(polytope) (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chẳng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giác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diện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(affine)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tạp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đích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tạp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tồn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tồn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ít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7" y="2092158"/>
                <a:ext cx="11631283" cy="4124206"/>
              </a:xfrm>
              <a:prstGeom prst="rect">
                <a:avLst/>
              </a:prstGeom>
              <a:blipFill>
                <a:blip r:embed="rId3"/>
                <a:stretch>
                  <a:fillRect l="-891" t="-1182" r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11878048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5385533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3377" y="1199136"/>
            <a:ext cx="4867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GÓC TÂY BẮC</a:t>
            </a:r>
          </a:p>
        </p:txBody>
      </p:sp>
      <p:sp>
        <p:nvSpPr>
          <p:cNvPr id="3" name="Rectangle 2"/>
          <p:cNvSpPr/>
          <p:nvPr/>
        </p:nvSpPr>
        <p:spPr>
          <a:xfrm>
            <a:off x="333377" y="2010019"/>
            <a:ext cx="9178834" cy="4593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sum(S) == sum(D)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'Day la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toan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van tai can bang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phat.'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'Day la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toan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van tai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khong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bang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phat.'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sum(S) &lt; sum(D)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		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C(end+1,:) = zeros(1,length(D));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		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S(end+1) = sum(D) - sum(S);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 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		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C(:,end+1) = zeros(1,length(S));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		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D(end+1) = sum(S) - sum(D);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end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06682200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5385533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3377" y="1199136"/>
            <a:ext cx="4867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GÓC TÂY BẮC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376" y="1846635"/>
            <a:ext cx="8327298" cy="481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75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75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75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75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75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75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75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hoá</a:t>
            </a:r>
            <a:r>
              <a:rPr lang="en-US" sz="175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75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75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175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75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[m, n] = size(C);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G = zeros(size(C));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7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copyC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C;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		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7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minIndex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min(</a:t>
            </a:r>
            <a:r>
              <a:rPr lang="en-US" sz="17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copyC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(:));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 	</a:t>
            </a:r>
            <a:r>
              <a:rPr lang="en-US" sz="175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sum(S) == 0 &amp;&amp; sum(D) == 0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		</a:t>
            </a:r>
            <a:r>
              <a:rPr lang="en-US" sz="175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	</a:t>
            </a:r>
            <a:r>
              <a:rPr lang="en-US" sz="175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	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[row, col] = ind2sub(size(</a:t>
            </a:r>
            <a:r>
              <a:rPr lang="en-US" sz="17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copyC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7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minIndex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	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min(S(row), D(col));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	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G(row, col) = quantity;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	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S(row) = S(row) - quantity;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	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D(col) = D(col) - quantity;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	</a:t>
            </a:r>
            <a:r>
              <a:rPr lang="en-US" sz="175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7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opyC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(row, col) = </a:t>
            </a:r>
            <a:r>
              <a:rPr lang="en-US" sz="17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sz="17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7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75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end</a:t>
            </a:r>
            <a:endParaRPr lang="en-US" sz="17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10483040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5385533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3377" y="1199136"/>
            <a:ext cx="4867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GÓC TÂY BẮC</a:t>
            </a:r>
          </a:p>
        </p:txBody>
      </p:sp>
      <p:sp>
        <p:nvSpPr>
          <p:cNvPr id="3" name="Rectangle 2"/>
          <p:cNvSpPr/>
          <p:nvPr/>
        </p:nvSpPr>
        <p:spPr>
          <a:xfrm>
            <a:off x="333377" y="3011391"/>
            <a:ext cx="9230152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%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vi-VN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Ử DỤNG HÀM</a:t>
            </a:r>
            <a:r>
              <a:rPr lang="vi-VN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LINPROG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 TỐI </a:t>
            </a:r>
            <a:r>
              <a:rPr lang="vi-VN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 CHI PHÍ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 = reshape(C', 1, m * n); 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Aeq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zeros(m + n, m * n); 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Aeq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zeros(m + n, 1); 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Vector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12650706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5385533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3377" y="1199136"/>
            <a:ext cx="4867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GÓC TÂY BẮC</a:t>
            </a:r>
          </a:p>
        </p:txBody>
      </p:sp>
      <p:sp>
        <p:nvSpPr>
          <p:cNvPr id="6" name="Rectangle 5"/>
          <p:cNvSpPr/>
          <p:nvPr/>
        </p:nvSpPr>
        <p:spPr>
          <a:xfrm>
            <a:off x="-1036372" y="1830444"/>
            <a:ext cx="11565035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%</a:t>
            </a:r>
            <a:r>
              <a:rPr lang="en-US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Aeq</a:t>
            </a: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ừ ràng buộc ban đầu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1:m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	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Aeq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(i-1)*n+1:i*n) = 1;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	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1:n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	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Aeq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m+j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j:n:m*n) = 1;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	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m+j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(j);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zeros(1, m * n); </a:t>
            </a: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Lower bound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linprog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(f, [], [],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Aeq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reshape(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n, m)'; </a:t>
            </a: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solidFill>
                  <a:srgbClr val="0080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--&gt; Chi phi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en-US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la:'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,num2str(sum(sum(C.*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)))])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5652519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85056" y="492612"/>
            <a:ext cx="11715206" cy="5708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82872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702190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3376" y="1186073"/>
            <a:ext cx="6302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CƯỚC PHÍ NHỎ NHẤT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28011" y="2103857"/>
            <a:ext cx="8887814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clear 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close 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%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x = input (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 (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 (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1: length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8483" y="2103857"/>
            <a:ext cx="6411799" cy="4027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1: length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		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copy = x;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[row col] = size(x);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flag = 1;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mink = 0;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(flag == 1)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cước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	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1: row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		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0;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7617310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702190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3376" y="1199136"/>
            <a:ext cx="6289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CƯỚC PHÍ NHỎ NHẤT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376" y="2010019"/>
            <a:ext cx="8482282" cy="470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1: col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(copy(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-1)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	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mink = copy(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	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1;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	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 == 1)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	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1828" y="2031105"/>
            <a:ext cx="6096000" cy="435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1: row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1: col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(copy(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-1)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mink = min (copy(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),mink 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thu,phát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1: row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	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1: col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8612942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702190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3376" y="1199136"/>
            <a:ext cx="6550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CƯỚC PHÍ NHỎ NHẤT</a:t>
            </a:r>
          </a:p>
        </p:txBody>
      </p:sp>
      <p:sp>
        <p:nvSpPr>
          <p:cNvPr id="3" name="Rectangle 2"/>
          <p:cNvSpPr/>
          <p:nvPr/>
        </p:nvSpPr>
        <p:spPr>
          <a:xfrm>
            <a:off x="267896" y="2145190"/>
            <a:ext cx="6096000" cy="36985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(copy(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mink )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newmatrix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min (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(j));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newmatrix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1: col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-1;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(j)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(j) -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newmatrix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newmatrix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397880"/>
            <a:ext cx="6096000" cy="30399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1: row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-1;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(j)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(j) -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newmatrix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newmatrix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	e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	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	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		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1584265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702190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3376" y="1199136"/>
            <a:ext cx="6485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CƯỚC PHÍ NHỎ NHẤT</a:t>
            </a:r>
          </a:p>
        </p:txBody>
      </p:sp>
      <p:sp>
        <p:nvSpPr>
          <p:cNvPr id="6" name="Rectangle 5"/>
          <p:cNvSpPr/>
          <p:nvPr/>
        </p:nvSpPr>
        <p:spPr>
          <a:xfrm>
            <a:off x="657498" y="2307102"/>
            <a:ext cx="4241074" cy="3698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0080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flag1 = 1;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flag2 = 1;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1: length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~= 0)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flag1 = 0;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66412" y="2480588"/>
            <a:ext cx="6096000" cy="33692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1: length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~= 0)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flag2 = 0;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(flag1 == 1 &amp;&amp; flag2 == 1)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 = 0;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minTB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8053177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702190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3376" y="1199136"/>
            <a:ext cx="630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CƯỚC PHÍ NHỎ NHẤT</a:t>
            </a:r>
          </a:p>
        </p:txBody>
      </p:sp>
      <p:sp>
        <p:nvSpPr>
          <p:cNvPr id="3" name="Rectangle 2"/>
          <p:cNvSpPr/>
          <p:nvPr/>
        </p:nvSpPr>
        <p:spPr>
          <a:xfrm>
            <a:off x="527770" y="2010019"/>
            <a:ext cx="6096000" cy="37148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1: length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1: length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newmatrix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0)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minTB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minTB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newmatrix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)*x(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newmatrix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33432" y="2010019"/>
            <a:ext cx="4776651" cy="139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cuoc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nho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nhat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phuong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phap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cuoc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nho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nhat</a:t>
            </a:r>
            <a:r>
              <a:rPr lang="en-US" sz="2000" dirty="0">
                <a:solidFill>
                  <a:srgbClr val="A709F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minTB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E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1099564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3252650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TOÁN VẬN TẢI</a:t>
            </a:r>
          </a:p>
        </p:txBody>
      </p:sp>
      <p:sp>
        <p:nvSpPr>
          <p:cNvPr id="2" name="Rectangle 1"/>
          <p:cNvSpPr/>
          <p:nvPr/>
        </p:nvSpPr>
        <p:spPr>
          <a:xfrm>
            <a:off x="854492" y="2550957"/>
            <a:ext cx="492280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nổi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tải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tải</a:t>
            </a:r>
            <a:r>
              <a:rPr lang="en-US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tuyến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Gaspard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Monge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1781</a:t>
            </a:r>
            <a:endParaRPr lang="en-US" sz="2500" dirty="0"/>
          </a:p>
        </p:txBody>
      </p:sp>
      <p:pic>
        <p:nvPicPr>
          <p:cNvPr id="3074" name="Picture 2" descr="https://gosmartlog.com/wp-content/uploads/2019/10/Vehicle-routing-probl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3" y="2229583"/>
            <a:ext cx="4192139" cy="333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33845813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000" y="688928"/>
            <a:ext cx="11874954" cy="55551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6086670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2821576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634286" y="3075726"/>
            <a:ext cx="9495268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 </a:t>
            </a:r>
            <a:r>
              <a:rPr lang="en-US" sz="3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MATLAB, </a:t>
            </a:r>
            <a:r>
              <a:rPr lang="en-US" sz="3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ở trường hợp trên thì Phương án Tây Bắc tối ưu hơn Cước phí nhỏ nhất</a:t>
            </a: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378" y="1175555"/>
            <a:ext cx="2331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NHẬN XÉT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58262767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88D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CẢM ƠN ĐÃ LẮNG NGHE </a:t>
            </a:r>
          </a:p>
          <a:p>
            <a:pPr algn="ctr"/>
            <a:r>
              <a:rPr lang="en-US" sz="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BÀI THUYẾT TRÌNH CỦA NHÓM</a:t>
            </a: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6780947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702190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CÁC DẠNG BÀI TOÁN QUY HOẠCH TUYẾN TÍNH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5563" y="2013116"/>
                <a:ext cx="11560874" cy="4193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Dạng </a:t>
                </a:r>
                <a:r>
                  <a:rPr lang="en-US" sz="2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quát</a:t>
                </a: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bài</a:t>
                </a: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quy</a:t>
                </a: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hoạch</a:t>
                </a: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tính</a:t>
                </a:r>
                <a:endParaRPr lang="en-US" sz="23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Bài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QHTT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quát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n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ẩn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bài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sz="2300" dirty="0"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</m:eqArr>
                      </m:e>
                    </m:d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2300" dirty="0"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ù</m:t>
                            </m:r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ý</m:t>
                            </m:r>
                          </m:e>
                        </m:eqArr>
                      </m:e>
                    </m:d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300" dirty="0"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 (1)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hàm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3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/ 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hệ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ràng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buộc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3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/ 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ràng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buộc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dấu</a:t>
                </a:r>
                <a:endParaRPr lang="en-US" sz="2300" dirty="0"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3" y="2013116"/>
                <a:ext cx="11560874" cy="4193520"/>
              </a:xfrm>
              <a:prstGeom prst="rect">
                <a:avLst/>
              </a:prstGeom>
              <a:blipFill>
                <a:blip r:embed="rId3"/>
                <a:stretch>
                  <a:fillRect l="-791" t="-1163" b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62603483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3383279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DẠNG CHÍNH TẮC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3377" y="2125509"/>
                <a:ext cx="11399437" cy="4090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=1,2,...,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(3) 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≥0,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=1,2,...,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300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3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23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QHTT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tắc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QHTT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quát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•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ràng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buộc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•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ẩn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7" y="2125509"/>
                <a:ext cx="11399437" cy="4090094"/>
              </a:xfrm>
              <a:prstGeom prst="rect">
                <a:avLst/>
              </a:prstGeom>
              <a:blipFill>
                <a:blip r:embed="rId3"/>
                <a:stretch>
                  <a:fillRect b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90078322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275626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DẠNG CHUẨN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7770" y="1964079"/>
                <a:ext cx="10765766" cy="4240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Bài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QHTT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bài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QHTT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tắc</a:t>
                </a: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max</m:t>
                    </m:r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</m:d>
                    <m:r>
                      <a:rPr lang="en-US" sz="23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</m:t>
                    </m:r>
                  </m:oMath>
                </a14:m>
                <a:endParaRPr lang="en-US" sz="2300" b="0" i="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3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</m:t>
                    </m:r>
                  </m:oMath>
                </a14:m>
                <a:endParaRPr lang="en-US" sz="2300" b="0" i="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,...,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       •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hệ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tự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do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âm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                         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•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hệ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tự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do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đủ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 vector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cột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vị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...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...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...</m:t>
                            </m:r>
                          </m:e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70" y="1964079"/>
                <a:ext cx="10765766" cy="4240969"/>
              </a:xfrm>
              <a:prstGeom prst="rect">
                <a:avLst/>
              </a:prstGeom>
              <a:blipFill>
                <a:blip r:embed="rId3"/>
                <a:stretch>
                  <a:fillRect l="-849" t="-1149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2901261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5400000">
            <a:off x="2598055" y="-2598055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74619"/>
            <a:ext cx="12192000" cy="383381"/>
          </a:xfrm>
          <a:prstGeom prst="rect">
            <a:avLst/>
          </a:prstGeom>
          <a:solidFill>
            <a:srgbClr val="1488D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 rot="16200000">
            <a:off x="8694056" y="3360054"/>
            <a:ext cx="899889" cy="6096000"/>
          </a:xfrm>
          <a:prstGeom prst="round1Rect">
            <a:avLst>
              <a:gd name="adj" fmla="val 50000"/>
            </a:avLst>
          </a:prstGeom>
          <a:solidFill>
            <a:srgbClr val="032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19" y="1"/>
            <a:ext cx="1436978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6259" y="169447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TP.HỒ CHÍ MINH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7" y="16380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" y="1026543"/>
            <a:ext cx="2664822" cy="8108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DẠNG CHUẨN</a:t>
            </a:r>
          </a:p>
        </p:txBody>
      </p:sp>
      <p:sp>
        <p:nvSpPr>
          <p:cNvPr id="3" name="Rectangle 2"/>
          <p:cNvSpPr/>
          <p:nvPr/>
        </p:nvSpPr>
        <p:spPr>
          <a:xfrm>
            <a:off x="333377" y="2109860"/>
            <a:ext cx="115432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•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ẩn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ẩn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ẩn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 e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ẩn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3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•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ẩn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3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•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dương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300" dirty="0"/>
          </a:p>
        </p:txBody>
      </p:sp>
      <p:sp>
        <p:nvSpPr>
          <p:cNvPr id="12" name="Rectangle 11"/>
          <p:cNvSpPr/>
          <p:nvPr/>
        </p:nvSpPr>
        <p:spPr>
          <a:xfrm>
            <a:off x="11392292" y="6279264"/>
            <a:ext cx="7997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50407702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5904</Words>
  <Application>Microsoft Office PowerPoint</Application>
  <PresentationFormat>Màn hình rộng</PresentationFormat>
  <Paragraphs>560</Paragraphs>
  <Slides>52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Vo Pham Cong</cp:lastModifiedBy>
  <cp:revision>50</cp:revision>
  <dcterms:created xsi:type="dcterms:W3CDTF">2024-04-26T09:32:50Z</dcterms:created>
  <dcterms:modified xsi:type="dcterms:W3CDTF">2024-06-01T03:35:54Z</dcterms:modified>
</cp:coreProperties>
</file>