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97" r:id="rId3"/>
    <p:sldId id="259" r:id="rId4"/>
    <p:sldId id="302" r:id="rId5"/>
    <p:sldId id="319" r:id="rId6"/>
    <p:sldId id="320" r:id="rId7"/>
    <p:sldId id="321" r:id="rId8"/>
    <p:sldId id="322" r:id="rId9"/>
    <p:sldId id="261" r:id="rId10"/>
    <p:sldId id="323" r:id="rId11"/>
    <p:sldId id="324" r:id="rId12"/>
    <p:sldId id="325" r:id="rId13"/>
    <p:sldId id="326" r:id="rId14"/>
    <p:sldId id="328" r:id="rId15"/>
    <p:sldId id="312" r:id="rId16"/>
    <p:sldId id="30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19">
          <p15:clr>
            <a:srgbClr val="A4A3A4"/>
          </p15:clr>
        </p15:guide>
        <p15:guide id="2" pos="3840">
          <p15:clr>
            <a:srgbClr val="A4A3A4"/>
          </p15:clr>
        </p15:guide>
      </p15:sldGuideLst>
    </p:ext>
    <p:ext uri="{2D200454-40CA-4A62-9FC3-DE9A4176ACB9}">
      <p15:notesGuideLst xmlns:p15="http://schemas.microsoft.com/office/powerpoint/2012/main" xmlns="">
        <p15:guide id="1" orient="horz" pos="2825">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m Huynh" initials="LH" lastIdx="1" clrIdx="0">
    <p:extLst>
      <p:ext uri="{19B8F6BF-5375-455C-9EA6-DF929625EA0E}">
        <p15:presenceInfo xmlns:p15="http://schemas.microsoft.com/office/powerpoint/2012/main" xmlns="" userId="94ee26a4d9b902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1414"/>
    <a:srgbClr val="FF0066"/>
    <a:srgbClr val="FF3333"/>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1" autoAdjust="0"/>
    <p:restoredTop sz="94291" autoAdjust="0"/>
  </p:normalViewPr>
  <p:slideViewPr>
    <p:cSldViewPr snapToGrid="0">
      <p:cViewPr>
        <p:scale>
          <a:sx n="100" d="100"/>
          <a:sy n="100" d="100"/>
        </p:scale>
        <p:origin x="-58" y="-58"/>
      </p:cViewPr>
      <p:guideLst>
        <p:guide orient="horz" pos="2119"/>
        <p:guide pos="3840"/>
      </p:guideLst>
    </p:cSldViewPr>
  </p:slideViewPr>
  <p:outlineViewPr>
    <p:cViewPr>
      <p:scale>
        <a:sx n="33" d="100"/>
        <a:sy n="33" d="100"/>
      </p:scale>
      <p:origin x="36" y="498"/>
    </p:cViewPr>
  </p:outlineViewPr>
  <p:notesTextViewPr>
    <p:cViewPr>
      <p:scale>
        <a:sx n="1" d="1"/>
        <a:sy n="1" d="1"/>
      </p:scale>
      <p:origin x="0" y="0"/>
    </p:cViewPr>
  </p:notesTextViewPr>
  <p:sorterViewPr>
    <p:cViewPr>
      <p:scale>
        <a:sx n="100" d="100"/>
        <a:sy n="100" d="100"/>
      </p:scale>
      <p:origin x="0" y="1842"/>
    </p:cViewPr>
  </p:sorterViewPr>
  <p:notesViewPr>
    <p:cSldViewPr snapToGrid="0">
      <p:cViewPr varScale="1">
        <p:scale>
          <a:sx n="62" d="100"/>
          <a:sy n="62" d="100"/>
        </p:scale>
        <p:origin x="-2616" y="-84"/>
      </p:cViewPr>
      <p:guideLst>
        <p:guide orient="horz" pos="2825"/>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1">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54AB54-CECB-4195-88D7-E6247AEABB6E}" type="doc">
      <dgm:prSet loTypeId="urn:microsoft.com/office/officeart/2005/8/layout/vList2#1" loCatId="list" qsTypeId="urn:microsoft.com/office/officeart/2005/8/quickstyle/simple2#1" qsCatId="simple" csTypeId="urn:microsoft.com/office/officeart/2005/8/colors/colorful3#1" csCatId="colorful" phldr="1"/>
      <dgm:spPr/>
      <dgm:t>
        <a:bodyPr/>
        <a:lstStyle/>
        <a:p>
          <a:endParaRPr lang="en-US"/>
        </a:p>
      </dgm:t>
    </dgm:pt>
    <dgm:pt modelId="{EDBCAD4A-0906-45B3-914C-F0A46FAE82AF}">
      <dgm:prSet phldr="0" custT="0"/>
      <dgm:spPr/>
      <dgm:t>
        <a:bodyPr vert="horz" wrap="square"/>
        <a:lstStyle/>
        <a:p>
          <a:pPr rtl="0">
            <a:lnSpc>
              <a:spcPct val="100000"/>
            </a:lnSpc>
            <a:spcBef>
              <a:spcPct val="0"/>
            </a:spcBef>
            <a:spcAft>
              <a:spcPct val="35000"/>
            </a:spcAft>
          </a:pPr>
          <a:r>
            <a:rPr lang="en-US" dirty="0"/>
            <a:t>	1.Võ Quang Vinh</a:t>
          </a:r>
        </a:p>
      </dgm:t>
    </dgm:pt>
    <dgm:pt modelId="{D3A1DE3A-807E-4B3D-943F-8BA3C97BE3FA}" type="parTrans" cxnId="{29F33D9A-C905-4FDE-A70C-B51377928C2B}">
      <dgm:prSet/>
      <dgm:spPr/>
      <dgm:t>
        <a:bodyPr/>
        <a:lstStyle/>
        <a:p>
          <a:endParaRPr lang="en-US"/>
        </a:p>
      </dgm:t>
    </dgm:pt>
    <dgm:pt modelId="{E9FE7263-262D-4407-A175-FD5725F0F6CF}" type="sibTrans" cxnId="{29F33D9A-C905-4FDE-A70C-B51377928C2B}">
      <dgm:prSet/>
      <dgm:spPr/>
      <dgm:t>
        <a:bodyPr/>
        <a:lstStyle/>
        <a:p>
          <a:endParaRPr lang="en-US"/>
        </a:p>
      </dgm:t>
    </dgm:pt>
    <dgm:pt modelId="{014D6A58-B026-4C1A-8425-ABBCAC988FAD}">
      <dgm:prSet phldr="0" custT="0"/>
      <dgm:spPr/>
      <dgm:t>
        <a:bodyPr vert="horz" wrap="square"/>
        <a:lstStyle/>
        <a:p>
          <a:pPr rtl="0">
            <a:lnSpc>
              <a:spcPct val="100000"/>
            </a:lnSpc>
            <a:spcBef>
              <a:spcPct val="0"/>
            </a:spcBef>
            <a:spcAft>
              <a:spcPct val="35000"/>
            </a:spcAft>
          </a:pPr>
          <a:r>
            <a:rPr lang="en-US" dirty="0"/>
            <a:t>	2.</a:t>
          </a:r>
          <a:r>
            <a:rPr lang="en-US" dirty="0">
              <a:sym typeface="+mn-ea"/>
            </a:rPr>
            <a:t>Bùi Minh </a:t>
          </a:r>
          <a:r>
            <a:rPr lang="en-US" dirty="0" err="1">
              <a:sym typeface="+mn-ea"/>
            </a:rPr>
            <a:t>Thiện</a:t>
          </a:r>
          <a:r>
            <a:rPr lang="en-US" dirty="0"/>
            <a:t>	</a:t>
          </a:r>
        </a:p>
      </dgm:t>
    </dgm:pt>
    <dgm:pt modelId="{A545FCEF-7FBA-4453-A377-D36701FE1C58}" type="parTrans" cxnId="{2346BCC4-B013-487A-BDD5-846D4DEE6D5A}">
      <dgm:prSet/>
      <dgm:spPr/>
      <dgm:t>
        <a:bodyPr/>
        <a:lstStyle/>
        <a:p>
          <a:endParaRPr lang="en-US"/>
        </a:p>
      </dgm:t>
    </dgm:pt>
    <dgm:pt modelId="{0CD2631B-F035-4EAC-BECE-80B8CE5DC0F6}" type="sibTrans" cxnId="{2346BCC4-B013-487A-BDD5-846D4DEE6D5A}">
      <dgm:prSet/>
      <dgm:spPr/>
      <dgm:t>
        <a:bodyPr/>
        <a:lstStyle/>
        <a:p>
          <a:endParaRPr lang="en-US"/>
        </a:p>
      </dgm:t>
    </dgm:pt>
    <dgm:pt modelId="{D1AC12B5-8100-4FB2-A262-5489B0376349}">
      <dgm:prSet phldr="0" custT="0"/>
      <dgm:spPr>
        <a:solidFill>
          <a:srgbClr val="00B0F0"/>
        </a:solidFill>
      </dgm:spPr>
      <dgm:t>
        <a:bodyPr vert="horz" wrap="square"/>
        <a:lstStyle/>
        <a:p>
          <a:pPr rtl="0">
            <a:lnSpc>
              <a:spcPct val="100000"/>
            </a:lnSpc>
            <a:spcBef>
              <a:spcPct val="0"/>
            </a:spcBef>
            <a:spcAft>
              <a:spcPct val="35000"/>
            </a:spcAft>
          </a:pPr>
          <a:r>
            <a:rPr lang="en-US" dirty="0"/>
            <a:t>	3.Huỳnh </a:t>
          </a:r>
          <a:r>
            <a:rPr lang="en-US" dirty="0" err="1"/>
            <a:t>Xuân</a:t>
          </a:r>
          <a:r>
            <a:rPr lang="en-US" dirty="0"/>
            <a:t> </a:t>
          </a:r>
          <a:r>
            <a:rPr lang="en-US" dirty="0" err="1"/>
            <a:t>Lãm</a:t>
          </a:r>
          <a:endParaRPr lang="en-US" dirty="0"/>
        </a:p>
      </dgm:t>
    </dgm:pt>
    <dgm:pt modelId="{9FAAA8A5-DD2F-454B-860E-AC61A1217399}" type="parTrans" cxnId="{7A8A5552-E002-4343-8D45-DB3BF217ED05}">
      <dgm:prSet/>
      <dgm:spPr/>
      <dgm:t>
        <a:bodyPr/>
        <a:lstStyle/>
        <a:p>
          <a:endParaRPr lang="en-US"/>
        </a:p>
      </dgm:t>
    </dgm:pt>
    <dgm:pt modelId="{01143C83-928E-4136-9122-54CD97E55E40}" type="sibTrans" cxnId="{7A8A5552-E002-4343-8D45-DB3BF217ED05}">
      <dgm:prSet/>
      <dgm:spPr/>
      <dgm:t>
        <a:bodyPr/>
        <a:lstStyle/>
        <a:p>
          <a:endParaRPr lang="en-US"/>
        </a:p>
      </dgm:t>
    </dgm:pt>
    <dgm:pt modelId="{586DFD20-FD12-4B9B-A33A-B7F943528000}">
      <dgm:prSet phldr="0" custT="0"/>
      <dgm:spPr/>
      <dgm:t>
        <a:bodyPr vert="horz" wrap="square"/>
        <a:lstStyle/>
        <a:p>
          <a:pPr rtl="0">
            <a:lnSpc>
              <a:spcPct val="100000"/>
            </a:lnSpc>
            <a:spcBef>
              <a:spcPct val="0"/>
            </a:spcBef>
            <a:spcAft>
              <a:spcPct val="20000"/>
            </a:spcAft>
          </a:pPr>
          <a:endParaRPr lang="en-US" dirty="0"/>
        </a:p>
      </dgm:t>
    </dgm:pt>
    <dgm:pt modelId="{5757E0CB-BF71-4A70-8F41-501CAAA029EA}" type="parTrans" cxnId="{F50559DA-E038-40BB-9068-5CC1F45F8DFC}">
      <dgm:prSet/>
      <dgm:spPr/>
      <dgm:t>
        <a:bodyPr/>
        <a:lstStyle/>
        <a:p>
          <a:endParaRPr lang="en-US"/>
        </a:p>
      </dgm:t>
    </dgm:pt>
    <dgm:pt modelId="{9155F2E4-36B6-48D9-A756-68978047053F}" type="sibTrans" cxnId="{F50559DA-E038-40BB-9068-5CC1F45F8DFC}">
      <dgm:prSet/>
      <dgm:spPr/>
      <dgm:t>
        <a:bodyPr/>
        <a:lstStyle/>
        <a:p>
          <a:endParaRPr lang="en-US"/>
        </a:p>
      </dgm:t>
    </dgm:pt>
    <dgm:pt modelId="{7B0F5597-4332-4534-80F8-FEA43E5D8355}" type="pres">
      <dgm:prSet presAssocID="{F154AB54-CECB-4195-88D7-E6247AEABB6E}" presName="linear" presStyleCnt="0">
        <dgm:presLayoutVars>
          <dgm:animLvl val="lvl"/>
          <dgm:resizeHandles val="exact"/>
        </dgm:presLayoutVars>
      </dgm:prSet>
      <dgm:spPr/>
      <dgm:t>
        <a:bodyPr/>
        <a:lstStyle/>
        <a:p>
          <a:endParaRPr lang="en-US"/>
        </a:p>
      </dgm:t>
    </dgm:pt>
    <dgm:pt modelId="{90BF46C6-302F-4641-8A91-CE5E46CEBCBE}" type="pres">
      <dgm:prSet presAssocID="{EDBCAD4A-0906-45B3-914C-F0A46FAE82AF}" presName="parentText" presStyleLbl="node1" presStyleIdx="0" presStyleCnt="3" custScaleY="170478" custLinFactNeighborY="-58908">
        <dgm:presLayoutVars>
          <dgm:chMax val="0"/>
          <dgm:bulletEnabled val="1"/>
        </dgm:presLayoutVars>
      </dgm:prSet>
      <dgm:spPr/>
      <dgm:t>
        <a:bodyPr/>
        <a:lstStyle/>
        <a:p>
          <a:endParaRPr lang="en-US"/>
        </a:p>
      </dgm:t>
    </dgm:pt>
    <dgm:pt modelId="{51D28CEA-B2FB-473D-96F2-3C4FB2212256}" type="pres">
      <dgm:prSet presAssocID="{E9FE7263-262D-4407-A175-FD5725F0F6CF}" presName="spacer" presStyleCnt="0"/>
      <dgm:spPr/>
    </dgm:pt>
    <dgm:pt modelId="{2A297765-27D4-46D1-8F86-5E061F337AF1}" type="pres">
      <dgm:prSet presAssocID="{014D6A58-B026-4C1A-8425-ABBCAC988FAD}" presName="parentText" presStyleLbl="node1" presStyleIdx="1" presStyleCnt="3" custScaleY="135512">
        <dgm:presLayoutVars>
          <dgm:chMax val="0"/>
          <dgm:bulletEnabled val="1"/>
        </dgm:presLayoutVars>
      </dgm:prSet>
      <dgm:spPr/>
      <dgm:t>
        <a:bodyPr/>
        <a:lstStyle/>
        <a:p>
          <a:endParaRPr lang="en-US"/>
        </a:p>
      </dgm:t>
    </dgm:pt>
    <dgm:pt modelId="{AF9AF6EC-E6BB-4367-BE33-E2A372549125}" type="pres">
      <dgm:prSet presAssocID="{0CD2631B-F035-4EAC-BECE-80B8CE5DC0F6}" presName="spacer" presStyleCnt="0"/>
      <dgm:spPr/>
    </dgm:pt>
    <dgm:pt modelId="{9FD0DF65-FE19-4A4F-AEA9-5E31D2E50040}" type="pres">
      <dgm:prSet presAssocID="{D1AC12B5-8100-4FB2-A262-5489B0376349}" presName="parentText" presStyleLbl="node1" presStyleIdx="2" presStyleCnt="3" custScaleY="139278" custLinFactNeighborY="15892">
        <dgm:presLayoutVars>
          <dgm:chMax val="0"/>
          <dgm:bulletEnabled val="1"/>
        </dgm:presLayoutVars>
      </dgm:prSet>
      <dgm:spPr/>
      <dgm:t>
        <a:bodyPr/>
        <a:lstStyle/>
        <a:p>
          <a:endParaRPr lang="en-US"/>
        </a:p>
      </dgm:t>
    </dgm:pt>
    <dgm:pt modelId="{EA271C54-6F47-457A-814A-D57CAF67E20A}" type="pres">
      <dgm:prSet presAssocID="{D1AC12B5-8100-4FB2-A262-5489B0376349}" presName="childText" presStyleLbl="revTx" presStyleIdx="0" presStyleCnt="1">
        <dgm:presLayoutVars>
          <dgm:bulletEnabled val="1"/>
        </dgm:presLayoutVars>
      </dgm:prSet>
      <dgm:spPr/>
      <dgm:t>
        <a:bodyPr/>
        <a:lstStyle/>
        <a:p>
          <a:endParaRPr lang="en-US"/>
        </a:p>
      </dgm:t>
    </dgm:pt>
  </dgm:ptLst>
  <dgm:cxnLst>
    <dgm:cxn modelId="{7A8A5552-E002-4343-8D45-DB3BF217ED05}" srcId="{F154AB54-CECB-4195-88D7-E6247AEABB6E}" destId="{D1AC12B5-8100-4FB2-A262-5489B0376349}" srcOrd="2" destOrd="0" parTransId="{9FAAA8A5-DD2F-454B-860E-AC61A1217399}" sibTransId="{01143C83-928E-4136-9122-54CD97E55E40}"/>
    <dgm:cxn modelId="{A9550252-98A4-474B-8F26-91B9E2F02DFD}" type="presOf" srcId="{EDBCAD4A-0906-45B3-914C-F0A46FAE82AF}" destId="{90BF46C6-302F-4641-8A91-CE5E46CEBCBE}" srcOrd="0" destOrd="0" presId="urn:microsoft.com/office/officeart/2005/8/layout/vList2#1"/>
    <dgm:cxn modelId="{7A707D96-FDF6-4AE7-B4D5-72AAF1C3C8FB}" type="presOf" srcId="{D1AC12B5-8100-4FB2-A262-5489B0376349}" destId="{9FD0DF65-FE19-4A4F-AEA9-5E31D2E50040}" srcOrd="0" destOrd="0" presId="urn:microsoft.com/office/officeart/2005/8/layout/vList2#1"/>
    <dgm:cxn modelId="{D5F02160-0323-4FEE-9780-476D9B8A702B}" type="presOf" srcId="{014D6A58-B026-4C1A-8425-ABBCAC988FAD}" destId="{2A297765-27D4-46D1-8F86-5E061F337AF1}" srcOrd="0" destOrd="0" presId="urn:microsoft.com/office/officeart/2005/8/layout/vList2#1"/>
    <dgm:cxn modelId="{6B7E8A51-A0FC-4349-9FAD-77A98F7C1725}" type="presOf" srcId="{F154AB54-CECB-4195-88D7-E6247AEABB6E}" destId="{7B0F5597-4332-4534-80F8-FEA43E5D8355}" srcOrd="0" destOrd="0" presId="urn:microsoft.com/office/officeart/2005/8/layout/vList2#1"/>
    <dgm:cxn modelId="{F50559DA-E038-40BB-9068-5CC1F45F8DFC}" srcId="{D1AC12B5-8100-4FB2-A262-5489B0376349}" destId="{586DFD20-FD12-4B9B-A33A-B7F943528000}" srcOrd="0" destOrd="0" parTransId="{5757E0CB-BF71-4A70-8F41-501CAAA029EA}" sibTransId="{9155F2E4-36B6-48D9-A756-68978047053F}"/>
    <dgm:cxn modelId="{02A80764-341E-4F3A-8138-C7797B3DFF24}" type="presOf" srcId="{586DFD20-FD12-4B9B-A33A-B7F943528000}" destId="{EA271C54-6F47-457A-814A-D57CAF67E20A}" srcOrd="0" destOrd="0" presId="urn:microsoft.com/office/officeart/2005/8/layout/vList2#1"/>
    <dgm:cxn modelId="{29F33D9A-C905-4FDE-A70C-B51377928C2B}" srcId="{F154AB54-CECB-4195-88D7-E6247AEABB6E}" destId="{EDBCAD4A-0906-45B3-914C-F0A46FAE82AF}" srcOrd="0" destOrd="0" parTransId="{D3A1DE3A-807E-4B3D-943F-8BA3C97BE3FA}" sibTransId="{E9FE7263-262D-4407-A175-FD5725F0F6CF}"/>
    <dgm:cxn modelId="{2346BCC4-B013-487A-BDD5-846D4DEE6D5A}" srcId="{F154AB54-CECB-4195-88D7-E6247AEABB6E}" destId="{014D6A58-B026-4C1A-8425-ABBCAC988FAD}" srcOrd="1" destOrd="0" parTransId="{A545FCEF-7FBA-4453-A377-D36701FE1C58}" sibTransId="{0CD2631B-F035-4EAC-BECE-80B8CE5DC0F6}"/>
    <dgm:cxn modelId="{E9CB53FF-C2D6-4FDA-A427-7A907F2B601A}" type="presParOf" srcId="{7B0F5597-4332-4534-80F8-FEA43E5D8355}" destId="{90BF46C6-302F-4641-8A91-CE5E46CEBCBE}" srcOrd="0" destOrd="0" presId="urn:microsoft.com/office/officeart/2005/8/layout/vList2#1"/>
    <dgm:cxn modelId="{6F5B2A5B-71A6-442D-BA24-60A1AC03BB59}" type="presParOf" srcId="{7B0F5597-4332-4534-80F8-FEA43E5D8355}" destId="{51D28CEA-B2FB-473D-96F2-3C4FB2212256}" srcOrd="1" destOrd="0" presId="urn:microsoft.com/office/officeart/2005/8/layout/vList2#1"/>
    <dgm:cxn modelId="{4754D683-6631-4334-ABD1-94CA6BC36BA4}" type="presParOf" srcId="{7B0F5597-4332-4534-80F8-FEA43E5D8355}" destId="{2A297765-27D4-46D1-8F86-5E061F337AF1}" srcOrd="2" destOrd="0" presId="urn:microsoft.com/office/officeart/2005/8/layout/vList2#1"/>
    <dgm:cxn modelId="{9AB404C4-0622-4965-A9F2-AF8FC4C358E8}" type="presParOf" srcId="{7B0F5597-4332-4534-80F8-FEA43E5D8355}" destId="{AF9AF6EC-E6BB-4367-BE33-E2A372549125}" srcOrd="3" destOrd="0" presId="urn:microsoft.com/office/officeart/2005/8/layout/vList2#1"/>
    <dgm:cxn modelId="{378E9CBC-89D6-439E-8B3A-6272CDDEDA5F}" type="presParOf" srcId="{7B0F5597-4332-4534-80F8-FEA43E5D8355}" destId="{9FD0DF65-FE19-4A4F-AEA9-5E31D2E50040}" srcOrd="4" destOrd="0" presId="urn:microsoft.com/office/officeart/2005/8/layout/vList2#1"/>
    <dgm:cxn modelId="{486851CF-96F0-42DB-B5B1-1D464DDCB4C2}" type="presParOf" srcId="{7B0F5597-4332-4534-80F8-FEA43E5D8355}" destId="{EA271C54-6F47-457A-814A-D57CAF67E20A}" srcOrd="5" destOrd="0" presId="urn:microsoft.com/office/officeart/2005/8/layout/vList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EF4842-DCD4-4572-A130-CD20C7E9C803}" type="doc">
      <dgm:prSet loTypeId="urn:microsoft.com/office/officeart/2009/3/layout/RandomtoResultProcess" loCatId="process" qsTypeId="urn:microsoft.com/office/officeart/2005/8/quickstyle/simple1" qsCatId="simple" csTypeId="urn:microsoft.com/office/officeart/2005/8/colors/accent1_2" csCatId="accent1"/>
      <dgm:spPr/>
      <dgm:t>
        <a:bodyPr/>
        <a:lstStyle/>
        <a:p>
          <a:endParaRPr lang="en-US"/>
        </a:p>
      </dgm:t>
    </dgm:pt>
    <dgm:pt modelId="{D48A8A05-F256-4675-BE5C-09F7373173D9}">
      <dgm:prSet/>
      <dgm:spPr/>
      <dgm:t>
        <a:bodyPr/>
        <a:lstStyle/>
        <a:p>
          <a:r>
            <a:rPr lang="en-US" b="1" dirty="0"/>
            <a:t>1- </a:t>
          </a:r>
          <a:r>
            <a:rPr lang="en-US" b="1" dirty="0" err="1"/>
            <a:t>Lí</a:t>
          </a:r>
          <a:r>
            <a:rPr lang="en-US" b="1" dirty="0"/>
            <a:t> do </a:t>
          </a:r>
          <a:r>
            <a:rPr lang="en-US" b="1" dirty="0" err="1"/>
            <a:t>chọn</a:t>
          </a:r>
          <a:r>
            <a:rPr lang="en-US" b="1" dirty="0"/>
            <a:t> </a:t>
          </a:r>
          <a:r>
            <a:rPr lang="en-US" b="1" dirty="0" err="1"/>
            <a:t>đề</a:t>
          </a:r>
          <a:r>
            <a:rPr lang="en-US" b="1" dirty="0"/>
            <a:t> </a:t>
          </a:r>
          <a:r>
            <a:rPr lang="en-US" b="1" dirty="0" err="1"/>
            <a:t>tài</a:t>
          </a:r>
          <a:endParaRPr lang="en-US" dirty="0"/>
        </a:p>
      </dgm:t>
    </dgm:pt>
    <dgm:pt modelId="{5AA5200A-AAEE-4FA7-A6CE-A0447FA2FF0C}" type="parTrans" cxnId="{5C96F943-0389-4AA5-ABE1-07788E686A28}">
      <dgm:prSet/>
      <dgm:spPr/>
      <dgm:t>
        <a:bodyPr/>
        <a:lstStyle/>
        <a:p>
          <a:endParaRPr lang="en-US"/>
        </a:p>
      </dgm:t>
    </dgm:pt>
    <dgm:pt modelId="{E512FBA6-0F16-4F0D-A4DB-2D4E5668319E}" type="sibTrans" cxnId="{5C96F943-0389-4AA5-ABE1-07788E686A28}">
      <dgm:prSet/>
      <dgm:spPr/>
      <dgm:t>
        <a:bodyPr/>
        <a:lstStyle/>
        <a:p>
          <a:endParaRPr lang="en-US"/>
        </a:p>
      </dgm:t>
    </dgm:pt>
    <dgm:pt modelId="{471509E2-AF4A-4A92-A4BD-8B7770A51B3E}">
      <dgm:prSet/>
      <dgm:spPr/>
      <dgm:t>
        <a:bodyPr/>
        <a:lstStyle/>
        <a:p>
          <a:r>
            <a:rPr lang="en-US" b="1" dirty="0"/>
            <a:t>2-Mục </a:t>
          </a:r>
          <a:r>
            <a:rPr lang="en-US" b="1" dirty="0" err="1"/>
            <a:t>đích</a:t>
          </a:r>
          <a:r>
            <a:rPr lang="en-US" b="1" dirty="0"/>
            <a:t> </a:t>
          </a:r>
          <a:r>
            <a:rPr lang="en-US" b="1" dirty="0" err="1"/>
            <a:t>của</a:t>
          </a:r>
          <a:r>
            <a:rPr lang="en-US" b="1" dirty="0"/>
            <a:t> </a:t>
          </a:r>
          <a:r>
            <a:rPr lang="en-US" b="1" dirty="0" err="1"/>
            <a:t>đề</a:t>
          </a:r>
          <a:r>
            <a:rPr lang="en-US" b="1" dirty="0"/>
            <a:t> </a:t>
          </a:r>
          <a:r>
            <a:rPr lang="en-US" b="1" dirty="0" err="1"/>
            <a:t>tài</a:t>
          </a:r>
          <a:r>
            <a:rPr lang="en-US" b="1" dirty="0"/>
            <a:t> </a:t>
          </a:r>
          <a:endParaRPr lang="en-US" dirty="0"/>
        </a:p>
      </dgm:t>
    </dgm:pt>
    <dgm:pt modelId="{321C56FF-5F7A-400F-82F5-AAEFE45E659E}" type="parTrans" cxnId="{BCA19513-5053-4B3B-A95B-B44B27FC3ED7}">
      <dgm:prSet/>
      <dgm:spPr/>
      <dgm:t>
        <a:bodyPr/>
        <a:lstStyle/>
        <a:p>
          <a:endParaRPr lang="en-US"/>
        </a:p>
      </dgm:t>
    </dgm:pt>
    <dgm:pt modelId="{2E427A34-1641-48F0-A0CB-C7CD4F6F7CEC}" type="sibTrans" cxnId="{BCA19513-5053-4B3B-A95B-B44B27FC3ED7}">
      <dgm:prSet/>
      <dgm:spPr/>
      <dgm:t>
        <a:bodyPr/>
        <a:lstStyle/>
        <a:p>
          <a:endParaRPr lang="en-US"/>
        </a:p>
      </dgm:t>
    </dgm:pt>
    <dgm:pt modelId="{86CBF726-AE4A-4D7A-B243-5385D1950040}">
      <dgm:prSet/>
      <dgm:spPr/>
      <dgm:t>
        <a:bodyPr/>
        <a:lstStyle/>
        <a:p>
          <a:r>
            <a:rPr lang="en-US" b="1" dirty="0"/>
            <a:t>3-Nội dung </a:t>
          </a:r>
          <a:r>
            <a:rPr lang="en-US" b="1" dirty="0" err="1"/>
            <a:t>nguyên</a:t>
          </a:r>
          <a:r>
            <a:rPr lang="en-US" b="1" dirty="0"/>
            <a:t> </a:t>
          </a:r>
          <a:r>
            <a:rPr lang="en-US" b="1" dirty="0" err="1"/>
            <a:t>cứu</a:t>
          </a:r>
          <a:endParaRPr lang="en-US" dirty="0"/>
        </a:p>
      </dgm:t>
    </dgm:pt>
    <dgm:pt modelId="{9D5CCB93-5D28-453A-BAE2-446ECB863096}" type="parTrans" cxnId="{EE54410B-97D5-4249-99D1-30121FF76C4D}">
      <dgm:prSet/>
      <dgm:spPr/>
      <dgm:t>
        <a:bodyPr/>
        <a:lstStyle/>
        <a:p>
          <a:endParaRPr lang="en-US"/>
        </a:p>
      </dgm:t>
    </dgm:pt>
    <dgm:pt modelId="{15760759-7110-47E1-A27D-581216F33779}" type="sibTrans" cxnId="{EE54410B-97D5-4249-99D1-30121FF76C4D}">
      <dgm:prSet/>
      <dgm:spPr/>
      <dgm:t>
        <a:bodyPr/>
        <a:lstStyle/>
        <a:p>
          <a:endParaRPr lang="en-US"/>
        </a:p>
      </dgm:t>
    </dgm:pt>
    <dgm:pt modelId="{6AB8BEA7-047D-4631-8280-C7A363E8DBA7}">
      <dgm:prSet/>
      <dgm:spPr/>
      <dgm:t>
        <a:bodyPr/>
        <a:lstStyle/>
        <a:p>
          <a:r>
            <a:rPr lang="en-US" b="1"/>
            <a:t>4-Phạm vi ứng dụng</a:t>
          </a:r>
          <a:endParaRPr lang="en-US"/>
        </a:p>
      </dgm:t>
    </dgm:pt>
    <dgm:pt modelId="{8EF154A0-75B5-431D-82E7-4E02CAE8BA28}" type="parTrans" cxnId="{CA18C99E-04CB-4944-909E-A77C3393C6C0}">
      <dgm:prSet/>
      <dgm:spPr/>
      <dgm:t>
        <a:bodyPr/>
        <a:lstStyle/>
        <a:p>
          <a:endParaRPr lang="en-US"/>
        </a:p>
      </dgm:t>
    </dgm:pt>
    <dgm:pt modelId="{38C2D26B-10EC-47BD-8F3B-8609329A5B4A}" type="sibTrans" cxnId="{CA18C99E-04CB-4944-909E-A77C3393C6C0}">
      <dgm:prSet/>
      <dgm:spPr/>
      <dgm:t>
        <a:bodyPr/>
        <a:lstStyle/>
        <a:p>
          <a:endParaRPr lang="en-US"/>
        </a:p>
      </dgm:t>
    </dgm:pt>
    <dgm:pt modelId="{A8C8D874-E004-405F-B9D2-521073236BA7}" type="pres">
      <dgm:prSet presAssocID="{7EEF4842-DCD4-4572-A130-CD20C7E9C803}" presName="Name0" presStyleCnt="0">
        <dgm:presLayoutVars>
          <dgm:dir/>
          <dgm:animOne val="branch"/>
          <dgm:animLvl val="lvl"/>
        </dgm:presLayoutVars>
      </dgm:prSet>
      <dgm:spPr/>
      <dgm:t>
        <a:bodyPr/>
        <a:lstStyle/>
        <a:p>
          <a:endParaRPr lang="en-US"/>
        </a:p>
      </dgm:t>
    </dgm:pt>
    <dgm:pt modelId="{48324577-7FCC-4136-815B-D935DFD58207}" type="pres">
      <dgm:prSet presAssocID="{D48A8A05-F256-4675-BE5C-09F7373173D9}" presName="chaos" presStyleCnt="0"/>
      <dgm:spPr/>
    </dgm:pt>
    <dgm:pt modelId="{83CE4D39-56FC-4D14-ACC3-357D7073E21E}" type="pres">
      <dgm:prSet presAssocID="{D48A8A05-F256-4675-BE5C-09F7373173D9}" presName="parTx1" presStyleLbl="revTx" presStyleIdx="0" presStyleCnt="3"/>
      <dgm:spPr/>
      <dgm:t>
        <a:bodyPr/>
        <a:lstStyle/>
        <a:p>
          <a:endParaRPr lang="en-US"/>
        </a:p>
      </dgm:t>
    </dgm:pt>
    <dgm:pt modelId="{3ECB16D8-AC92-4EEE-AC62-50FD92C55D34}" type="pres">
      <dgm:prSet presAssocID="{D48A8A05-F256-4675-BE5C-09F7373173D9}" presName="c1" presStyleLbl="node1" presStyleIdx="0" presStyleCnt="19"/>
      <dgm:spPr/>
    </dgm:pt>
    <dgm:pt modelId="{4F9C98AB-2B97-4B05-B3E6-B75DF4DEEE17}" type="pres">
      <dgm:prSet presAssocID="{D48A8A05-F256-4675-BE5C-09F7373173D9}" presName="c2" presStyleLbl="node1" presStyleIdx="1" presStyleCnt="19"/>
      <dgm:spPr/>
    </dgm:pt>
    <dgm:pt modelId="{143B6DA2-47BC-4AAE-BA92-27089AC14078}" type="pres">
      <dgm:prSet presAssocID="{D48A8A05-F256-4675-BE5C-09F7373173D9}" presName="c3" presStyleLbl="node1" presStyleIdx="2" presStyleCnt="19" custLinFactNeighborX="-15444"/>
      <dgm:spPr/>
    </dgm:pt>
    <dgm:pt modelId="{E5952C4E-CB33-4976-B696-8557BCF1E2AC}" type="pres">
      <dgm:prSet presAssocID="{D48A8A05-F256-4675-BE5C-09F7373173D9}" presName="c4" presStyleLbl="node1" presStyleIdx="3" presStyleCnt="19"/>
      <dgm:spPr/>
    </dgm:pt>
    <dgm:pt modelId="{A7226C45-0EA0-40BE-A446-B9980E6E1914}" type="pres">
      <dgm:prSet presAssocID="{D48A8A05-F256-4675-BE5C-09F7373173D9}" presName="c5" presStyleLbl="node1" presStyleIdx="4" presStyleCnt="19"/>
      <dgm:spPr/>
    </dgm:pt>
    <dgm:pt modelId="{0C7EA15B-68AE-4BBB-94C6-CAF995012EAF}" type="pres">
      <dgm:prSet presAssocID="{D48A8A05-F256-4675-BE5C-09F7373173D9}" presName="c6" presStyleLbl="node1" presStyleIdx="5" presStyleCnt="19"/>
      <dgm:spPr/>
    </dgm:pt>
    <dgm:pt modelId="{1757852F-6D4E-4E61-A6E5-A29B6B98A8A8}" type="pres">
      <dgm:prSet presAssocID="{D48A8A05-F256-4675-BE5C-09F7373173D9}" presName="c7" presStyleLbl="node1" presStyleIdx="6" presStyleCnt="19"/>
      <dgm:spPr/>
    </dgm:pt>
    <dgm:pt modelId="{D1C04DFC-1B13-4541-B207-CA15CD50D2C7}" type="pres">
      <dgm:prSet presAssocID="{D48A8A05-F256-4675-BE5C-09F7373173D9}" presName="c8" presStyleLbl="node1" presStyleIdx="7" presStyleCnt="19"/>
      <dgm:spPr/>
    </dgm:pt>
    <dgm:pt modelId="{73B57F3C-5B3B-431C-83BC-540269106C97}" type="pres">
      <dgm:prSet presAssocID="{D48A8A05-F256-4675-BE5C-09F7373173D9}" presName="c9" presStyleLbl="node1" presStyleIdx="8" presStyleCnt="19"/>
      <dgm:spPr/>
    </dgm:pt>
    <dgm:pt modelId="{6A68FBAA-1621-44BF-9593-6763025622F0}" type="pres">
      <dgm:prSet presAssocID="{D48A8A05-F256-4675-BE5C-09F7373173D9}" presName="c10" presStyleLbl="node1" presStyleIdx="9" presStyleCnt="19"/>
      <dgm:spPr/>
    </dgm:pt>
    <dgm:pt modelId="{4C314641-D8BC-4FC7-AE37-2E1E22F6A046}" type="pres">
      <dgm:prSet presAssocID="{D48A8A05-F256-4675-BE5C-09F7373173D9}" presName="c11" presStyleLbl="node1" presStyleIdx="10" presStyleCnt="19"/>
      <dgm:spPr/>
    </dgm:pt>
    <dgm:pt modelId="{A120F2BB-EDB8-44D7-920F-7EE00EDE5BDC}" type="pres">
      <dgm:prSet presAssocID="{D48A8A05-F256-4675-BE5C-09F7373173D9}" presName="c12" presStyleLbl="node1" presStyleIdx="11" presStyleCnt="19"/>
      <dgm:spPr/>
    </dgm:pt>
    <dgm:pt modelId="{6A0D13FC-BCCC-4E68-8EE4-35EB6449756E}" type="pres">
      <dgm:prSet presAssocID="{D48A8A05-F256-4675-BE5C-09F7373173D9}" presName="c13" presStyleLbl="node1" presStyleIdx="12" presStyleCnt="19"/>
      <dgm:spPr/>
    </dgm:pt>
    <dgm:pt modelId="{2FB6C738-CA9D-47A9-AB18-432CEA7B2DE0}" type="pres">
      <dgm:prSet presAssocID="{D48A8A05-F256-4675-BE5C-09F7373173D9}" presName="c14" presStyleLbl="node1" presStyleIdx="13" presStyleCnt="19"/>
      <dgm:spPr/>
    </dgm:pt>
    <dgm:pt modelId="{E5CF0A7A-E250-4F57-9AB4-F22687773678}" type="pres">
      <dgm:prSet presAssocID="{D48A8A05-F256-4675-BE5C-09F7373173D9}" presName="c15" presStyleLbl="node1" presStyleIdx="14" presStyleCnt="19"/>
      <dgm:spPr/>
    </dgm:pt>
    <dgm:pt modelId="{9AD73F19-5125-40C5-86B8-22146DD29F3F}" type="pres">
      <dgm:prSet presAssocID="{D48A8A05-F256-4675-BE5C-09F7373173D9}" presName="c16" presStyleLbl="node1" presStyleIdx="15" presStyleCnt="19"/>
      <dgm:spPr/>
    </dgm:pt>
    <dgm:pt modelId="{067E21F2-83AF-4839-BF6C-8E290ACC5786}" type="pres">
      <dgm:prSet presAssocID="{D48A8A05-F256-4675-BE5C-09F7373173D9}" presName="c17" presStyleLbl="node1" presStyleIdx="16" presStyleCnt="19"/>
      <dgm:spPr/>
    </dgm:pt>
    <dgm:pt modelId="{EE1F0DCA-2A8F-461A-B1C4-C5DF2B8DB1A8}" type="pres">
      <dgm:prSet presAssocID="{D48A8A05-F256-4675-BE5C-09F7373173D9}" presName="c18" presStyleLbl="node1" presStyleIdx="17" presStyleCnt="19"/>
      <dgm:spPr/>
    </dgm:pt>
    <dgm:pt modelId="{5433D7F0-A9CE-4500-80CC-0DE207A9892D}" type="pres">
      <dgm:prSet presAssocID="{E512FBA6-0F16-4F0D-A4DB-2D4E5668319E}" presName="chevronComposite1" presStyleCnt="0"/>
      <dgm:spPr/>
    </dgm:pt>
    <dgm:pt modelId="{311715B7-C118-4E0D-ABBF-029086FC0353}" type="pres">
      <dgm:prSet presAssocID="{E512FBA6-0F16-4F0D-A4DB-2D4E5668319E}" presName="chevron1" presStyleLbl="sibTrans2D1" presStyleIdx="0" presStyleCnt="3"/>
      <dgm:spPr/>
    </dgm:pt>
    <dgm:pt modelId="{1119C3D4-4D65-4930-801D-28F6C01BC9ED}" type="pres">
      <dgm:prSet presAssocID="{E512FBA6-0F16-4F0D-A4DB-2D4E5668319E}" presName="spChevron1" presStyleCnt="0"/>
      <dgm:spPr/>
    </dgm:pt>
    <dgm:pt modelId="{83A2D146-650D-434E-BABF-B164F53356D9}" type="pres">
      <dgm:prSet presAssocID="{471509E2-AF4A-4A92-A4BD-8B7770A51B3E}" presName="middle" presStyleCnt="0"/>
      <dgm:spPr/>
    </dgm:pt>
    <dgm:pt modelId="{EBAA82CA-B0CD-4678-BDA5-80C54EA16BAD}" type="pres">
      <dgm:prSet presAssocID="{471509E2-AF4A-4A92-A4BD-8B7770A51B3E}" presName="parTxMid" presStyleLbl="revTx" presStyleIdx="1" presStyleCnt="3"/>
      <dgm:spPr/>
      <dgm:t>
        <a:bodyPr/>
        <a:lstStyle/>
        <a:p>
          <a:endParaRPr lang="en-US"/>
        </a:p>
      </dgm:t>
    </dgm:pt>
    <dgm:pt modelId="{24CB53B7-915A-41E8-B88B-C48CA6C75C95}" type="pres">
      <dgm:prSet presAssocID="{471509E2-AF4A-4A92-A4BD-8B7770A51B3E}" presName="spMid" presStyleCnt="0"/>
      <dgm:spPr/>
    </dgm:pt>
    <dgm:pt modelId="{B2EFCD81-F2BC-4EE1-9801-4F70AFB56D53}" type="pres">
      <dgm:prSet presAssocID="{2E427A34-1641-48F0-A0CB-C7CD4F6F7CEC}" presName="chevronComposite1" presStyleCnt="0"/>
      <dgm:spPr/>
    </dgm:pt>
    <dgm:pt modelId="{117EA236-A212-4967-8F0D-4B15ADD400BA}" type="pres">
      <dgm:prSet presAssocID="{2E427A34-1641-48F0-A0CB-C7CD4F6F7CEC}" presName="chevron1" presStyleLbl="sibTrans2D1" presStyleIdx="1" presStyleCnt="3"/>
      <dgm:spPr/>
    </dgm:pt>
    <dgm:pt modelId="{D58E55A0-5329-4479-9D39-12BE585205F9}" type="pres">
      <dgm:prSet presAssocID="{2E427A34-1641-48F0-A0CB-C7CD4F6F7CEC}" presName="spChevron1" presStyleCnt="0"/>
      <dgm:spPr/>
    </dgm:pt>
    <dgm:pt modelId="{F2384E2A-6495-4765-8D5D-B0ADDF423A78}" type="pres">
      <dgm:prSet presAssocID="{86CBF726-AE4A-4D7A-B243-5385D1950040}" presName="middle" presStyleCnt="0"/>
      <dgm:spPr/>
    </dgm:pt>
    <dgm:pt modelId="{B276BCE1-3898-4D6D-988B-D00157B8F232}" type="pres">
      <dgm:prSet presAssocID="{86CBF726-AE4A-4D7A-B243-5385D1950040}" presName="parTxMid" presStyleLbl="revTx" presStyleIdx="2" presStyleCnt="3"/>
      <dgm:spPr/>
      <dgm:t>
        <a:bodyPr/>
        <a:lstStyle/>
        <a:p>
          <a:endParaRPr lang="en-US"/>
        </a:p>
      </dgm:t>
    </dgm:pt>
    <dgm:pt modelId="{8A0377D1-F141-4478-8AA1-8F08FDE34448}" type="pres">
      <dgm:prSet presAssocID="{86CBF726-AE4A-4D7A-B243-5385D1950040}" presName="spMid" presStyleCnt="0"/>
      <dgm:spPr/>
    </dgm:pt>
    <dgm:pt modelId="{63F787C5-EB04-4D56-B183-AB191BFDE016}" type="pres">
      <dgm:prSet presAssocID="{15760759-7110-47E1-A27D-581216F33779}" presName="chevronComposite1" presStyleCnt="0"/>
      <dgm:spPr/>
    </dgm:pt>
    <dgm:pt modelId="{687DCC41-4848-4630-84C0-450D2B72B5A2}" type="pres">
      <dgm:prSet presAssocID="{15760759-7110-47E1-A27D-581216F33779}" presName="chevron1" presStyleLbl="sibTrans2D1" presStyleIdx="2" presStyleCnt="3"/>
      <dgm:spPr/>
    </dgm:pt>
    <dgm:pt modelId="{849BD65B-0122-4655-8D4A-FB19E64E0EF1}" type="pres">
      <dgm:prSet presAssocID="{15760759-7110-47E1-A27D-581216F33779}" presName="spChevron1" presStyleCnt="0"/>
      <dgm:spPr/>
    </dgm:pt>
    <dgm:pt modelId="{907D436F-4E5C-414C-ACB3-844557121A24}" type="pres">
      <dgm:prSet presAssocID="{6AB8BEA7-047D-4631-8280-C7A363E8DBA7}" presName="last" presStyleCnt="0"/>
      <dgm:spPr/>
    </dgm:pt>
    <dgm:pt modelId="{70CF7A05-32A6-46CC-888D-F089F441B50F}" type="pres">
      <dgm:prSet presAssocID="{6AB8BEA7-047D-4631-8280-C7A363E8DBA7}" presName="circleTx" presStyleLbl="node1" presStyleIdx="18" presStyleCnt="19"/>
      <dgm:spPr/>
      <dgm:t>
        <a:bodyPr/>
        <a:lstStyle/>
        <a:p>
          <a:endParaRPr lang="en-US"/>
        </a:p>
      </dgm:t>
    </dgm:pt>
    <dgm:pt modelId="{8F4AE30C-7B57-41AD-90BB-A6BF94AA1531}" type="pres">
      <dgm:prSet presAssocID="{6AB8BEA7-047D-4631-8280-C7A363E8DBA7}" presName="spN" presStyleCnt="0"/>
      <dgm:spPr/>
    </dgm:pt>
  </dgm:ptLst>
  <dgm:cxnLst>
    <dgm:cxn modelId="{854DF4A5-4E26-40CE-BBD6-6A40F5166ECA}" type="presOf" srcId="{471509E2-AF4A-4A92-A4BD-8B7770A51B3E}" destId="{EBAA82CA-B0CD-4678-BDA5-80C54EA16BAD}" srcOrd="0" destOrd="0" presId="urn:microsoft.com/office/officeart/2009/3/layout/RandomtoResultProcess"/>
    <dgm:cxn modelId="{478A40B6-6CA1-414A-A78E-9915535D7F00}" type="presOf" srcId="{7EEF4842-DCD4-4572-A130-CD20C7E9C803}" destId="{A8C8D874-E004-405F-B9D2-521073236BA7}" srcOrd="0" destOrd="0" presId="urn:microsoft.com/office/officeart/2009/3/layout/RandomtoResultProcess"/>
    <dgm:cxn modelId="{5C96F943-0389-4AA5-ABE1-07788E686A28}" srcId="{7EEF4842-DCD4-4572-A130-CD20C7E9C803}" destId="{D48A8A05-F256-4675-BE5C-09F7373173D9}" srcOrd="0" destOrd="0" parTransId="{5AA5200A-AAEE-4FA7-A6CE-A0447FA2FF0C}" sibTransId="{E512FBA6-0F16-4F0D-A4DB-2D4E5668319E}"/>
    <dgm:cxn modelId="{EE54410B-97D5-4249-99D1-30121FF76C4D}" srcId="{7EEF4842-DCD4-4572-A130-CD20C7E9C803}" destId="{86CBF726-AE4A-4D7A-B243-5385D1950040}" srcOrd="2" destOrd="0" parTransId="{9D5CCB93-5D28-453A-BAE2-446ECB863096}" sibTransId="{15760759-7110-47E1-A27D-581216F33779}"/>
    <dgm:cxn modelId="{373AEB39-CD54-4854-A992-EE62EA46B40A}" type="presOf" srcId="{D48A8A05-F256-4675-BE5C-09F7373173D9}" destId="{83CE4D39-56FC-4D14-ACC3-357D7073E21E}" srcOrd="0" destOrd="0" presId="urn:microsoft.com/office/officeart/2009/3/layout/RandomtoResultProcess"/>
    <dgm:cxn modelId="{6C0DAD5B-DF15-4372-A3D1-8C8348A1D472}" type="presOf" srcId="{86CBF726-AE4A-4D7A-B243-5385D1950040}" destId="{B276BCE1-3898-4D6D-988B-D00157B8F232}" srcOrd="0" destOrd="0" presId="urn:microsoft.com/office/officeart/2009/3/layout/RandomtoResultProcess"/>
    <dgm:cxn modelId="{BCA19513-5053-4B3B-A95B-B44B27FC3ED7}" srcId="{7EEF4842-DCD4-4572-A130-CD20C7E9C803}" destId="{471509E2-AF4A-4A92-A4BD-8B7770A51B3E}" srcOrd="1" destOrd="0" parTransId="{321C56FF-5F7A-400F-82F5-AAEFE45E659E}" sibTransId="{2E427A34-1641-48F0-A0CB-C7CD4F6F7CEC}"/>
    <dgm:cxn modelId="{EFE65683-7E3B-48B7-A8D3-66E1CA0BC5BB}" type="presOf" srcId="{6AB8BEA7-047D-4631-8280-C7A363E8DBA7}" destId="{70CF7A05-32A6-46CC-888D-F089F441B50F}" srcOrd="0" destOrd="0" presId="urn:microsoft.com/office/officeart/2009/3/layout/RandomtoResultProcess"/>
    <dgm:cxn modelId="{CA18C99E-04CB-4944-909E-A77C3393C6C0}" srcId="{7EEF4842-DCD4-4572-A130-CD20C7E9C803}" destId="{6AB8BEA7-047D-4631-8280-C7A363E8DBA7}" srcOrd="3" destOrd="0" parTransId="{8EF154A0-75B5-431D-82E7-4E02CAE8BA28}" sibTransId="{38C2D26B-10EC-47BD-8F3B-8609329A5B4A}"/>
    <dgm:cxn modelId="{4D482271-E03B-435D-9E5C-54517AAC870F}" type="presParOf" srcId="{A8C8D874-E004-405F-B9D2-521073236BA7}" destId="{48324577-7FCC-4136-815B-D935DFD58207}" srcOrd="0" destOrd="0" presId="urn:microsoft.com/office/officeart/2009/3/layout/RandomtoResultProcess"/>
    <dgm:cxn modelId="{4495FF8A-5BEF-4E44-8927-AB9695A3DDAC}" type="presParOf" srcId="{48324577-7FCC-4136-815B-D935DFD58207}" destId="{83CE4D39-56FC-4D14-ACC3-357D7073E21E}" srcOrd="0" destOrd="0" presId="urn:microsoft.com/office/officeart/2009/3/layout/RandomtoResultProcess"/>
    <dgm:cxn modelId="{C16FF249-97CF-4475-AB58-C5858E38658C}" type="presParOf" srcId="{48324577-7FCC-4136-815B-D935DFD58207}" destId="{3ECB16D8-AC92-4EEE-AC62-50FD92C55D34}" srcOrd="1" destOrd="0" presId="urn:microsoft.com/office/officeart/2009/3/layout/RandomtoResultProcess"/>
    <dgm:cxn modelId="{535099DE-049A-48B6-B00F-2C7B3FF28C0E}" type="presParOf" srcId="{48324577-7FCC-4136-815B-D935DFD58207}" destId="{4F9C98AB-2B97-4B05-B3E6-B75DF4DEEE17}" srcOrd="2" destOrd="0" presId="urn:microsoft.com/office/officeart/2009/3/layout/RandomtoResultProcess"/>
    <dgm:cxn modelId="{47EC1CFE-EBB8-4BD5-8431-46D0B4F16266}" type="presParOf" srcId="{48324577-7FCC-4136-815B-D935DFD58207}" destId="{143B6DA2-47BC-4AAE-BA92-27089AC14078}" srcOrd="3" destOrd="0" presId="urn:microsoft.com/office/officeart/2009/3/layout/RandomtoResultProcess"/>
    <dgm:cxn modelId="{658D9E4F-B8EC-494C-9682-D26801C29A03}" type="presParOf" srcId="{48324577-7FCC-4136-815B-D935DFD58207}" destId="{E5952C4E-CB33-4976-B696-8557BCF1E2AC}" srcOrd="4" destOrd="0" presId="urn:microsoft.com/office/officeart/2009/3/layout/RandomtoResultProcess"/>
    <dgm:cxn modelId="{DF954955-B426-4122-ACFE-49ECFEBA0DE0}" type="presParOf" srcId="{48324577-7FCC-4136-815B-D935DFD58207}" destId="{A7226C45-0EA0-40BE-A446-B9980E6E1914}" srcOrd="5" destOrd="0" presId="urn:microsoft.com/office/officeart/2009/3/layout/RandomtoResultProcess"/>
    <dgm:cxn modelId="{3A8CA6D8-32CD-4971-85CA-647A25547838}" type="presParOf" srcId="{48324577-7FCC-4136-815B-D935DFD58207}" destId="{0C7EA15B-68AE-4BBB-94C6-CAF995012EAF}" srcOrd="6" destOrd="0" presId="urn:microsoft.com/office/officeart/2009/3/layout/RandomtoResultProcess"/>
    <dgm:cxn modelId="{1089810B-A919-4273-ACD3-6EB001C54985}" type="presParOf" srcId="{48324577-7FCC-4136-815B-D935DFD58207}" destId="{1757852F-6D4E-4E61-A6E5-A29B6B98A8A8}" srcOrd="7" destOrd="0" presId="urn:microsoft.com/office/officeart/2009/3/layout/RandomtoResultProcess"/>
    <dgm:cxn modelId="{321BBA03-FEEE-4E37-B866-B801A76A35F4}" type="presParOf" srcId="{48324577-7FCC-4136-815B-D935DFD58207}" destId="{D1C04DFC-1B13-4541-B207-CA15CD50D2C7}" srcOrd="8" destOrd="0" presId="urn:microsoft.com/office/officeart/2009/3/layout/RandomtoResultProcess"/>
    <dgm:cxn modelId="{A060B9BF-189E-40F7-A1DE-60E6276401F4}" type="presParOf" srcId="{48324577-7FCC-4136-815B-D935DFD58207}" destId="{73B57F3C-5B3B-431C-83BC-540269106C97}" srcOrd="9" destOrd="0" presId="urn:microsoft.com/office/officeart/2009/3/layout/RandomtoResultProcess"/>
    <dgm:cxn modelId="{E09F31CB-AFBD-4DB0-ABAE-F207E8DFAD51}" type="presParOf" srcId="{48324577-7FCC-4136-815B-D935DFD58207}" destId="{6A68FBAA-1621-44BF-9593-6763025622F0}" srcOrd="10" destOrd="0" presId="urn:microsoft.com/office/officeart/2009/3/layout/RandomtoResultProcess"/>
    <dgm:cxn modelId="{48D3E38B-70AA-4B91-B6E7-A6E2797FB171}" type="presParOf" srcId="{48324577-7FCC-4136-815B-D935DFD58207}" destId="{4C314641-D8BC-4FC7-AE37-2E1E22F6A046}" srcOrd="11" destOrd="0" presId="urn:microsoft.com/office/officeart/2009/3/layout/RandomtoResultProcess"/>
    <dgm:cxn modelId="{3739870E-5EE7-4C2D-9B9F-3D5D350895DA}" type="presParOf" srcId="{48324577-7FCC-4136-815B-D935DFD58207}" destId="{A120F2BB-EDB8-44D7-920F-7EE00EDE5BDC}" srcOrd="12" destOrd="0" presId="urn:microsoft.com/office/officeart/2009/3/layout/RandomtoResultProcess"/>
    <dgm:cxn modelId="{78152181-7D1D-4869-A740-A47646C95EC7}" type="presParOf" srcId="{48324577-7FCC-4136-815B-D935DFD58207}" destId="{6A0D13FC-BCCC-4E68-8EE4-35EB6449756E}" srcOrd="13" destOrd="0" presId="urn:microsoft.com/office/officeart/2009/3/layout/RandomtoResultProcess"/>
    <dgm:cxn modelId="{FC4AE252-ECAE-454E-94D2-ED0C76534345}" type="presParOf" srcId="{48324577-7FCC-4136-815B-D935DFD58207}" destId="{2FB6C738-CA9D-47A9-AB18-432CEA7B2DE0}" srcOrd="14" destOrd="0" presId="urn:microsoft.com/office/officeart/2009/3/layout/RandomtoResultProcess"/>
    <dgm:cxn modelId="{0AD22A52-4C36-48AC-A0BE-1F047BBA2E63}" type="presParOf" srcId="{48324577-7FCC-4136-815B-D935DFD58207}" destId="{E5CF0A7A-E250-4F57-9AB4-F22687773678}" srcOrd="15" destOrd="0" presId="urn:microsoft.com/office/officeart/2009/3/layout/RandomtoResultProcess"/>
    <dgm:cxn modelId="{45C4D737-F55B-468B-8708-B12AEDF47C75}" type="presParOf" srcId="{48324577-7FCC-4136-815B-D935DFD58207}" destId="{9AD73F19-5125-40C5-86B8-22146DD29F3F}" srcOrd="16" destOrd="0" presId="urn:microsoft.com/office/officeart/2009/3/layout/RandomtoResultProcess"/>
    <dgm:cxn modelId="{75B39300-900C-4122-9D80-0AF58FAE3A62}" type="presParOf" srcId="{48324577-7FCC-4136-815B-D935DFD58207}" destId="{067E21F2-83AF-4839-BF6C-8E290ACC5786}" srcOrd="17" destOrd="0" presId="urn:microsoft.com/office/officeart/2009/3/layout/RandomtoResultProcess"/>
    <dgm:cxn modelId="{3185FE80-4090-4428-B605-B7E88210A576}" type="presParOf" srcId="{48324577-7FCC-4136-815B-D935DFD58207}" destId="{EE1F0DCA-2A8F-461A-B1C4-C5DF2B8DB1A8}" srcOrd="18" destOrd="0" presId="urn:microsoft.com/office/officeart/2009/3/layout/RandomtoResultProcess"/>
    <dgm:cxn modelId="{6892FF64-D3FC-4877-BDD4-1B3C96DBD94D}" type="presParOf" srcId="{A8C8D874-E004-405F-B9D2-521073236BA7}" destId="{5433D7F0-A9CE-4500-80CC-0DE207A9892D}" srcOrd="1" destOrd="0" presId="urn:microsoft.com/office/officeart/2009/3/layout/RandomtoResultProcess"/>
    <dgm:cxn modelId="{8C9A38A0-6BD8-4CBF-89DD-2EE549921912}" type="presParOf" srcId="{5433D7F0-A9CE-4500-80CC-0DE207A9892D}" destId="{311715B7-C118-4E0D-ABBF-029086FC0353}" srcOrd="0" destOrd="0" presId="urn:microsoft.com/office/officeart/2009/3/layout/RandomtoResultProcess"/>
    <dgm:cxn modelId="{F0D7B2AB-3FD4-4173-B94B-D19F024AA7BD}" type="presParOf" srcId="{5433D7F0-A9CE-4500-80CC-0DE207A9892D}" destId="{1119C3D4-4D65-4930-801D-28F6C01BC9ED}" srcOrd="1" destOrd="0" presId="urn:microsoft.com/office/officeart/2009/3/layout/RandomtoResultProcess"/>
    <dgm:cxn modelId="{93DC2B1A-5C32-43AE-9541-1FDF7EF8A855}" type="presParOf" srcId="{A8C8D874-E004-405F-B9D2-521073236BA7}" destId="{83A2D146-650D-434E-BABF-B164F53356D9}" srcOrd="2" destOrd="0" presId="urn:microsoft.com/office/officeart/2009/3/layout/RandomtoResultProcess"/>
    <dgm:cxn modelId="{86783BB3-1F77-46E6-B850-FB13918F3F3F}" type="presParOf" srcId="{83A2D146-650D-434E-BABF-B164F53356D9}" destId="{EBAA82CA-B0CD-4678-BDA5-80C54EA16BAD}" srcOrd="0" destOrd="0" presId="urn:microsoft.com/office/officeart/2009/3/layout/RandomtoResultProcess"/>
    <dgm:cxn modelId="{DBAA37A3-D1A7-4749-B796-77F2D9C3094B}" type="presParOf" srcId="{83A2D146-650D-434E-BABF-B164F53356D9}" destId="{24CB53B7-915A-41E8-B88B-C48CA6C75C95}" srcOrd="1" destOrd="0" presId="urn:microsoft.com/office/officeart/2009/3/layout/RandomtoResultProcess"/>
    <dgm:cxn modelId="{F11C5025-3A11-43CD-8B81-DB10396864DC}" type="presParOf" srcId="{A8C8D874-E004-405F-B9D2-521073236BA7}" destId="{B2EFCD81-F2BC-4EE1-9801-4F70AFB56D53}" srcOrd="3" destOrd="0" presId="urn:microsoft.com/office/officeart/2009/3/layout/RandomtoResultProcess"/>
    <dgm:cxn modelId="{7CE637CB-1D73-459E-83A3-19540F2D6206}" type="presParOf" srcId="{B2EFCD81-F2BC-4EE1-9801-4F70AFB56D53}" destId="{117EA236-A212-4967-8F0D-4B15ADD400BA}" srcOrd="0" destOrd="0" presId="urn:microsoft.com/office/officeart/2009/3/layout/RandomtoResultProcess"/>
    <dgm:cxn modelId="{58A9CEA1-90FD-4EBE-B7C6-394BF779E914}" type="presParOf" srcId="{B2EFCD81-F2BC-4EE1-9801-4F70AFB56D53}" destId="{D58E55A0-5329-4479-9D39-12BE585205F9}" srcOrd="1" destOrd="0" presId="urn:microsoft.com/office/officeart/2009/3/layout/RandomtoResultProcess"/>
    <dgm:cxn modelId="{2F8856A7-C0EE-44BD-954D-30E0918422EB}" type="presParOf" srcId="{A8C8D874-E004-405F-B9D2-521073236BA7}" destId="{F2384E2A-6495-4765-8D5D-B0ADDF423A78}" srcOrd="4" destOrd="0" presId="urn:microsoft.com/office/officeart/2009/3/layout/RandomtoResultProcess"/>
    <dgm:cxn modelId="{3DF0581D-BCE2-428C-88BF-966254C2B77A}" type="presParOf" srcId="{F2384E2A-6495-4765-8D5D-B0ADDF423A78}" destId="{B276BCE1-3898-4D6D-988B-D00157B8F232}" srcOrd="0" destOrd="0" presId="urn:microsoft.com/office/officeart/2009/3/layout/RandomtoResultProcess"/>
    <dgm:cxn modelId="{EC3291BA-60A1-4CDE-BB60-F9FB6EF8528E}" type="presParOf" srcId="{F2384E2A-6495-4765-8D5D-B0ADDF423A78}" destId="{8A0377D1-F141-4478-8AA1-8F08FDE34448}" srcOrd="1" destOrd="0" presId="urn:microsoft.com/office/officeart/2009/3/layout/RandomtoResultProcess"/>
    <dgm:cxn modelId="{779C410B-20D9-433F-B8BC-C05A32512EEE}" type="presParOf" srcId="{A8C8D874-E004-405F-B9D2-521073236BA7}" destId="{63F787C5-EB04-4D56-B183-AB191BFDE016}" srcOrd="5" destOrd="0" presId="urn:microsoft.com/office/officeart/2009/3/layout/RandomtoResultProcess"/>
    <dgm:cxn modelId="{DD92A275-8758-42E2-9074-624913369A4A}" type="presParOf" srcId="{63F787C5-EB04-4D56-B183-AB191BFDE016}" destId="{687DCC41-4848-4630-84C0-450D2B72B5A2}" srcOrd="0" destOrd="0" presId="urn:microsoft.com/office/officeart/2009/3/layout/RandomtoResultProcess"/>
    <dgm:cxn modelId="{7B25C178-AF61-46A2-8783-4F177A12B866}" type="presParOf" srcId="{63F787C5-EB04-4D56-B183-AB191BFDE016}" destId="{849BD65B-0122-4655-8D4A-FB19E64E0EF1}" srcOrd="1" destOrd="0" presId="urn:microsoft.com/office/officeart/2009/3/layout/RandomtoResultProcess"/>
    <dgm:cxn modelId="{9D99A6C9-A330-4406-904F-4600062F4C90}" type="presParOf" srcId="{A8C8D874-E004-405F-B9D2-521073236BA7}" destId="{907D436F-4E5C-414C-ACB3-844557121A24}" srcOrd="6" destOrd="0" presId="urn:microsoft.com/office/officeart/2009/3/layout/RandomtoResultProcess"/>
    <dgm:cxn modelId="{D1A20DCE-2D77-4579-895E-4E1584D9D999}" type="presParOf" srcId="{907D436F-4E5C-414C-ACB3-844557121A24}" destId="{70CF7A05-32A6-46CC-888D-F089F441B50F}" srcOrd="0" destOrd="0" presId="urn:microsoft.com/office/officeart/2009/3/layout/RandomtoResultProcess"/>
    <dgm:cxn modelId="{4CE3BF16-2DBA-49D5-8847-9D44DF02C5D7}" type="presParOf" srcId="{907D436F-4E5C-414C-ACB3-844557121A24}" destId="{8F4AE30C-7B57-41AD-90BB-A6BF94AA1531}" srcOrd="1" destOrd="0" presId="urn:microsoft.com/office/officeart/2009/3/layout/RandomtoResul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EF4842-DCD4-4572-A130-CD20C7E9C803}" type="doc">
      <dgm:prSet loTypeId="urn:microsoft.com/office/officeart/2009/3/layout/RandomtoResultProcess" loCatId="process" qsTypeId="urn:microsoft.com/office/officeart/2005/8/quickstyle/simple1" qsCatId="simple" csTypeId="urn:microsoft.com/office/officeart/2005/8/colors/accent1_2" csCatId="accent1" phldr="1"/>
      <dgm:spPr/>
      <dgm:t>
        <a:bodyPr/>
        <a:lstStyle/>
        <a:p>
          <a:endParaRPr lang="en-US"/>
        </a:p>
      </dgm:t>
    </dgm:pt>
    <dgm:pt modelId="{D48A8A05-F256-4675-BE5C-09F7373173D9}">
      <dgm:prSet/>
      <dgm:spPr/>
      <dgm:t>
        <a:bodyPr/>
        <a:lstStyle/>
        <a:p>
          <a:r>
            <a:rPr lang="en-US" b="1" dirty="0"/>
            <a:t>1- </a:t>
          </a:r>
          <a:r>
            <a:rPr lang="en-US" b="1" dirty="0" err="1"/>
            <a:t>Lí</a:t>
          </a:r>
          <a:r>
            <a:rPr lang="en-US" b="1" dirty="0"/>
            <a:t> do </a:t>
          </a:r>
          <a:r>
            <a:rPr lang="en-US" b="1" dirty="0" err="1"/>
            <a:t>chọn</a:t>
          </a:r>
          <a:r>
            <a:rPr lang="en-US" b="1" dirty="0"/>
            <a:t> </a:t>
          </a:r>
          <a:r>
            <a:rPr lang="en-US" b="1" dirty="0" err="1"/>
            <a:t>đề</a:t>
          </a:r>
          <a:r>
            <a:rPr lang="en-US" b="1" dirty="0"/>
            <a:t> </a:t>
          </a:r>
          <a:r>
            <a:rPr lang="en-US" b="1" dirty="0" err="1"/>
            <a:t>tài</a:t>
          </a:r>
          <a:endParaRPr lang="en-US" dirty="0"/>
        </a:p>
      </dgm:t>
    </dgm:pt>
    <dgm:pt modelId="{5AA5200A-AAEE-4FA7-A6CE-A0447FA2FF0C}" type="parTrans" cxnId="{5C96F943-0389-4AA5-ABE1-07788E686A28}">
      <dgm:prSet/>
      <dgm:spPr/>
      <dgm:t>
        <a:bodyPr/>
        <a:lstStyle/>
        <a:p>
          <a:endParaRPr lang="en-US"/>
        </a:p>
      </dgm:t>
    </dgm:pt>
    <dgm:pt modelId="{E512FBA6-0F16-4F0D-A4DB-2D4E5668319E}" type="sibTrans" cxnId="{5C96F943-0389-4AA5-ABE1-07788E686A28}">
      <dgm:prSet/>
      <dgm:spPr/>
      <dgm:t>
        <a:bodyPr/>
        <a:lstStyle/>
        <a:p>
          <a:endParaRPr lang="en-US"/>
        </a:p>
      </dgm:t>
    </dgm:pt>
    <dgm:pt modelId="{471509E2-AF4A-4A92-A4BD-8B7770A51B3E}">
      <dgm:prSet/>
      <dgm:spPr>
        <a:solidFill>
          <a:srgbClr val="92D050"/>
        </a:solidFill>
      </dgm:spPr>
      <dgm:t>
        <a:bodyPr/>
        <a:lstStyle/>
        <a:p>
          <a:r>
            <a:rPr lang="vi-VN" dirty="0" smtClean="0"/>
            <a:t>Quản lí nhân sự là một trong những bộ phận quan trọng trong công ty, đặc biệt là trong các công ty lớn trong nước và ngoài nước. Sự thành bại của công ty phụ thuộc vào cách thức tổ chức nhân sự có tốt hay không. Trong năm vừa qua quản lí nhân viên đang dần phát triển mạnh mẽ không những ở các công ty nước ngoài mà các công ty tư nhân cũng đã dần nhận thấy sự quan trọng của cơ cấu tổ chức nhân sự trong công ty.</a:t>
          </a:r>
          <a:endParaRPr lang="en-US" dirty="0" smtClean="0"/>
        </a:p>
        <a:p>
          <a:r>
            <a:rPr lang="vi-VN" dirty="0" smtClean="0"/>
            <a:t>.</a:t>
          </a:r>
          <a:endParaRPr lang="en-US" dirty="0"/>
        </a:p>
      </dgm:t>
    </dgm:pt>
    <dgm:pt modelId="{2E427A34-1641-48F0-A0CB-C7CD4F6F7CEC}" type="sibTrans" cxnId="{BCA19513-5053-4B3B-A95B-B44B27FC3ED7}">
      <dgm:prSet/>
      <dgm:spPr/>
      <dgm:t>
        <a:bodyPr/>
        <a:lstStyle/>
        <a:p>
          <a:endParaRPr lang="en-US"/>
        </a:p>
      </dgm:t>
    </dgm:pt>
    <dgm:pt modelId="{321C56FF-5F7A-400F-82F5-AAEFE45E659E}" type="parTrans" cxnId="{BCA19513-5053-4B3B-A95B-B44B27FC3ED7}">
      <dgm:prSet/>
      <dgm:spPr/>
      <dgm:t>
        <a:bodyPr/>
        <a:lstStyle/>
        <a:p>
          <a:endParaRPr lang="en-US"/>
        </a:p>
      </dgm:t>
    </dgm:pt>
    <dgm:pt modelId="{A8C8D874-E004-405F-B9D2-521073236BA7}" type="pres">
      <dgm:prSet presAssocID="{7EEF4842-DCD4-4572-A130-CD20C7E9C803}" presName="Name0" presStyleCnt="0">
        <dgm:presLayoutVars>
          <dgm:dir/>
          <dgm:animOne val="branch"/>
          <dgm:animLvl val="lvl"/>
        </dgm:presLayoutVars>
      </dgm:prSet>
      <dgm:spPr/>
      <dgm:t>
        <a:bodyPr/>
        <a:lstStyle/>
        <a:p>
          <a:endParaRPr lang="en-US"/>
        </a:p>
      </dgm:t>
    </dgm:pt>
    <dgm:pt modelId="{48324577-7FCC-4136-815B-D935DFD58207}" type="pres">
      <dgm:prSet presAssocID="{D48A8A05-F256-4675-BE5C-09F7373173D9}" presName="chaos" presStyleCnt="0"/>
      <dgm:spPr/>
    </dgm:pt>
    <dgm:pt modelId="{83CE4D39-56FC-4D14-ACC3-357D7073E21E}" type="pres">
      <dgm:prSet presAssocID="{D48A8A05-F256-4675-BE5C-09F7373173D9}" presName="parTx1" presStyleLbl="revTx" presStyleIdx="0" presStyleCnt="1"/>
      <dgm:spPr/>
      <dgm:t>
        <a:bodyPr/>
        <a:lstStyle/>
        <a:p>
          <a:endParaRPr lang="en-US"/>
        </a:p>
      </dgm:t>
    </dgm:pt>
    <dgm:pt modelId="{3ECB16D8-AC92-4EEE-AC62-50FD92C55D34}" type="pres">
      <dgm:prSet presAssocID="{D48A8A05-F256-4675-BE5C-09F7373173D9}" presName="c1" presStyleLbl="node1" presStyleIdx="0" presStyleCnt="19"/>
      <dgm:spPr/>
    </dgm:pt>
    <dgm:pt modelId="{4F9C98AB-2B97-4B05-B3E6-B75DF4DEEE17}" type="pres">
      <dgm:prSet presAssocID="{D48A8A05-F256-4675-BE5C-09F7373173D9}" presName="c2" presStyleLbl="node1" presStyleIdx="1" presStyleCnt="19"/>
      <dgm:spPr/>
    </dgm:pt>
    <dgm:pt modelId="{143B6DA2-47BC-4AAE-BA92-27089AC14078}" type="pres">
      <dgm:prSet presAssocID="{D48A8A05-F256-4675-BE5C-09F7373173D9}" presName="c3" presStyleLbl="node1" presStyleIdx="2" presStyleCnt="19" custLinFactNeighborX="-15444"/>
      <dgm:spPr/>
    </dgm:pt>
    <dgm:pt modelId="{E5952C4E-CB33-4976-B696-8557BCF1E2AC}" type="pres">
      <dgm:prSet presAssocID="{D48A8A05-F256-4675-BE5C-09F7373173D9}" presName="c4" presStyleLbl="node1" presStyleIdx="3" presStyleCnt="19"/>
      <dgm:spPr/>
    </dgm:pt>
    <dgm:pt modelId="{A7226C45-0EA0-40BE-A446-B9980E6E1914}" type="pres">
      <dgm:prSet presAssocID="{D48A8A05-F256-4675-BE5C-09F7373173D9}" presName="c5" presStyleLbl="node1" presStyleIdx="4" presStyleCnt="19"/>
      <dgm:spPr/>
    </dgm:pt>
    <dgm:pt modelId="{0C7EA15B-68AE-4BBB-94C6-CAF995012EAF}" type="pres">
      <dgm:prSet presAssocID="{D48A8A05-F256-4675-BE5C-09F7373173D9}" presName="c6" presStyleLbl="node1" presStyleIdx="5" presStyleCnt="19"/>
      <dgm:spPr/>
    </dgm:pt>
    <dgm:pt modelId="{1757852F-6D4E-4E61-A6E5-A29B6B98A8A8}" type="pres">
      <dgm:prSet presAssocID="{D48A8A05-F256-4675-BE5C-09F7373173D9}" presName="c7" presStyleLbl="node1" presStyleIdx="6" presStyleCnt="19"/>
      <dgm:spPr/>
    </dgm:pt>
    <dgm:pt modelId="{D1C04DFC-1B13-4541-B207-CA15CD50D2C7}" type="pres">
      <dgm:prSet presAssocID="{D48A8A05-F256-4675-BE5C-09F7373173D9}" presName="c8" presStyleLbl="node1" presStyleIdx="7" presStyleCnt="19"/>
      <dgm:spPr/>
    </dgm:pt>
    <dgm:pt modelId="{73B57F3C-5B3B-431C-83BC-540269106C97}" type="pres">
      <dgm:prSet presAssocID="{D48A8A05-F256-4675-BE5C-09F7373173D9}" presName="c9" presStyleLbl="node1" presStyleIdx="8" presStyleCnt="19"/>
      <dgm:spPr/>
    </dgm:pt>
    <dgm:pt modelId="{6A68FBAA-1621-44BF-9593-6763025622F0}" type="pres">
      <dgm:prSet presAssocID="{D48A8A05-F256-4675-BE5C-09F7373173D9}" presName="c10" presStyleLbl="node1" presStyleIdx="9" presStyleCnt="19"/>
      <dgm:spPr/>
    </dgm:pt>
    <dgm:pt modelId="{4C314641-D8BC-4FC7-AE37-2E1E22F6A046}" type="pres">
      <dgm:prSet presAssocID="{D48A8A05-F256-4675-BE5C-09F7373173D9}" presName="c11" presStyleLbl="node1" presStyleIdx="10" presStyleCnt="19"/>
      <dgm:spPr/>
    </dgm:pt>
    <dgm:pt modelId="{A120F2BB-EDB8-44D7-920F-7EE00EDE5BDC}" type="pres">
      <dgm:prSet presAssocID="{D48A8A05-F256-4675-BE5C-09F7373173D9}" presName="c12" presStyleLbl="node1" presStyleIdx="11" presStyleCnt="19"/>
      <dgm:spPr/>
    </dgm:pt>
    <dgm:pt modelId="{6A0D13FC-BCCC-4E68-8EE4-35EB6449756E}" type="pres">
      <dgm:prSet presAssocID="{D48A8A05-F256-4675-BE5C-09F7373173D9}" presName="c13" presStyleLbl="node1" presStyleIdx="12" presStyleCnt="19"/>
      <dgm:spPr/>
    </dgm:pt>
    <dgm:pt modelId="{2FB6C738-CA9D-47A9-AB18-432CEA7B2DE0}" type="pres">
      <dgm:prSet presAssocID="{D48A8A05-F256-4675-BE5C-09F7373173D9}" presName="c14" presStyleLbl="node1" presStyleIdx="13" presStyleCnt="19"/>
      <dgm:spPr/>
    </dgm:pt>
    <dgm:pt modelId="{E5CF0A7A-E250-4F57-9AB4-F22687773678}" type="pres">
      <dgm:prSet presAssocID="{D48A8A05-F256-4675-BE5C-09F7373173D9}" presName="c15" presStyleLbl="node1" presStyleIdx="14" presStyleCnt="19"/>
      <dgm:spPr/>
    </dgm:pt>
    <dgm:pt modelId="{9AD73F19-5125-40C5-86B8-22146DD29F3F}" type="pres">
      <dgm:prSet presAssocID="{D48A8A05-F256-4675-BE5C-09F7373173D9}" presName="c16" presStyleLbl="node1" presStyleIdx="15" presStyleCnt="19"/>
      <dgm:spPr/>
    </dgm:pt>
    <dgm:pt modelId="{067E21F2-83AF-4839-BF6C-8E290ACC5786}" type="pres">
      <dgm:prSet presAssocID="{D48A8A05-F256-4675-BE5C-09F7373173D9}" presName="c17" presStyleLbl="node1" presStyleIdx="16" presStyleCnt="19"/>
      <dgm:spPr/>
    </dgm:pt>
    <dgm:pt modelId="{EE1F0DCA-2A8F-461A-B1C4-C5DF2B8DB1A8}" type="pres">
      <dgm:prSet presAssocID="{D48A8A05-F256-4675-BE5C-09F7373173D9}" presName="c18" presStyleLbl="node1" presStyleIdx="17" presStyleCnt="19"/>
      <dgm:spPr/>
    </dgm:pt>
    <dgm:pt modelId="{5433D7F0-A9CE-4500-80CC-0DE207A9892D}" type="pres">
      <dgm:prSet presAssocID="{E512FBA6-0F16-4F0D-A4DB-2D4E5668319E}" presName="chevronComposite1" presStyleCnt="0"/>
      <dgm:spPr/>
    </dgm:pt>
    <dgm:pt modelId="{311715B7-C118-4E0D-ABBF-029086FC0353}" type="pres">
      <dgm:prSet presAssocID="{E512FBA6-0F16-4F0D-A4DB-2D4E5668319E}" presName="chevron1" presStyleLbl="sibTrans2D1" presStyleIdx="0" presStyleCnt="2"/>
      <dgm:spPr/>
    </dgm:pt>
    <dgm:pt modelId="{1119C3D4-4D65-4930-801D-28F6C01BC9ED}" type="pres">
      <dgm:prSet presAssocID="{E512FBA6-0F16-4F0D-A4DB-2D4E5668319E}" presName="spChevron1" presStyleCnt="0"/>
      <dgm:spPr/>
    </dgm:pt>
    <dgm:pt modelId="{4A8C98E0-A496-4F4C-A93C-F1744238CCD6}" type="pres">
      <dgm:prSet presAssocID="{E512FBA6-0F16-4F0D-A4DB-2D4E5668319E}" presName="overlap" presStyleCnt="0"/>
      <dgm:spPr/>
    </dgm:pt>
    <dgm:pt modelId="{DBC36E72-BBE5-48E7-B8A4-CEE36AFCF503}" type="pres">
      <dgm:prSet presAssocID="{E512FBA6-0F16-4F0D-A4DB-2D4E5668319E}" presName="chevronComposite2" presStyleCnt="0"/>
      <dgm:spPr/>
    </dgm:pt>
    <dgm:pt modelId="{29118800-4584-4693-93DD-00A20ED1EE46}" type="pres">
      <dgm:prSet presAssocID="{E512FBA6-0F16-4F0D-A4DB-2D4E5668319E}" presName="chevron2" presStyleLbl="sibTrans2D1" presStyleIdx="1" presStyleCnt="2"/>
      <dgm:spPr/>
    </dgm:pt>
    <dgm:pt modelId="{744E4F3F-1F2A-4A81-BCDA-E58C7F349E33}" type="pres">
      <dgm:prSet presAssocID="{E512FBA6-0F16-4F0D-A4DB-2D4E5668319E}" presName="spChevron2" presStyleCnt="0"/>
      <dgm:spPr/>
    </dgm:pt>
    <dgm:pt modelId="{624CBB46-98D3-4D7F-92B5-11632139DD68}" type="pres">
      <dgm:prSet presAssocID="{471509E2-AF4A-4A92-A4BD-8B7770A51B3E}" presName="last" presStyleCnt="0"/>
      <dgm:spPr/>
    </dgm:pt>
    <dgm:pt modelId="{1FFA3BA6-AC72-4B94-B616-50F2F9748E4A}" type="pres">
      <dgm:prSet presAssocID="{471509E2-AF4A-4A92-A4BD-8B7770A51B3E}" presName="circleTx" presStyleLbl="node1" presStyleIdx="18" presStyleCnt="19" custScaleX="491365" custScaleY="273548" custLinFactNeighborX="3949" custLinFactNeighborY="-32629"/>
      <dgm:spPr/>
      <dgm:t>
        <a:bodyPr/>
        <a:lstStyle/>
        <a:p>
          <a:endParaRPr lang="en-US"/>
        </a:p>
      </dgm:t>
    </dgm:pt>
    <dgm:pt modelId="{237A00EE-E3D8-448B-8F33-C23D55C6E430}" type="pres">
      <dgm:prSet presAssocID="{471509E2-AF4A-4A92-A4BD-8B7770A51B3E}" presName="spN" presStyleCnt="0"/>
      <dgm:spPr/>
    </dgm:pt>
  </dgm:ptLst>
  <dgm:cxnLst>
    <dgm:cxn modelId="{99B2C110-854B-4552-84AE-7775D5000A2E}" type="presOf" srcId="{7EEF4842-DCD4-4572-A130-CD20C7E9C803}" destId="{A8C8D874-E004-405F-B9D2-521073236BA7}" srcOrd="0" destOrd="0" presId="urn:microsoft.com/office/officeart/2009/3/layout/RandomtoResultProcess"/>
    <dgm:cxn modelId="{BCA19513-5053-4B3B-A95B-B44B27FC3ED7}" srcId="{7EEF4842-DCD4-4572-A130-CD20C7E9C803}" destId="{471509E2-AF4A-4A92-A4BD-8B7770A51B3E}" srcOrd="1" destOrd="0" parTransId="{321C56FF-5F7A-400F-82F5-AAEFE45E659E}" sibTransId="{2E427A34-1641-48F0-A0CB-C7CD4F6F7CEC}"/>
    <dgm:cxn modelId="{6AB926A5-D147-4B29-AD5F-0F407F2E367D}" type="presOf" srcId="{D48A8A05-F256-4675-BE5C-09F7373173D9}" destId="{83CE4D39-56FC-4D14-ACC3-357D7073E21E}" srcOrd="0" destOrd="0" presId="urn:microsoft.com/office/officeart/2009/3/layout/RandomtoResultProcess"/>
    <dgm:cxn modelId="{5C96F943-0389-4AA5-ABE1-07788E686A28}" srcId="{7EEF4842-DCD4-4572-A130-CD20C7E9C803}" destId="{D48A8A05-F256-4675-BE5C-09F7373173D9}" srcOrd="0" destOrd="0" parTransId="{5AA5200A-AAEE-4FA7-A6CE-A0447FA2FF0C}" sibTransId="{E512FBA6-0F16-4F0D-A4DB-2D4E5668319E}"/>
    <dgm:cxn modelId="{60D6BCC7-DBFD-4706-8A15-201EF2A632EB}" type="presOf" srcId="{471509E2-AF4A-4A92-A4BD-8B7770A51B3E}" destId="{1FFA3BA6-AC72-4B94-B616-50F2F9748E4A}" srcOrd="0" destOrd="0" presId="urn:microsoft.com/office/officeart/2009/3/layout/RandomtoResultProcess"/>
    <dgm:cxn modelId="{9118E426-8AF9-4618-AC0B-CB4550B3871F}" type="presParOf" srcId="{A8C8D874-E004-405F-B9D2-521073236BA7}" destId="{48324577-7FCC-4136-815B-D935DFD58207}" srcOrd="0" destOrd="0" presId="urn:microsoft.com/office/officeart/2009/3/layout/RandomtoResultProcess"/>
    <dgm:cxn modelId="{4D76393C-C5C5-4350-AABB-B8B45B5C93DC}" type="presParOf" srcId="{48324577-7FCC-4136-815B-D935DFD58207}" destId="{83CE4D39-56FC-4D14-ACC3-357D7073E21E}" srcOrd="0" destOrd="0" presId="urn:microsoft.com/office/officeart/2009/3/layout/RandomtoResultProcess"/>
    <dgm:cxn modelId="{709ACBFA-91B4-40DC-98BF-B23A5E39E556}" type="presParOf" srcId="{48324577-7FCC-4136-815B-D935DFD58207}" destId="{3ECB16D8-AC92-4EEE-AC62-50FD92C55D34}" srcOrd="1" destOrd="0" presId="urn:microsoft.com/office/officeart/2009/3/layout/RandomtoResultProcess"/>
    <dgm:cxn modelId="{C7669C75-9754-48B2-87EE-3671F8388473}" type="presParOf" srcId="{48324577-7FCC-4136-815B-D935DFD58207}" destId="{4F9C98AB-2B97-4B05-B3E6-B75DF4DEEE17}" srcOrd="2" destOrd="0" presId="urn:microsoft.com/office/officeart/2009/3/layout/RandomtoResultProcess"/>
    <dgm:cxn modelId="{3122C8D0-CBB1-47FA-A181-DAB9C958A058}" type="presParOf" srcId="{48324577-7FCC-4136-815B-D935DFD58207}" destId="{143B6DA2-47BC-4AAE-BA92-27089AC14078}" srcOrd="3" destOrd="0" presId="urn:microsoft.com/office/officeart/2009/3/layout/RandomtoResultProcess"/>
    <dgm:cxn modelId="{973ABC5B-1506-417E-95FD-A313FEF032B6}" type="presParOf" srcId="{48324577-7FCC-4136-815B-D935DFD58207}" destId="{E5952C4E-CB33-4976-B696-8557BCF1E2AC}" srcOrd="4" destOrd="0" presId="urn:microsoft.com/office/officeart/2009/3/layout/RandomtoResultProcess"/>
    <dgm:cxn modelId="{BFBE6626-84D8-4C10-A8EB-C973328159EB}" type="presParOf" srcId="{48324577-7FCC-4136-815B-D935DFD58207}" destId="{A7226C45-0EA0-40BE-A446-B9980E6E1914}" srcOrd="5" destOrd="0" presId="urn:microsoft.com/office/officeart/2009/3/layout/RandomtoResultProcess"/>
    <dgm:cxn modelId="{E29375ED-E7F2-49FA-8027-0C3FD2E90622}" type="presParOf" srcId="{48324577-7FCC-4136-815B-D935DFD58207}" destId="{0C7EA15B-68AE-4BBB-94C6-CAF995012EAF}" srcOrd="6" destOrd="0" presId="urn:microsoft.com/office/officeart/2009/3/layout/RandomtoResultProcess"/>
    <dgm:cxn modelId="{2A0C03F6-0C52-421B-9A43-36EAF9AC1EB9}" type="presParOf" srcId="{48324577-7FCC-4136-815B-D935DFD58207}" destId="{1757852F-6D4E-4E61-A6E5-A29B6B98A8A8}" srcOrd="7" destOrd="0" presId="urn:microsoft.com/office/officeart/2009/3/layout/RandomtoResultProcess"/>
    <dgm:cxn modelId="{352C7C51-6FB1-4F76-A9F1-D8E1A64ECE5F}" type="presParOf" srcId="{48324577-7FCC-4136-815B-D935DFD58207}" destId="{D1C04DFC-1B13-4541-B207-CA15CD50D2C7}" srcOrd="8" destOrd="0" presId="urn:microsoft.com/office/officeart/2009/3/layout/RandomtoResultProcess"/>
    <dgm:cxn modelId="{51D93540-E2DC-4E6B-97B1-D80B746A4C1D}" type="presParOf" srcId="{48324577-7FCC-4136-815B-D935DFD58207}" destId="{73B57F3C-5B3B-431C-83BC-540269106C97}" srcOrd="9" destOrd="0" presId="urn:microsoft.com/office/officeart/2009/3/layout/RandomtoResultProcess"/>
    <dgm:cxn modelId="{6121E0C5-3B8F-4A58-A6A0-E4F2EFF6A97F}" type="presParOf" srcId="{48324577-7FCC-4136-815B-D935DFD58207}" destId="{6A68FBAA-1621-44BF-9593-6763025622F0}" srcOrd="10" destOrd="0" presId="urn:microsoft.com/office/officeart/2009/3/layout/RandomtoResultProcess"/>
    <dgm:cxn modelId="{1E4A4C18-BC20-4384-87D1-88A2374B2B72}" type="presParOf" srcId="{48324577-7FCC-4136-815B-D935DFD58207}" destId="{4C314641-D8BC-4FC7-AE37-2E1E22F6A046}" srcOrd="11" destOrd="0" presId="urn:microsoft.com/office/officeart/2009/3/layout/RandomtoResultProcess"/>
    <dgm:cxn modelId="{1276C4FA-CB9D-4A47-9AB3-AB3B8D447E43}" type="presParOf" srcId="{48324577-7FCC-4136-815B-D935DFD58207}" destId="{A120F2BB-EDB8-44D7-920F-7EE00EDE5BDC}" srcOrd="12" destOrd="0" presId="urn:microsoft.com/office/officeart/2009/3/layout/RandomtoResultProcess"/>
    <dgm:cxn modelId="{922AF99F-0EEE-400E-9BE9-FAD5B35D6381}" type="presParOf" srcId="{48324577-7FCC-4136-815B-D935DFD58207}" destId="{6A0D13FC-BCCC-4E68-8EE4-35EB6449756E}" srcOrd="13" destOrd="0" presId="urn:microsoft.com/office/officeart/2009/3/layout/RandomtoResultProcess"/>
    <dgm:cxn modelId="{039B037D-C4A3-433F-AD4B-8A473D3C7991}" type="presParOf" srcId="{48324577-7FCC-4136-815B-D935DFD58207}" destId="{2FB6C738-CA9D-47A9-AB18-432CEA7B2DE0}" srcOrd="14" destOrd="0" presId="urn:microsoft.com/office/officeart/2009/3/layout/RandomtoResultProcess"/>
    <dgm:cxn modelId="{2E72DC80-67DB-4BB8-AE92-BABB31359910}" type="presParOf" srcId="{48324577-7FCC-4136-815B-D935DFD58207}" destId="{E5CF0A7A-E250-4F57-9AB4-F22687773678}" srcOrd="15" destOrd="0" presId="urn:microsoft.com/office/officeart/2009/3/layout/RandomtoResultProcess"/>
    <dgm:cxn modelId="{FCE15466-421B-4396-8C4E-A439E324F595}" type="presParOf" srcId="{48324577-7FCC-4136-815B-D935DFD58207}" destId="{9AD73F19-5125-40C5-86B8-22146DD29F3F}" srcOrd="16" destOrd="0" presId="urn:microsoft.com/office/officeart/2009/3/layout/RandomtoResultProcess"/>
    <dgm:cxn modelId="{67B01C61-5764-48FA-AF98-FD5E7DA99963}" type="presParOf" srcId="{48324577-7FCC-4136-815B-D935DFD58207}" destId="{067E21F2-83AF-4839-BF6C-8E290ACC5786}" srcOrd="17" destOrd="0" presId="urn:microsoft.com/office/officeart/2009/3/layout/RandomtoResultProcess"/>
    <dgm:cxn modelId="{C6EDDD58-E1B1-44B3-9C55-BE422AFA55DA}" type="presParOf" srcId="{48324577-7FCC-4136-815B-D935DFD58207}" destId="{EE1F0DCA-2A8F-461A-B1C4-C5DF2B8DB1A8}" srcOrd="18" destOrd="0" presId="urn:microsoft.com/office/officeart/2009/3/layout/RandomtoResultProcess"/>
    <dgm:cxn modelId="{8A509E7F-3C49-4E79-807D-2248BC8A7CFF}" type="presParOf" srcId="{A8C8D874-E004-405F-B9D2-521073236BA7}" destId="{5433D7F0-A9CE-4500-80CC-0DE207A9892D}" srcOrd="1" destOrd="0" presId="urn:microsoft.com/office/officeart/2009/3/layout/RandomtoResultProcess"/>
    <dgm:cxn modelId="{AEB5B3A9-D17E-4C8C-9F97-53D2A5A7A0C2}" type="presParOf" srcId="{5433D7F0-A9CE-4500-80CC-0DE207A9892D}" destId="{311715B7-C118-4E0D-ABBF-029086FC0353}" srcOrd="0" destOrd="0" presId="urn:microsoft.com/office/officeart/2009/3/layout/RandomtoResultProcess"/>
    <dgm:cxn modelId="{238B9BB3-A6BE-435B-AFA6-1B2411ED1BA0}" type="presParOf" srcId="{5433D7F0-A9CE-4500-80CC-0DE207A9892D}" destId="{1119C3D4-4D65-4930-801D-28F6C01BC9ED}" srcOrd="1" destOrd="0" presId="urn:microsoft.com/office/officeart/2009/3/layout/RandomtoResultProcess"/>
    <dgm:cxn modelId="{34AB0798-1A84-4231-A5D0-F38C951AFA54}" type="presParOf" srcId="{A8C8D874-E004-405F-B9D2-521073236BA7}" destId="{4A8C98E0-A496-4F4C-A93C-F1744238CCD6}" srcOrd="2" destOrd="0" presId="urn:microsoft.com/office/officeart/2009/3/layout/RandomtoResultProcess"/>
    <dgm:cxn modelId="{51B44622-49AD-425F-9FF2-04691CB16EB8}" type="presParOf" srcId="{A8C8D874-E004-405F-B9D2-521073236BA7}" destId="{DBC36E72-BBE5-48E7-B8A4-CEE36AFCF503}" srcOrd="3" destOrd="0" presId="urn:microsoft.com/office/officeart/2009/3/layout/RandomtoResultProcess"/>
    <dgm:cxn modelId="{6F6EB493-C39D-442C-B958-3B67EB2D5B0A}" type="presParOf" srcId="{DBC36E72-BBE5-48E7-B8A4-CEE36AFCF503}" destId="{29118800-4584-4693-93DD-00A20ED1EE46}" srcOrd="0" destOrd="0" presId="urn:microsoft.com/office/officeart/2009/3/layout/RandomtoResultProcess"/>
    <dgm:cxn modelId="{D1380E9B-B527-4FD0-94B2-1E3935D91C0E}" type="presParOf" srcId="{DBC36E72-BBE5-48E7-B8A4-CEE36AFCF503}" destId="{744E4F3F-1F2A-4A81-BCDA-E58C7F349E33}" srcOrd="1" destOrd="0" presId="urn:microsoft.com/office/officeart/2009/3/layout/RandomtoResultProcess"/>
    <dgm:cxn modelId="{74DB7854-4AD5-4B35-9191-C44034D703C1}" type="presParOf" srcId="{A8C8D874-E004-405F-B9D2-521073236BA7}" destId="{624CBB46-98D3-4D7F-92B5-11632139DD68}" srcOrd="4" destOrd="0" presId="urn:microsoft.com/office/officeart/2009/3/layout/RandomtoResultProcess"/>
    <dgm:cxn modelId="{63D1555B-04D8-4CE1-85EA-A2AF585B668C}" type="presParOf" srcId="{624CBB46-98D3-4D7F-92B5-11632139DD68}" destId="{1FFA3BA6-AC72-4B94-B616-50F2F9748E4A}" srcOrd="0" destOrd="0" presId="urn:microsoft.com/office/officeart/2009/3/layout/RandomtoResultProcess"/>
    <dgm:cxn modelId="{B9420227-77C5-4675-9A1C-25657B1CFA39}" type="presParOf" srcId="{624CBB46-98D3-4D7F-92B5-11632139DD68}" destId="{237A00EE-E3D8-448B-8F33-C23D55C6E430}"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EF4842-DCD4-4572-A130-CD20C7E9C803}" type="doc">
      <dgm:prSet loTypeId="urn:microsoft.com/office/officeart/2009/3/layout/RandomtoResultProcess" loCatId="process" qsTypeId="urn:microsoft.com/office/officeart/2005/8/quickstyle/simple1" qsCatId="simple" csTypeId="urn:microsoft.com/office/officeart/2005/8/colors/accent1_2" csCatId="accent1" phldr="1"/>
      <dgm:spPr/>
      <dgm:t>
        <a:bodyPr/>
        <a:lstStyle/>
        <a:p>
          <a:endParaRPr lang="en-US"/>
        </a:p>
      </dgm:t>
    </dgm:pt>
    <dgm:pt modelId="{6AB8BEA7-047D-4631-8280-C7A363E8DBA7}">
      <dgm:prSet/>
      <dgm:spPr>
        <a:solidFill>
          <a:schemeClr val="accent1"/>
        </a:solidFill>
      </dgm:spPr>
      <dgm:t>
        <a:bodyPr/>
        <a:lstStyle/>
        <a:p>
          <a:r>
            <a:rPr lang="vi-VN" dirty="0" smtClean="0"/>
            <a:t>Quản lí nhân viên là một trong những vấn đề then chốt trong mọi công ty. Quản lí nhân sự không tốt sẽ dẫn đến nhiều vấn đề bất cập trong công ty. Chúng ta luôn thấy những tình trạng chấm nhầm công hoặc lưu trữ sai thông tin nhân viên, như vậy sẽ dẫn đến những xáo trộn khi phát lương...Vì vậy, yêu cầu đặt ra ở đây là làm thế nào để có thể lưu trữ hồ sơ và lương của nhân viên một cách hiệu quả nhất, giúp cho nhân viên trong công ty có thể yên tâm và thoải mái làm việc và đạt kết quả cao.</a:t>
          </a:r>
          <a:endParaRPr lang="en-US" dirty="0"/>
        </a:p>
      </dgm:t>
    </dgm:pt>
    <dgm:pt modelId="{8EF154A0-75B5-431D-82E7-4E02CAE8BA28}" type="parTrans" cxnId="{CA18C99E-04CB-4944-909E-A77C3393C6C0}">
      <dgm:prSet/>
      <dgm:spPr/>
      <dgm:t>
        <a:bodyPr/>
        <a:lstStyle/>
        <a:p>
          <a:endParaRPr lang="en-US"/>
        </a:p>
      </dgm:t>
    </dgm:pt>
    <dgm:pt modelId="{38C2D26B-10EC-47BD-8F3B-8609329A5B4A}" type="sibTrans" cxnId="{CA18C99E-04CB-4944-909E-A77C3393C6C0}">
      <dgm:prSet/>
      <dgm:spPr/>
      <dgm:t>
        <a:bodyPr/>
        <a:lstStyle/>
        <a:p>
          <a:endParaRPr lang="en-US"/>
        </a:p>
      </dgm:t>
    </dgm:pt>
    <dgm:pt modelId="{D48A8A05-F256-4675-BE5C-09F7373173D9}">
      <dgm:prSet/>
      <dgm:spPr/>
      <dgm:t>
        <a:bodyPr/>
        <a:lstStyle/>
        <a:p>
          <a:r>
            <a:rPr lang="vi-VN" b="1" dirty="0" smtClean="0"/>
            <a:t>2</a:t>
          </a:r>
          <a:r>
            <a:rPr lang="en-US" b="1" dirty="0" smtClean="0"/>
            <a:t>- </a:t>
          </a:r>
          <a:r>
            <a:rPr lang="vi-VN" b="1" dirty="0" smtClean="0"/>
            <a:t>Mục đích của đề tài</a:t>
          </a:r>
          <a:endParaRPr lang="en-US" dirty="0"/>
        </a:p>
      </dgm:t>
    </dgm:pt>
    <dgm:pt modelId="{E512FBA6-0F16-4F0D-A4DB-2D4E5668319E}" type="sibTrans" cxnId="{5C96F943-0389-4AA5-ABE1-07788E686A28}">
      <dgm:prSet/>
      <dgm:spPr/>
      <dgm:t>
        <a:bodyPr/>
        <a:lstStyle/>
        <a:p>
          <a:endParaRPr lang="en-US"/>
        </a:p>
      </dgm:t>
    </dgm:pt>
    <dgm:pt modelId="{5AA5200A-AAEE-4FA7-A6CE-A0447FA2FF0C}" type="parTrans" cxnId="{5C96F943-0389-4AA5-ABE1-07788E686A28}">
      <dgm:prSet/>
      <dgm:spPr/>
      <dgm:t>
        <a:bodyPr/>
        <a:lstStyle/>
        <a:p>
          <a:endParaRPr lang="en-US"/>
        </a:p>
      </dgm:t>
    </dgm:pt>
    <dgm:pt modelId="{A8C8D874-E004-405F-B9D2-521073236BA7}" type="pres">
      <dgm:prSet presAssocID="{7EEF4842-DCD4-4572-A130-CD20C7E9C803}" presName="Name0" presStyleCnt="0">
        <dgm:presLayoutVars>
          <dgm:dir/>
          <dgm:animOne val="branch"/>
          <dgm:animLvl val="lvl"/>
        </dgm:presLayoutVars>
      </dgm:prSet>
      <dgm:spPr/>
      <dgm:t>
        <a:bodyPr/>
        <a:lstStyle/>
        <a:p>
          <a:endParaRPr lang="en-US"/>
        </a:p>
      </dgm:t>
    </dgm:pt>
    <dgm:pt modelId="{48324577-7FCC-4136-815B-D935DFD58207}" type="pres">
      <dgm:prSet presAssocID="{D48A8A05-F256-4675-BE5C-09F7373173D9}" presName="chaos" presStyleCnt="0"/>
      <dgm:spPr/>
    </dgm:pt>
    <dgm:pt modelId="{83CE4D39-56FC-4D14-ACC3-357D7073E21E}" type="pres">
      <dgm:prSet presAssocID="{D48A8A05-F256-4675-BE5C-09F7373173D9}" presName="parTx1" presStyleLbl="revTx" presStyleIdx="0" presStyleCnt="1"/>
      <dgm:spPr/>
      <dgm:t>
        <a:bodyPr/>
        <a:lstStyle/>
        <a:p>
          <a:endParaRPr lang="en-US"/>
        </a:p>
      </dgm:t>
    </dgm:pt>
    <dgm:pt modelId="{3ECB16D8-AC92-4EEE-AC62-50FD92C55D34}" type="pres">
      <dgm:prSet presAssocID="{D48A8A05-F256-4675-BE5C-09F7373173D9}" presName="c1" presStyleLbl="node1" presStyleIdx="0" presStyleCnt="19"/>
      <dgm:spPr/>
    </dgm:pt>
    <dgm:pt modelId="{4F9C98AB-2B97-4B05-B3E6-B75DF4DEEE17}" type="pres">
      <dgm:prSet presAssocID="{D48A8A05-F256-4675-BE5C-09F7373173D9}" presName="c2" presStyleLbl="node1" presStyleIdx="1" presStyleCnt="19"/>
      <dgm:spPr/>
    </dgm:pt>
    <dgm:pt modelId="{143B6DA2-47BC-4AAE-BA92-27089AC14078}" type="pres">
      <dgm:prSet presAssocID="{D48A8A05-F256-4675-BE5C-09F7373173D9}" presName="c3" presStyleLbl="node1" presStyleIdx="2" presStyleCnt="19" custLinFactNeighborX="-15444"/>
      <dgm:spPr/>
    </dgm:pt>
    <dgm:pt modelId="{E5952C4E-CB33-4976-B696-8557BCF1E2AC}" type="pres">
      <dgm:prSet presAssocID="{D48A8A05-F256-4675-BE5C-09F7373173D9}" presName="c4" presStyleLbl="node1" presStyleIdx="3" presStyleCnt="19"/>
      <dgm:spPr/>
    </dgm:pt>
    <dgm:pt modelId="{A7226C45-0EA0-40BE-A446-B9980E6E1914}" type="pres">
      <dgm:prSet presAssocID="{D48A8A05-F256-4675-BE5C-09F7373173D9}" presName="c5" presStyleLbl="node1" presStyleIdx="4" presStyleCnt="19"/>
      <dgm:spPr/>
    </dgm:pt>
    <dgm:pt modelId="{0C7EA15B-68AE-4BBB-94C6-CAF995012EAF}" type="pres">
      <dgm:prSet presAssocID="{D48A8A05-F256-4675-BE5C-09F7373173D9}" presName="c6" presStyleLbl="node1" presStyleIdx="5" presStyleCnt="19"/>
      <dgm:spPr/>
    </dgm:pt>
    <dgm:pt modelId="{1757852F-6D4E-4E61-A6E5-A29B6B98A8A8}" type="pres">
      <dgm:prSet presAssocID="{D48A8A05-F256-4675-BE5C-09F7373173D9}" presName="c7" presStyleLbl="node1" presStyleIdx="6" presStyleCnt="19"/>
      <dgm:spPr/>
    </dgm:pt>
    <dgm:pt modelId="{D1C04DFC-1B13-4541-B207-CA15CD50D2C7}" type="pres">
      <dgm:prSet presAssocID="{D48A8A05-F256-4675-BE5C-09F7373173D9}" presName="c8" presStyleLbl="node1" presStyleIdx="7" presStyleCnt="19"/>
      <dgm:spPr/>
    </dgm:pt>
    <dgm:pt modelId="{73B57F3C-5B3B-431C-83BC-540269106C97}" type="pres">
      <dgm:prSet presAssocID="{D48A8A05-F256-4675-BE5C-09F7373173D9}" presName="c9" presStyleLbl="node1" presStyleIdx="8" presStyleCnt="19"/>
      <dgm:spPr/>
    </dgm:pt>
    <dgm:pt modelId="{6A68FBAA-1621-44BF-9593-6763025622F0}" type="pres">
      <dgm:prSet presAssocID="{D48A8A05-F256-4675-BE5C-09F7373173D9}" presName="c10" presStyleLbl="node1" presStyleIdx="9" presStyleCnt="19"/>
      <dgm:spPr/>
    </dgm:pt>
    <dgm:pt modelId="{4C314641-D8BC-4FC7-AE37-2E1E22F6A046}" type="pres">
      <dgm:prSet presAssocID="{D48A8A05-F256-4675-BE5C-09F7373173D9}" presName="c11" presStyleLbl="node1" presStyleIdx="10" presStyleCnt="19"/>
      <dgm:spPr/>
    </dgm:pt>
    <dgm:pt modelId="{A120F2BB-EDB8-44D7-920F-7EE00EDE5BDC}" type="pres">
      <dgm:prSet presAssocID="{D48A8A05-F256-4675-BE5C-09F7373173D9}" presName="c12" presStyleLbl="node1" presStyleIdx="11" presStyleCnt="19"/>
      <dgm:spPr/>
    </dgm:pt>
    <dgm:pt modelId="{6A0D13FC-BCCC-4E68-8EE4-35EB6449756E}" type="pres">
      <dgm:prSet presAssocID="{D48A8A05-F256-4675-BE5C-09F7373173D9}" presName="c13" presStyleLbl="node1" presStyleIdx="12" presStyleCnt="19"/>
      <dgm:spPr/>
    </dgm:pt>
    <dgm:pt modelId="{2FB6C738-CA9D-47A9-AB18-432CEA7B2DE0}" type="pres">
      <dgm:prSet presAssocID="{D48A8A05-F256-4675-BE5C-09F7373173D9}" presName="c14" presStyleLbl="node1" presStyleIdx="13" presStyleCnt="19"/>
      <dgm:spPr/>
    </dgm:pt>
    <dgm:pt modelId="{E5CF0A7A-E250-4F57-9AB4-F22687773678}" type="pres">
      <dgm:prSet presAssocID="{D48A8A05-F256-4675-BE5C-09F7373173D9}" presName="c15" presStyleLbl="node1" presStyleIdx="14" presStyleCnt="19"/>
      <dgm:spPr/>
    </dgm:pt>
    <dgm:pt modelId="{9AD73F19-5125-40C5-86B8-22146DD29F3F}" type="pres">
      <dgm:prSet presAssocID="{D48A8A05-F256-4675-BE5C-09F7373173D9}" presName="c16" presStyleLbl="node1" presStyleIdx="15" presStyleCnt="19"/>
      <dgm:spPr/>
    </dgm:pt>
    <dgm:pt modelId="{067E21F2-83AF-4839-BF6C-8E290ACC5786}" type="pres">
      <dgm:prSet presAssocID="{D48A8A05-F256-4675-BE5C-09F7373173D9}" presName="c17" presStyleLbl="node1" presStyleIdx="16" presStyleCnt="19"/>
      <dgm:spPr/>
    </dgm:pt>
    <dgm:pt modelId="{EE1F0DCA-2A8F-461A-B1C4-C5DF2B8DB1A8}" type="pres">
      <dgm:prSet presAssocID="{D48A8A05-F256-4675-BE5C-09F7373173D9}" presName="c18" presStyleLbl="node1" presStyleIdx="17" presStyleCnt="19"/>
      <dgm:spPr/>
    </dgm:pt>
    <dgm:pt modelId="{5433D7F0-A9CE-4500-80CC-0DE207A9892D}" type="pres">
      <dgm:prSet presAssocID="{E512FBA6-0F16-4F0D-A4DB-2D4E5668319E}" presName="chevronComposite1" presStyleCnt="0"/>
      <dgm:spPr/>
    </dgm:pt>
    <dgm:pt modelId="{311715B7-C118-4E0D-ABBF-029086FC0353}" type="pres">
      <dgm:prSet presAssocID="{E512FBA6-0F16-4F0D-A4DB-2D4E5668319E}" presName="chevron1" presStyleLbl="sibTrans2D1" presStyleIdx="0" presStyleCnt="2"/>
      <dgm:spPr/>
    </dgm:pt>
    <dgm:pt modelId="{1119C3D4-4D65-4930-801D-28F6C01BC9ED}" type="pres">
      <dgm:prSet presAssocID="{E512FBA6-0F16-4F0D-A4DB-2D4E5668319E}" presName="spChevron1" presStyleCnt="0"/>
      <dgm:spPr/>
    </dgm:pt>
    <dgm:pt modelId="{2FD4A289-8448-4A66-83F3-B3AEE56CC939}" type="pres">
      <dgm:prSet presAssocID="{E512FBA6-0F16-4F0D-A4DB-2D4E5668319E}" presName="overlap" presStyleCnt="0"/>
      <dgm:spPr/>
    </dgm:pt>
    <dgm:pt modelId="{3932951A-6507-4A64-BAF3-12363A5F958B}" type="pres">
      <dgm:prSet presAssocID="{E512FBA6-0F16-4F0D-A4DB-2D4E5668319E}" presName="chevronComposite2" presStyleCnt="0"/>
      <dgm:spPr/>
    </dgm:pt>
    <dgm:pt modelId="{7A6D97CB-8F87-4942-AA02-5C88EF472802}" type="pres">
      <dgm:prSet presAssocID="{E512FBA6-0F16-4F0D-A4DB-2D4E5668319E}" presName="chevron2" presStyleLbl="sibTrans2D1" presStyleIdx="1" presStyleCnt="2"/>
      <dgm:spPr/>
    </dgm:pt>
    <dgm:pt modelId="{E203D204-510B-4419-882E-C3C8F2B20C77}" type="pres">
      <dgm:prSet presAssocID="{E512FBA6-0F16-4F0D-A4DB-2D4E5668319E}" presName="spChevron2" presStyleCnt="0"/>
      <dgm:spPr/>
    </dgm:pt>
    <dgm:pt modelId="{907D436F-4E5C-414C-ACB3-844557121A24}" type="pres">
      <dgm:prSet presAssocID="{6AB8BEA7-047D-4631-8280-C7A363E8DBA7}" presName="last" presStyleCnt="0"/>
      <dgm:spPr/>
    </dgm:pt>
    <dgm:pt modelId="{70CF7A05-32A6-46CC-888D-F089F441B50F}" type="pres">
      <dgm:prSet presAssocID="{6AB8BEA7-047D-4631-8280-C7A363E8DBA7}" presName="circleTx" presStyleLbl="node1" presStyleIdx="18" presStyleCnt="19" custScaleX="371106" custScaleY="226363" custLinFactNeighborX="2039" custLinFactNeighborY="0"/>
      <dgm:spPr/>
      <dgm:t>
        <a:bodyPr/>
        <a:lstStyle/>
        <a:p>
          <a:endParaRPr lang="en-US"/>
        </a:p>
      </dgm:t>
    </dgm:pt>
    <dgm:pt modelId="{8F4AE30C-7B57-41AD-90BB-A6BF94AA1531}" type="pres">
      <dgm:prSet presAssocID="{6AB8BEA7-047D-4631-8280-C7A363E8DBA7}" presName="spN" presStyleCnt="0"/>
      <dgm:spPr/>
    </dgm:pt>
  </dgm:ptLst>
  <dgm:cxnLst>
    <dgm:cxn modelId="{48C659EF-342A-4777-8C50-9955A245A42A}" type="presOf" srcId="{6AB8BEA7-047D-4631-8280-C7A363E8DBA7}" destId="{70CF7A05-32A6-46CC-888D-F089F441B50F}" srcOrd="0" destOrd="0" presId="urn:microsoft.com/office/officeart/2009/3/layout/RandomtoResultProcess"/>
    <dgm:cxn modelId="{2F76B03F-175B-4245-8BFD-4DAA9E533484}" type="presOf" srcId="{D48A8A05-F256-4675-BE5C-09F7373173D9}" destId="{83CE4D39-56FC-4D14-ACC3-357D7073E21E}" srcOrd="0" destOrd="0" presId="urn:microsoft.com/office/officeart/2009/3/layout/RandomtoResultProcess"/>
    <dgm:cxn modelId="{5F5BC988-5097-4FC1-9B0A-C5C9DD85C314}" type="presOf" srcId="{7EEF4842-DCD4-4572-A130-CD20C7E9C803}" destId="{A8C8D874-E004-405F-B9D2-521073236BA7}" srcOrd="0" destOrd="0" presId="urn:microsoft.com/office/officeart/2009/3/layout/RandomtoResultProcess"/>
    <dgm:cxn modelId="{5C96F943-0389-4AA5-ABE1-07788E686A28}" srcId="{7EEF4842-DCD4-4572-A130-CD20C7E9C803}" destId="{D48A8A05-F256-4675-BE5C-09F7373173D9}" srcOrd="0" destOrd="0" parTransId="{5AA5200A-AAEE-4FA7-A6CE-A0447FA2FF0C}" sibTransId="{E512FBA6-0F16-4F0D-A4DB-2D4E5668319E}"/>
    <dgm:cxn modelId="{CA18C99E-04CB-4944-909E-A77C3393C6C0}" srcId="{7EEF4842-DCD4-4572-A130-CD20C7E9C803}" destId="{6AB8BEA7-047D-4631-8280-C7A363E8DBA7}" srcOrd="1" destOrd="0" parTransId="{8EF154A0-75B5-431D-82E7-4E02CAE8BA28}" sibTransId="{38C2D26B-10EC-47BD-8F3B-8609329A5B4A}"/>
    <dgm:cxn modelId="{342C2912-6AE6-4D3F-A17B-F48C99A701A3}" type="presParOf" srcId="{A8C8D874-E004-405F-B9D2-521073236BA7}" destId="{48324577-7FCC-4136-815B-D935DFD58207}" srcOrd="0" destOrd="0" presId="urn:microsoft.com/office/officeart/2009/3/layout/RandomtoResultProcess"/>
    <dgm:cxn modelId="{CE81320A-ECD6-4505-B1DF-C3DECB310961}" type="presParOf" srcId="{48324577-7FCC-4136-815B-D935DFD58207}" destId="{83CE4D39-56FC-4D14-ACC3-357D7073E21E}" srcOrd="0" destOrd="0" presId="urn:microsoft.com/office/officeart/2009/3/layout/RandomtoResultProcess"/>
    <dgm:cxn modelId="{E5D974D6-B1B0-44CB-9881-1421F90CA179}" type="presParOf" srcId="{48324577-7FCC-4136-815B-D935DFD58207}" destId="{3ECB16D8-AC92-4EEE-AC62-50FD92C55D34}" srcOrd="1" destOrd="0" presId="urn:microsoft.com/office/officeart/2009/3/layout/RandomtoResultProcess"/>
    <dgm:cxn modelId="{5EAF4E14-2E37-400B-B928-1981AB3D91CD}" type="presParOf" srcId="{48324577-7FCC-4136-815B-D935DFD58207}" destId="{4F9C98AB-2B97-4B05-B3E6-B75DF4DEEE17}" srcOrd="2" destOrd="0" presId="urn:microsoft.com/office/officeart/2009/3/layout/RandomtoResultProcess"/>
    <dgm:cxn modelId="{C500F7A3-B542-4375-A1B4-6B54BF8FB2B4}" type="presParOf" srcId="{48324577-7FCC-4136-815B-D935DFD58207}" destId="{143B6DA2-47BC-4AAE-BA92-27089AC14078}" srcOrd="3" destOrd="0" presId="urn:microsoft.com/office/officeart/2009/3/layout/RandomtoResultProcess"/>
    <dgm:cxn modelId="{18119C5C-AF7C-43DE-A130-FB2188576766}" type="presParOf" srcId="{48324577-7FCC-4136-815B-D935DFD58207}" destId="{E5952C4E-CB33-4976-B696-8557BCF1E2AC}" srcOrd="4" destOrd="0" presId="urn:microsoft.com/office/officeart/2009/3/layout/RandomtoResultProcess"/>
    <dgm:cxn modelId="{942E6F08-AC8C-4954-9D9D-86960379430D}" type="presParOf" srcId="{48324577-7FCC-4136-815B-D935DFD58207}" destId="{A7226C45-0EA0-40BE-A446-B9980E6E1914}" srcOrd="5" destOrd="0" presId="urn:microsoft.com/office/officeart/2009/3/layout/RandomtoResultProcess"/>
    <dgm:cxn modelId="{02EBC7EB-155C-462B-B66D-C1158F1B13EF}" type="presParOf" srcId="{48324577-7FCC-4136-815B-D935DFD58207}" destId="{0C7EA15B-68AE-4BBB-94C6-CAF995012EAF}" srcOrd="6" destOrd="0" presId="urn:microsoft.com/office/officeart/2009/3/layout/RandomtoResultProcess"/>
    <dgm:cxn modelId="{940E58C6-23D5-4476-8328-4C09139D7A63}" type="presParOf" srcId="{48324577-7FCC-4136-815B-D935DFD58207}" destId="{1757852F-6D4E-4E61-A6E5-A29B6B98A8A8}" srcOrd="7" destOrd="0" presId="urn:microsoft.com/office/officeart/2009/3/layout/RandomtoResultProcess"/>
    <dgm:cxn modelId="{C1690C08-84EE-4011-8B04-AF7A574C94A9}" type="presParOf" srcId="{48324577-7FCC-4136-815B-D935DFD58207}" destId="{D1C04DFC-1B13-4541-B207-CA15CD50D2C7}" srcOrd="8" destOrd="0" presId="urn:microsoft.com/office/officeart/2009/3/layout/RandomtoResultProcess"/>
    <dgm:cxn modelId="{5D385DB4-377F-4E99-AA09-2C62BA51BD19}" type="presParOf" srcId="{48324577-7FCC-4136-815B-D935DFD58207}" destId="{73B57F3C-5B3B-431C-83BC-540269106C97}" srcOrd="9" destOrd="0" presId="urn:microsoft.com/office/officeart/2009/3/layout/RandomtoResultProcess"/>
    <dgm:cxn modelId="{07E4BE55-9931-4252-B09B-F80BD96786F8}" type="presParOf" srcId="{48324577-7FCC-4136-815B-D935DFD58207}" destId="{6A68FBAA-1621-44BF-9593-6763025622F0}" srcOrd="10" destOrd="0" presId="urn:microsoft.com/office/officeart/2009/3/layout/RandomtoResultProcess"/>
    <dgm:cxn modelId="{9C23CF62-10E4-4D6E-B9ED-A2FCB909CB79}" type="presParOf" srcId="{48324577-7FCC-4136-815B-D935DFD58207}" destId="{4C314641-D8BC-4FC7-AE37-2E1E22F6A046}" srcOrd="11" destOrd="0" presId="urn:microsoft.com/office/officeart/2009/3/layout/RandomtoResultProcess"/>
    <dgm:cxn modelId="{BE4BD206-F73B-4DAC-8D85-9847CD013320}" type="presParOf" srcId="{48324577-7FCC-4136-815B-D935DFD58207}" destId="{A120F2BB-EDB8-44D7-920F-7EE00EDE5BDC}" srcOrd="12" destOrd="0" presId="urn:microsoft.com/office/officeart/2009/3/layout/RandomtoResultProcess"/>
    <dgm:cxn modelId="{FE935C9D-64BA-45D1-B809-4929D241C57E}" type="presParOf" srcId="{48324577-7FCC-4136-815B-D935DFD58207}" destId="{6A0D13FC-BCCC-4E68-8EE4-35EB6449756E}" srcOrd="13" destOrd="0" presId="urn:microsoft.com/office/officeart/2009/3/layout/RandomtoResultProcess"/>
    <dgm:cxn modelId="{BDE55912-043B-4C39-B252-7529DAA63688}" type="presParOf" srcId="{48324577-7FCC-4136-815B-D935DFD58207}" destId="{2FB6C738-CA9D-47A9-AB18-432CEA7B2DE0}" srcOrd="14" destOrd="0" presId="urn:microsoft.com/office/officeart/2009/3/layout/RandomtoResultProcess"/>
    <dgm:cxn modelId="{D2F94E4B-3FB3-4E30-8DD8-2EC93CA0C940}" type="presParOf" srcId="{48324577-7FCC-4136-815B-D935DFD58207}" destId="{E5CF0A7A-E250-4F57-9AB4-F22687773678}" srcOrd="15" destOrd="0" presId="urn:microsoft.com/office/officeart/2009/3/layout/RandomtoResultProcess"/>
    <dgm:cxn modelId="{77DDFDE2-B7FB-4CAF-8009-1669A9A32A20}" type="presParOf" srcId="{48324577-7FCC-4136-815B-D935DFD58207}" destId="{9AD73F19-5125-40C5-86B8-22146DD29F3F}" srcOrd="16" destOrd="0" presId="urn:microsoft.com/office/officeart/2009/3/layout/RandomtoResultProcess"/>
    <dgm:cxn modelId="{29FBF8B3-5194-41CA-8160-DE3DD0F19426}" type="presParOf" srcId="{48324577-7FCC-4136-815B-D935DFD58207}" destId="{067E21F2-83AF-4839-BF6C-8E290ACC5786}" srcOrd="17" destOrd="0" presId="urn:microsoft.com/office/officeart/2009/3/layout/RandomtoResultProcess"/>
    <dgm:cxn modelId="{D245BFEE-9B55-4D7A-94DA-3965B2084E4E}" type="presParOf" srcId="{48324577-7FCC-4136-815B-D935DFD58207}" destId="{EE1F0DCA-2A8F-461A-B1C4-C5DF2B8DB1A8}" srcOrd="18" destOrd="0" presId="urn:microsoft.com/office/officeart/2009/3/layout/RandomtoResultProcess"/>
    <dgm:cxn modelId="{2ADB84EF-3E9D-4B69-B224-1DC815687158}" type="presParOf" srcId="{A8C8D874-E004-405F-B9D2-521073236BA7}" destId="{5433D7F0-A9CE-4500-80CC-0DE207A9892D}" srcOrd="1" destOrd="0" presId="urn:microsoft.com/office/officeart/2009/3/layout/RandomtoResultProcess"/>
    <dgm:cxn modelId="{A6637BBB-3ABB-4A8A-BE47-F2053028F42A}" type="presParOf" srcId="{5433D7F0-A9CE-4500-80CC-0DE207A9892D}" destId="{311715B7-C118-4E0D-ABBF-029086FC0353}" srcOrd="0" destOrd="0" presId="urn:microsoft.com/office/officeart/2009/3/layout/RandomtoResultProcess"/>
    <dgm:cxn modelId="{47FA7C54-B4D6-4B78-90BC-0AAD9B1D6D42}" type="presParOf" srcId="{5433D7F0-A9CE-4500-80CC-0DE207A9892D}" destId="{1119C3D4-4D65-4930-801D-28F6C01BC9ED}" srcOrd="1" destOrd="0" presId="urn:microsoft.com/office/officeart/2009/3/layout/RandomtoResultProcess"/>
    <dgm:cxn modelId="{F05A7CFD-4F51-4FDD-8742-86817830098D}" type="presParOf" srcId="{A8C8D874-E004-405F-B9D2-521073236BA7}" destId="{2FD4A289-8448-4A66-83F3-B3AEE56CC939}" srcOrd="2" destOrd="0" presId="urn:microsoft.com/office/officeart/2009/3/layout/RandomtoResultProcess"/>
    <dgm:cxn modelId="{4337B18E-C2CE-4A17-882E-C39DF21AF0E3}" type="presParOf" srcId="{A8C8D874-E004-405F-B9D2-521073236BA7}" destId="{3932951A-6507-4A64-BAF3-12363A5F958B}" srcOrd="3" destOrd="0" presId="urn:microsoft.com/office/officeart/2009/3/layout/RandomtoResultProcess"/>
    <dgm:cxn modelId="{61B394A2-CFE4-45CC-81BC-91337A023F37}" type="presParOf" srcId="{3932951A-6507-4A64-BAF3-12363A5F958B}" destId="{7A6D97CB-8F87-4942-AA02-5C88EF472802}" srcOrd="0" destOrd="0" presId="urn:microsoft.com/office/officeart/2009/3/layout/RandomtoResultProcess"/>
    <dgm:cxn modelId="{15CE6DCE-9920-4081-B947-0E33C694B6AD}" type="presParOf" srcId="{3932951A-6507-4A64-BAF3-12363A5F958B}" destId="{E203D204-510B-4419-882E-C3C8F2B20C77}" srcOrd="1" destOrd="0" presId="urn:microsoft.com/office/officeart/2009/3/layout/RandomtoResultProcess"/>
    <dgm:cxn modelId="{0077433B-4FA9-497D-8216-57688AF1702D}" type="presParOf" srcId="{A8C8D874-E004-405F-B9D2-521073236BA7}" destId="{907D436F-4E5C-414C-ACB3-844557121A24}" srcOrd="4" destOrd="0" presId="urn:microsoft.com/office/officeart/2009/3/layout/RandomtoResultProcess"/>
    <dgm:cxn modelId="{72A47BE0-C859-4BF0-B84A-B194BA6D5706}" type="presParOf" srcId="{907D436F-4E5C-414C-ACB3-844557121A24}" destId="{70CF7A05-32A6-46CC-888D-F089F441B50F}" srcOrd="0" destOrd="0" presId="urn:microsoft.com/office/officeart/2009/3/layout/RandomtoResultProcess"/>
    <dgm:cxn modelId="{4EC63F00-5D28-48C8-8840-19D2545D89B2}" type="presParOf" srcId="{907D436F-4E5C-414C-ACB3-844557121A24}" destId="{8F4AE30C-7B57-41AD-90BB-A6BF94AA1531}"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EF4842-DCD4-4572-A130-CD20C7E9C803}" type="doc">
      <dgm:prSet loTypeId="urn:microsoft.com/office/officeart/2009/3/layout/RandomtoResultProcess" loCatId="process" qsTypeId="urn:microsoft.com/office/officeart/2005/8/quickstyle/simple1" qsCatId="simple" csTypeId="urn:microsoft.com/office/officeart/2005/8/colors/accent1_2" csCatId="accent1" phldr="1"/>
      <dgm:spPr/>
      <dgm:t>
        <a:bodyPr/>
        <a:lstStyle/>
        <a:p>
          <a:endParaRPr lang="en-US"/>
        </a:p>
      </dgm:t>
    </dgm:pt>
    <dgm:pt modelId="{D48A8A05-F256-4675-BE5C-09F7373173D9}">
      <dgm:prSet/>
      <dgm:spPr/>
      <dgm:t>
        <a:bodyPr/>
        <a:lstStyle/>
        <a:p>
          <a:r>
            <a:rPr lang="en-US" b="1" dirty="0" smtClean="0"/>
            <a:t>3-Nội dung </a:t>
          </a:r>
          <a:r>
            <a:rPr lang="en-US" b="1" dirty="0" err="1" smtClean="0"/>
            <a:t>nguyên</a:t>
          </a:r>
          <a:r>
            <a:rPr lang="en-US" b="1" dirty="0" smtClean="0"/>
            <a:t> </a:t>
          </a:r>
          <a:r>
            <a:rPr lang="en-US" b="1" dirty="0" err="1" smtClean="0"/>
            <a:t>cứu</a:t>
          </a:r>
          <a:endParaRPr lang="en-US" dirty="0"/>
        </a:p>
      </dgm:t>
    </dgm:pt>
    <dgm:pt modelId="{5AA5200A-AAEE-4FA7-A6CE-A0447FA2FF0C}" type="parTrans" cxnId="{5C96F943-0389-4AA5-ABE1-07788E686A28}">
      <dgm:prSet/>
      <dgm:spPr/>
      <dgm:t>
        <a:bodyPr/>
        <a:lstStyle/>
        <a:p>
          <a:endParaRPr lang="en-US"/>
        </a:p>
      </dgm:t>
    </dgm:pt>
    <dgm:pt modelId="{E512FBA6-0F16-4F0D-A4DB-2D4E5668319E}" type="sibTrans" cxnId="{5C96F943-0389-4AA5-ABE1-07788E686A28}">
      <dgm:prSet/>
      <dgm:spPr/>
      <dgm:t>
        <a:bodyPr/>
        <a:lstStyle/>
        <a:p>
          <a:endParaRPr lang="en-US"/>
        </a:p>
      </dgm:t>
    </dgm:pt>
    <dgm:pt modelId="{6AB8BEA7-047D-4631-8280-C7A363E8DBA7}">
      <dgm:prSet/>
      <dgm:spPr>
        <a:solidFill>
          <a:schemeClr val="accent3"/>
        </a:solidFill>
      </dgm:spPr>
      <dgm:t>
        <a:bodyPr/>
        <a:lstStyle/>
        <a:p>
          <a:r>
            <a:rPr lang="vi-VN" dirty="0" smtClean="0"/>
            <a:t>Tìm hiểu tổ chức, cách thức hoạt động của công ty.</a:t>
          </a:r>
          <a:endParaRPr lang="en-US" dirty="0" smtClean="0"/>
        </a:p>
        <a:p>
          <a:r>
            <a:rPr lang="vi-VN" dirty="0" smtClean="0"/>
            <a:t>Tìm hiểu về các nghiệp vụ của công ty như nghiệp vụ tính lương, nghiệp vụ chấm công, nghiệp vụ quản lí bảo hiểm xã hội , phải nắm rõ những nghiệp vụ này chúng ta mới có thể xây dựng được phần mềm.</a:t>
          </a:r>
          <a:endParaRPr lang="en-US" dirty="0" smtClean="0"/>
        </a:p>
        <a:p>
          <a:r>
            <a:rPr lang="vi-VN" dirty="0" smtClean="0"/>
            <a:t>Cần phải tìm hiểu nguyên cứu về những nhu cầu có thể phát sinh của doanh nghiệp trong tương lai để từ đó có thể có giải pháp thiết kế phần mềm phù hợp có tính mềm dẻo cao đáp ứng được bất cứ sự thay đổi có thể xảy ra nào. </a:t>
          </a:r>
          <a:endParaRPr lang="en-US" dirty="0"/>
        </a:p>
      </dgm:t>
    </dgm:pt>
    <dgm:pt modelId="{8EF154A0-75B5-431D-82E7-4E02CAE8BA28}" type="parTrans" cxnId="{CA18C99E-04CB-4944-909E-A77C3393C6C0}">
      <dgm:prSet/>
      <dgm:spPr/>
      <dgm:t>
        <a:bodyPr/>
        <a:lstStyle/>
        <a:p>
          <a:endParaRPr lang="en-US"/>
        </a:p>
      </dgm:t>
    </dgm:pt>
    <dgm:pt modelId="{38C2D26B-10EC-47BD-8F3B-8609329A5B4A}" type="sibTrans" cxnId="{CA18C99E-04CB-4944-909E-A77C3393C6C0}">
      <dgm:prSet/>
      <dgm:spPr/>
      <dgm:t>
        <a:bodyPr/>
        <a:lstStyle/>
        <a:p>
          <a:endParaRPr lang="en-US"/>
        </a:p>
      </dgm:t>
    </dgm:pt>
    <dgm:pt modelId="{A8C8D874-E004-405F-B9D2-521073236BA7}" type="pres">
      <dgm:prSet presAssocID="{7EEF4842-DCD4-4572-A130-CD20C7E9C803}" presName="Name0" presStyleCnt="0">
        <dgm:presLayoutVars>
          <dgm:dir/>
          <dgm:animOne val="branch"/>
          <dgm:animLvl val="lvl"/>
        </dgm:presLayoutVars>
      </dgm:prSet>
      <dgm:spPr/>
      <dgm:t>
        <a:bodyPr/>
        <a:lstStyle/>
        <a:p>
          <a:endParaRPr lang="en-US"/>
        </a:p>
      </dgm:t>
    </dgm:pt>
    <dgm:pt modelId="{48324577-7FCC-4136-815B-D935DFD58207}" type="pres">
      <dgm:prSet presAssocID="{D48A8A05-F256-4675-BE5C-09F7373173D9}" presName="chaos" presStyleCnt="0"/>
      <dgm:spPr/>
    </dgm:pt>
    <dgm:pt modelId="{83CE4D39-56FC-4D14-ACC3-357D7073E21E}" type="pres">
      <dgm:prSet presAssocID="{D48A8A05-F256-4675-BE5C-09F7373173D9}" presName="parTx1" presStyleLbl="revTx" presStyleIdx="0" presStyleCnt="1"/>
      <dgm:spPr/>
      <dgm:t>
        <a:bodyPr/>
        <a:lstStyle/>
        <a:p>
          <a:endParaRPr lang="en-US"/>
        </a:p>
      </dgm:t>
    </dgm:pt>
    <dgm:pt modelId="{3ECB16D8-AC92-4EEE-AC62-50FD92C55D34}" type="pres">
      <dgm:prSet presAssocID="{D48A8A05-F256-4675-BE5C-09F7373173D9}" presName="c1" presStyleLbl="node1" presStyleIdx="0" presStyleCnt="19"/>
      <dgm:spPr/>
    </dgm:pt>
    <dgm:pt modelId="{4F9C98AB-2B97-4B05-B3E6-B75DF4DEEE17}" type="pres">
      <dgm:prSet presAssocID="{D48A8A05-F256-4675-BE5C-09F7373173D9}" presName="c2" presStyleLbl="node1" presStyleIdx="1" presStyleCnt="19"/>
      <dgm:spPr/>
    </dgm:pt>
    <dgm:pt modelId="{143B6DA2-47BC-4AAE-BA92-27089AC14078}" type="pres">
      <dgm:prSet presAssocID="{D48A8A05-F256-4675-BE5C-09F7373173D9}" presName="c3" presStyleLbl="node1" presStyleIdx="2" presStyleCnt="19" custLinFactNeighborX="-15444"/>
      <dgm:spPr/>
    </dgm:pt>
    <dgm:pt modelId="{E5952C4E-CB33-4976-B696-8557BCF1E2AC}" type="pres">
      <dgm:prSet presAssocID="{D48A8A05-F256-4675-BE5C-09F7373173D9}" presName="c4" presStyleLbl="node1" presStyleIdx="3" presStyleCnt="19"/>
      <dgm:spPr/>
    </dgm:pt>
    <dgm:pt modelId="{A7226C45-0EA0-40BE-A446-B9980E6E1914}" type="pres">
      <dgm:prSet presAssocID="{D48A8A05-F256-4675-BE5C-09F7373173D9}" presName="c5" presStyleLbl="node1" presStyleIdx="4" presStyleCnt="19"/>
      <dgm:spPr/>
    </dgm:pt>
    <dgm:pt modelId="{0C7EA15B-68AE-4BBB-94C6-CAF995012EAF}" type="pres">
      <dgm:prSet presAssocID="{D48A8A05-F256-4675-BE5C-09F7373173D9}" presName="c6" presStyleLbl="node1" presStyleIdx="5" presStyleCnt="19"/>
      <dgm:spPr/>
    </dgm:pt>
    <dgm:pt modelId="{1757852F-6D4E-4E61-A6E5-A29B6B98A8A8}" type="pres">
      <dgm:prSet presAssocID="{D48A8A05-F256-4675-BE5C-09F7373173D9}" presName="c7" presStyleLbl="node1" presStyleIdx="6" presStyleCnt="19"/>
      <dgm:spPr/>
    </dgm:pt>
    <dgm:pt modelId="{D1C04DFC-1B13-4541-B207-CA15CD50D2C7}" type="pres">
      <dgm:prSet presAssocID="{D48A8A05-F256-4675-BE5C-09F7373173D9}" presName="c8" presStyleLbl="node1" presStyleIdx="7" presStyleCnt="19"/>
      <dgm:spPr/>
    </dgm:pt>
    <dgm:pt modelId="{73B57F3C-5B3B-431C-83BC-540269106C97}" type="pres">
      <dgm:prSet presAssocID="{D48A8A05-F256-4675-BE5C-09F7373173D9}" presName="c9" presStyleLbl="node1" presStyleIdx="8" presStyleCnt="19"/>
      <dgm:spPr/>
    </dgm:pt>
    <dgm:pt modelId="{6A68FBAA-1621-44BF-9593-6763025622F0}" type="pres">
      <dgm:prSet presAssocID="{D48A8A05-F256-4675-BE5C-09F7373173D9}" presName="c10" presStyleLbl="node1" presStyleIdx="9" presStyleCnt="19"/>
      <dgm:spPr/>
    </dgm:pt>
    <dgm:pt modelId="{4C314641-D8BC-4FC7-AE37-2E1E22F6A046}" type="pres">
      <dgm:prSet presAssocID="{D48A8A05-F256-4675-BE5C-09F7373173D9}" presName="c11" presStyleLbl="node1" presStyleIdx="10" presStyleCnt="19"/>
      <dgm:spPr/>
    </dgm:pt>
    <dgm:pt modelId="{A120F2BB-EDB8-44D7-920F-7EE00EDE5BDC}" type="pres">
      <dgm:prSet presAssocID="{D48A8A05-F256-4675-BE5C-09F7373173D9}" presName="c12" presStyleLbl="node1" presStyleIdx="11" presStyleCnt="19"/>
      <dgm:spPr/>
    </dgm:pt>
    <dgm:pt modelId="{6A0D13FC-BCCC-4E68-8EE4-35EB6449756E}" type="pres">
      <dgm:prSet presAssocID="{D48A8A05-F256-4675-BE5C-09F7373173D9}" presName="c13" presStyleLbl="node1" presStyleIdx="12" presStyleCnt="19"/>
      <dgm:spPr/>
    </dgm:pt>
    <dgm:pt modelId="{2FB6C738-CA9D-47A9-AB18-432CEA7B2DE0}" type="pres">
      <dgm:prSet presAssocID="{D48A8A05-F256-4675-BE5C-09F7373173D9}" presName="c14" presStyleLbl="node1" presStyleIdx="13" presStyleCnt="19"/>
      <dgm:spPr/>
    </dgm:pt>
    <dgm:pt modelId="{E5CF0A7A-E250-4F57-9AB4-F22687773678}" type="pres">
      <dgm:prSet presAssocID="{D48A8A05-F256-4675-BE5C-09F7373173D9}" presName="c15" presStyleLbl="node1" presStyleIdx="14" presStyleCnt="19"/>
      <dgm:spPr/>
    </dgm:pt>
    <dgm:pt modelId="{9AD73F19-5125-40C5-86B8-22146DD29F3F}" type="pres">
      <dgm:prSet presAssocID="{D48A8A05-F256-4675-BE5C-09F7373173D9}" presName="c16" presStyleLbl="node1" presStyleIdx="15" presStyleCnt="19"/>
      <dgm:spPr/>
    </dgm:pt>
    <dgm:pt modelId="{067E21F2-83AF-4839-BF6C-8E290ACC5786}" type="pres">
      <dgm:prSet presAssocID="{D48A8A05-F256-4675-BE5C-09F7373173D9}" presName="c17" presStyleLbl="node1" presStyleIdx="16" presStyleCnt="19"/>
      <dgm:spPr/>
    </dgm:pt>
    <dgm:pt modelId="{EE1F0DCA-2A8F-461A-B1C4-C5DF2B8DB1A8}" type="pres">
      <dgm:prSet presAssocID="{D48A8A05-F256-4675-BE5C-09F7373173D9}" presName="c18" presStyleLbl="node1" presStyleIdx="17" presStyleCnt="19"/>
      <dgm:spPr/>
    </dgm:pt>
    <dgm:pt modelId="{5433D7F0-A9CE-4500-80CC-0DE207A9892D}" type="pres">
      <dgm:prSet presAssocID="{E512FBA6-0F16-4F0D-A4DB-2D4E5668319E}" presName="chevronComposite1" presStyleCnt="0"/>
      <dgm:spPr/>
    </dgm:pt>
    <dgm:pt modelId="{311715B7-C118-4E0D-ABBF-029086FC0353}" type="pres">
      <dgm:prSet presAssocID="{E512FBA6-0F16-4F0D-A4DB-2D4E5668319E}" presName="chevron1" presStyleLbl="sibTrans2D1" presStyleIdx="0" presStyleCnt="2"/>
      <dgm:spPr/>
    </dgm:pt>
    <dgm:pt modelId="{1119C3D4-4D65-4930-801D-28F6C01BC9ED}" type="pres">
      <dgm:prSet presAssocID="{E512FBA6-0F16-4F0D-A4DB-2D4E5668319E}" presName="spChevron1" presStyleCnt="0"/>
      <dgm:spPr/>
    </dgm:pt>
    <dgm:pt modelId="{64AEAFCD-3D6A-490B-8F6D-9BC18C37B308}" type="pres">
      <dgm:prSet presAssocID="{E512FBA6-0F16-4F0D-A4DB-2D4E5668319E}" presName="overlap" presStyleCnt="0"/>
      <dgm:spPr/>
    </dgm:pt>
    <dgm:pt modelId="{92ECEB3C-63CD-4479-9ED9-B980A0AA9DA8}" type="pres">
      <dgm:prSet presAssocID="{E512FBA6-0F16-4F0D-A4DB-2D4E5668319E}" presName="chevronComposite2" presStyleCnt="0"/>
      <dgm:spPr/>
    </dgm:pt>
    <dgm:pt modelId="{7AB6A067-5CCD-4574-9B2B-67443A05C4C8}" type="pres">
      <dgm:prSet presAssocID="{E512FBA6-0F16-4F0D-A4DB-2D4E5668319E}" presName="chevron2" presStyleLbl="sibTrans2D1" presStyleIdx="1" presStyleCnt="2"/>
      <dgm:spPr/>
    </dgm:pt>
    <dgm:pt modelId="{CE6323F9-7840-41AF-AFC9-692A957F0B5B}" type="pres">
      <dgm:prSet presAssocID="{E512FBA6-0F16-4F0D-A4DB-2D4E5668319E}" presName="spChevron2" presStyleCnt="0"/>
      <dgm:spPr/>
    </dgm:pt>
    <dgm:pt modelId="{907D436F-4E5C-414C-ACB3-844557121A24}" type="pres">
      <dgm:prSet presAssocID="{6AB8BEA7-047D-4631-8280-C7A363E8DBA7}" presName="last" presStyleCnt="0"/>
      <dgm:spPr/>
    </dgm:pt>
    <dgm:pt modelId="{70CF7A05-32A6-46CC-888D-F089F441B50F}" type="pres">
      <dgm:prSet presAssocID="{6AB8BEA7-047D-4631-8280-C7A363E8DBA7}" presName="circleTx" presStyleLbl="node1" presStyleIdx="18" presStyleCnt="19" custScaleX="401146" custScaleY="238178"/>
      <dgm:spPr/>
      <dgm:t>
        <a:bodyPr/>
        <a:lstStyle/>
        <a:p>
          <a:endParaRPr lang="en-US"/>
        </a:p>
      </dgm:t>
    </dgm:pt>
    <dgm:pt modelId="{8F4AE30C-7B57-41AD-90BB-A6BF94AA1531}" type="pres">
      <dgm:prSet presAssocID="{6AB8BEA7-047D-4631-8280-C7A363E8DBA7}" presName="spN" presStyleCnt="0"/>
      <dgm:spPr/>
    </dgm:pt>
  </dgm:ptLst>
  <dgm:cxnLst>
    <dgm:cxn modelId="{A940E83D-D339-43A7-9362-087CCEB409C3}" type="presOf" srcId="{6AB8BEA7-047D-4631-8280-C7A363E8DBA7}" destId="{70CF7A05-32A6-46CC-888D-F089F441B50F}" srcOrd="0" destOrd="0" presId="urn:microsoft.com/office/officeart/2009/3/layout/RandomtoResultProcess"/>
    <dgm:cxn modelId="{CB51DA51-E461-40C5-AA21-ED034F7342A1}" type="presOf" srcId="{7EEF4842-DCD4-4572-A130-CD20C7E9C803}" destId="{A8C8D874-E004-405F-B9D2-521073236BA7}" srcOrd="0" destOrd="0" presId="urn:microsoft.com/office/officeart/2009/3/layout/RandomtoResultProcess"/>
    <dgm:cxn modelId="{D5D0CFEC-A999-49BA-B8D8-10C6B4182E3E}" type="presOf" srcId="{D48A8A05-F256-4675-BE5C-09F7373173D9}" destId="{83CE4D39-56FC-4D14-ACC3-357D7073E21E}" srcOrd="0" destOrd="0" presId="urn:microsoft.com/office/officeart/2009/3/layout/RandomtoResultProcess"/>
    <dgm:cxn modelId="{5C96F943-0389-4AA5-ABE1-07788E686A28}" srcId="{7EEF4842-DCD4-4572-A130-CD20C7E9C803}" destId="{D48A8A05-F256-4675-BE5C-09F7373173D9}" srcOrd="0" destOrd="0" parTransId="{5AA5200A-AAEE-4FA7-A6CE-A0447FA2FF0C}" sibTransId="{E512FBA6-0F16-4F0D-A4DB-2D4E5668319E}"/>
    <dgm:cxn modelId="{CA18C99E-04CB-4944-909E-A77C3393C6C0}" srcId="{7EEF4842-DCD4-4572-A130-CD20C7E9C803}" destId="{6AB8BEA7-047D-4631-8280-C7A363E8DBA7}" srcOrd="1" destOrd="0" parTransId="{8EF154A0-75B5-431D-82E7-4E02CAE8BA28}" sibTransId="{38C2D26B-10EC-47BD-8F3B-8609329A5B4A}"/>
    <dgm:cxn modelId="{462A5822-4EFE-481A-B98E-687F13A2F256}" type="presParOf" srcId="{A8C8D874-E004-405F-B9D2-521073236BA7}" destId="{48324577-7FCC-4136-815B-D935DFD58207}" srcOrd="0" destOrd="0" presId="urn:microsoft.com/office/officeart/2009/3/layout/RandomtoResultProcess"/>
    <dgm:cxn modelId="{E3373F57-9ABE-47CD-85DB-4DFD00C18D1A}" type="presParOf" srcId="{48324577-7FCC-4136-815B-D935DFD58207}" destId="{83CE4D39-56FC-4D14-ACC3-357D7073E21E}" srcOrd="0" destOrd="0" presId="urn:microsoft.com/office/officeart/2009/3/layout/RandomtoResultProcess"/>
    <dgm:cxn modelId="{52814D4E-0291-4843-ADB1-6B4B099ABDA3}" type="presParOf" srcId="{48324577-7FCC-4136-815B-D935DFD58207}" destId="{3ECB16D8-AC92-4EEE-AC62-50FD92C55D34}" srcOrd="1" destOrd="0" presId="urn:microsoft.com/office/officeart/2009/3/layout/RandomtoResultProcess"/>
    <dgm:cxn modelId="{CE059FB5-A86A-4D3F-94A8-4D06B756FE35}" type="presParOf" srcId="{48324577-7FCC-4136-815B-D935DFD58207}" destId="{4F9C98AB-2B97-4B05-B3E6-B75DF4DEEE17}" srcOrd="2" destOrd="0" presId="urn:microsoft.com/office/officeart/2009/3/layout/RandomtoResultProcess"/>
    <dgm:cxn modelId="{79B9A431-B070-4DF8-97C1-5534ED7C1B17}" type="presParOf" srcId="{48324577-7FCC-4136-815B-D935DFD58207}" destId="{143B6DA2-47BC-4AAE-BA92-27089AC14078}" srcOrd="3" destOrd="0" presId="urn:microsoft.com/office/officeart/2009/3/layout/RandomtoResultProcess"/>
    <dgm:cxn modelId="{4BADB90A-2271-4242-8398-BB94DAC04F50}" type="presParOf" srcId="{48324577-7FCC-4136-815B-D935DFD58207}" destId="{E5952C4E-CB33-4976-B696-8557BCF1E2AC}" srcOrd="4" destOrd="0" presId="urn:microsoft.com/office/officeart/2009/3/layout/RandomtoResultProcess"/>
    <dgm:cxn modelId="{9A0E7647-1979-402E-8E67-EB7FD8F60256}" type="presParOf" srcId="{48324577-7FCC-4136-815B-D935DFD58207}" destId="{A7226C45-0EA0-40BE-A446-B9980E6E1914}" srcOrd="5" destOrd="0" presId="urn:microsoft.com/office/officeart/2009/3/layout/RandomtoResultProcess"/>
    <dgm:cxn modelId="{F569AC9A-3D39-422A-AC61-713AF90CA7C2}" type="presParOf" srcId="{48324577-7FCC-4136-815B-D935DFD58207}" destId="{0C7EA15B-68AE-4BBB-94C6-CAF995012EAF}" srcOrd="6" destOrd="0" presId="urn:microsoft.com/office/officeart/2009/3/layout/RandomtoResultProcess"/>
    <dgm:cxn modelId="{28AF0204-CE7A-4093-A44E-E98CD596A7BB}" type="presParOf" srcId="{48324577-7FCC-4136-815B-D935DFD58207}" destId="{1757852F-6D4E-4E61-A6E5-A29B6B98A8A8}" srcOrd="7" destOrd="0" presId="urn:microsoft.com/office/officeart/2009/3/layout/RandomtoResultProcess"/>
    <dgm:cxn modelId="{6349EF1D-7696-4BEF-A8D4-84830DA342F7}" type="presParOf" srcId="{48324577-7FCC-4136-815B-D935DFD58207}" destId="{D1C04DFC-1B13-4541-B207-CA15CD50D2C7}" srcOrd="8" destOrd="0" presId="urn:microsoft.com/office/officeart/2009/3/layout/RandomtoResultProcess"/>
    <dgm:cxn modelId="{8175DE44-4BDB-47E3-9980-18878A3DC43A}" type="presParOf" srcId="{48324577-7FCC-4136-815B-D935DFD58207}" destId="{73B57F3C-5B3B-431C-83BC-540269106C97}" srcOrd="9" destOrd="0" presId="urn:microsoft.com/office/officeart/2009/3/layout/RandomtoResultProcess"/>
    <dgm:cxn modelId="{72F1D2DB-A07F-4BC4-BFC7-63E40E69DE5C}" type="presParOf" srcId="{48324577-7FCC-4136-815B-D935DFD58207}" destId="{6A68FBAA-1621-44BF-9593-6763025622F0}" srcOrd="10" destOrd="0" presId="urn:microsoft.com/office/officeart/2009/3/layout/RandomtoResultProcess"/>
    <dgm:cxn modelId="{350A1E56-0E9F-4E76-AB20-E9D1FB713740}" type="presParOf" srcId="{48324577-7FCC-4136-815B-D935DFD58207}" destId="{4C314641-D8BC-4FC7-AE37-2E1E22F6A046}" srcOrd="11" destOrd="0" presId="urn:microsoft.com/office/officeart/2009/3/layout/RandomtoResultProcess"/>
    <dgm:cxn modelId="{5B8DBE2E-7C5B-4358-BA9D-EFED192DF202}" type="presParOf" srcId="{48324577-7FCC-4136-815B-D935DFD58207}" destId="{A120F2BB-EDB8-44D7-920F-7EE00EDE5BDC}" srcOrd="12" destOrd="0" presId="urn:microsoft.com/office/officeart/2009/3/layout/RandomtoResultProcess"/>
    <dgm:cxn modelId="{526001E1-FF71-4DEA-B7FC-841EF3950FFD}" type="presParOf" srcId="{48324577-7FCC-4136-815B-D935DFD58207}" destId="{6A0D13FC-BCCC-4E68-8EE4-35EB6449756E}" srcOrd="13" destOrd="0" presId="urn:microsoft.com/office/officeart/2009/3/layout/RandomtoResultProcess"/>
    <dgm:cxn modelId="{FAD7F2F9-8CC0-447D-A5CE-D78C6C11862C}" type="presParOf" srcId="{48324577-7FCC-4136-815B-D935DFD58207}" destId="{2FB6C738-CA9D-47A9-AB18-432CEA7B2DE0}" srcOrd="14" destOrd="0" presId="urn:microsoft.com/office/officeart/2009/3/layout/RandomtoResultProcess"/>
    <dgm:cxn modelId="{9C5E5079-AE77-4CB8-A03D-2C0CB4996F7F}" type="presParOf" srcId="{48324577-7FCC-4136-815B-D935DFD58207}" destId="{E5CF0A7A-E250-4F57-9AB4-F22687773678}" srcOrd="15" destOrd="0" presId="urn:microsoft.com/office/officeart/2009/3/layout/RandomtoResultProcess"/>
    <dgm:cxn modelId="{CC98BC1D-5728-494D-A3A9-726BC32F9F48}" type="presParOf" srcId="{48324577-7FCC-4136-815B-D935DFD58207}" destId="{9AD73F19-5125-40C5-86B8-22146DD29F3F}" srcOrd="16" destOrd="0" presId="urn:microsoft.com/office/officeart/2009/3/layout/RandomtoResultProcess"/>
    <dgm:cxn modelId="{B1B7DCF7-B5FE-4796-89E4-F7110EC6F318}" type="presParOf" srcId="{48324577-7FCC-4136-815B-D935DFD58207}" destId="{067E21F2-83AF-4839-BF6C-8E290ACC5786}" srcOrd="17" destOrd="0" presId="urn:microsoft.com/office/officeart/2009/3/layout/RandomtoResultProcess"/>
    <dgm:cxn modelId="{85028CD6-25AD-46B1-BFDD-E5B4335A1B57}" type="presParOf" srcId="{48324577-7FCC-4136-815B-D935DFD58207}" destId="{EE1F0DCA-2A8F-461A-B1C4-C5DF2B8DB1A8}" srcOrd="18" destOrd="0" presId="urn:microsoft.com/office/officeart/2009/3/layout/RandomtoResultProcess"/>
    <dgm:cxn modelId="{DE6705EA-7199-4F4F-8535-6E8A582A39BC}" type="presParOf" srcId="{A8C8D874-E004-405F-B9D2-521073236BA7}" destId="{5433D7F0-A9CE-4500-80CC-0DE207A9892D}" srcOrd="1" destOrd="0" presId="urn:microsoft.com/office/officeart/2009/3/layout/RandomtoResultProcess"/>
    <dgm:cxn modelId="{88544546-E1F6-4F96-B51B-50ED07D73521}" type="presParOf" srcId="{5433D7F0-A9CE-4500-80CC-0DE207A9892D}" destId="{311715B7-C118-4E0D-ABBF-029086FC0353}" srcOrd="0" destOrd="0" presId="urn:microsoft.com/office/officeart/2009/3/layout/RandomtoResultProcess"/>
    <dgm:cxn modelId="{B2976824-2DFE-4BD1-A090-F8EBBF821A33}" type="presParOf" srcId="{5433D7F0-A9CE-4500-80CC-0DE207A9892D}" destId="{1119C3D4-4D65-4930-801D-28F6C01BC9ED}" srcOrd="1" destOrd="0" presId="urn:microsoft.com/office/officeart/2009/3/layout/RandomtoResultProcess"/>
    <dgm:cxn modelId="{93DC7263-559B-4F31-A985-477A2E110630}" type="presParOf" srcId="{A8C8D874-E004-405F-B9D2-521073236BA7}" destId="{64AEAFCD-3D6A-490B-8F6D-9BC18C37B308}" srcOrd="2" destOrd="0" presId="urn:microsoft.com/office/officeart/2009/3/layout/RandomtoResultProcess"/>
    <dgm:cxn modelId="{F52CC666-40ED-42EB-9B64-59E7F0E6C094}" type="presParOf" srcId="{A8C8D874-E004-405F-B9D2-521073236BA7}" destId="{92ECEB3C-63CD-4479-9ED9-B980A0AA9DA8}" srcOrd="3" destOrd="0" presId="urn:microsoft.com/office/officeart/2009/3/layout/RandomtoResultProcess"/>
    <dgm:cxn modelId="{1B94FC79-101E-4302-84D0-6E4ABCEA668A}" type="presParOf" srcId="{92ECEB3C-63CD-4479-9ED9-B980A0AA9DA8}" destId="{7AB6A067-5CCD-4574-9B2B-67443A05C4C8}" srcOrd="0" destOrd="0" presId="urn:microsoft.com/office/officeart/2009/3/layout/RandomtoResultProcess"/>
    <dgm:cxn modelId="{8728E05E-68A4-4864-AD47-82D832A2FCD1}" type="presParOf" srcId="{92ECEB3C-63CD-4479-9ED9-B980A0AA9DA8}" destId="{CE6323F9-7840-41AF-AFC9-692A957F0B5B}" srcOrd="1" destOrd="0" presId="urn:microsoft.com/office/officeart/2009/3/layout/RandomtoResultProcess"/>
    <dgm:cxn modelId="{260F13A0-FD2B-4C8B-983C-202FB3DD45B7}" type="presParOf" srcId="{A8C8D874-E004-405F-B9D2-521073236BA7}" destId="{907D436F-4E5C-414C-ACB3-844557121A24}" srcOrd="4" destOrd="0" presId="urn:microsoft.com/office/officeart/2009/3/layout/RandomtoResultProcess"/>
    <dgm:cxn modelId="{B075C922-D1BB-4719-8EF2-2D2730967097}" type="presParOf" srcId="{907D436F-4E5C-414C-ACB3-844557121A24}" destId="{70CF7A05-32A6-46CC-888D-F089F441B50F}" srcOrd="0" destOrd="0" presId="urn:microsoft.com/office/officeart/2009/3/layout/RandomtoResultProcess"/>
    <dgm:cxn modelId="{55415B1F-89FB-4471-95D5-80778DB849BA}" type="presParOf" srcId="{907D436F-4E5C-414C-ACB3-844557121A24}" destId="{8F4AE30C-7B57-41AD-90BB-A6BF94AA1531}"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EEF4842-DCD4-4572-A130-CD20C7E9C803}" type="doc">
      <dgm:prSet loTypeId="urn:microsoft.com/office/officeart/2009/3/layout/RandomtoResultProcess" loCatId="process" qsTypeId="urn:microsoft.com/office/officeart/2005/8/quickstyle/simple1" qsCatId="simple" csTypeId="urn:microsoft.com/office/officeart/2005/8/colors/accent1_2" csCatId="accent1" phldr="1"/>
      <dgm:spPr/>
      <dgm:t>
        <a:bodyPr/>
        <a:lstStyle/>
        <a:p>
          <a:endParaRPr lang="en-US"/>
        </a:p>
      </dgm:t>
    </dgm:pt>
    <dgm:pt modelId="{D48A8A05-F256-4675-BE5C-09F7373173D9}">
      <dgm:prSet/>
      <dgm:spPr/>
      <dgm:t>
        <a:bodyPr/>
        <a:lstStyle/>
        <a:p>
          <a:r>
            <a:rPr lang="en-US" b="1" dirty="0" smtClean="0"/>
            <a:t>4-Phạm vi </a:t>
          </a:r>
          <a:r>
            <a:rPr lang="en-US" b="1" dirty="0" err="1" smtClean="0"/>
            <a:t>ứng</a:t>
          </a:r>
          <a:r>
            <a:rPr lang="en-US" b="1" dirty="0" smtClean="0"/>
            <a:t> </a:t>
          </a:r>
          <a:r>
            <a:rPr lang="en-US" b="1" dirty="0" err="1" smtClean="0"/>
            <a:t>dụng</a:t>
          </a:r>
          <a:endParaRPr lang="en-US" dirty="0"/>
        </a:p>
      </dgm:t>
    </dgm:pt>
    <dgm:pt modelId="{5AA5200A-AAEE-4FA7-A6CE-A0447FA2FF0C}" type="parTrans" cxnId="{5C96F943-0389-4AA5-ABE1-07788E686A28}">
      <dgm:prSet/>
      <dgm:spPr/>
      <dgm:t>
        <a:bodyPr/>
        <a:lstStyle/>
        <a:p>
          <a:endParaRPr lang="en-US"/>
        </a:p>
      </dgm:t>
    </dgm:pt>
    <dgm:pt modelId="{E512FBA6-0F16-4F0D-A4DB-2D4E5668319E}" type="sibTrans" cxnId="{5C96F943-0389-4AA5-ABE1-07788E686A28}">
      <dgm:prSet/>
      <dgm:spPr/>
      <dgm:t>
        <a:bodyPr/>
        <a:lstStyle/>
        <a:p>
          <a:endParaRPr lang="en-US"/>
        </a:p>
      </dgm:t>
    </dgm:pt>
    <dgm:pt modelId="{6AB8BEA7-047D-4631-8280-C7A363E8DBA7}">
      <dgm:prSet/>
      <dgm:spPr/>
      <dgm:t>
        <a:bodyPr/>
        <a:lstStyle/>
        <a:p>
          <a:r>
            <a:rPr lang="vi-VN" dirty="0" smtClean="0"/>
            <a:t>Ứng dụng được xây dựng với mục đích là phục vụ cho tác vụ quản lí hồ sơ nhân viên, quản lí lương, chấm công, cũng như là những tác vụ luân chuyển nhân viên, quản lí bảo hiểm, các chế độ.  Vì vậy đối tượng sử dụng  nó là những nhân viên  có thẩm quuền của doanh nghiệp, cụ thể hơn đó chính là những nhà lãnh đạo doanh nghiệp và những nhân viên thuộc phòng nhân sự của công ty.</a:t>
          </a:r>
          <a:endParaRPr lang="en-US" dirty="0"/>
        </a:p>
      </dgm:t>
    </dgm:pt>
    <dgm:pt modelId="{8EF154A0-75B5-431D-82E7-4E02CAE8BA28}" type="parTrans" cxnId="{CA18C99E-04CB-4944-909E-A77C3393C6C0}">
      <dgm:prSet/>
      <dgm:spPr/>
      <dgm:t>
        <a:bodyPr/>
        <a:lstStyle/>
        <a:p>
          <a:endParaRPr lang="en-US"/>
        </a:p>
      </dgm:t>
    </dgm:pt>
    <dgm:pt modelId="{38C2D26B-10EC-47BD-8F3B-8609329A5B4A}" type="sibTrans" cxnId="{CA18C99E-04CB-4944-909E-A77C3393C6C0}">
      <dgm:prSet/>
      <dgm:spPr/>
      <dgm:t>
        <a:bodyPr/>
        <a:lstStyle/>
        <a:p>
          <a:endParaRPr lang="en-US"/>
        </a:p>
      </dgm:t>
    </dgm:pt>
    <dgm:pt modelId="{A8C8D874-E004-405F-B9D2-521073236BA7}" type="pres">
      <dgm:prSet presAssocID="{7EEF4842-DCD4-4572-A130-CD20C7E9C803}" presName="Name0" presStyleCnt="0">
        <dgm:presLayoutVars>
          <dgm:dir/>
          <dgm:animOne val="branch"/>
          <dgm:animLvl val="lvl"/>
        </dgm:presLayoutVars>
      </dgm:prSet>
      <dgm:spPr/>
      <dgm:t>
        <a:bodyPr/>
        <a:lstStyle/>
        <a:p>
          <a:endParaRPr lang="en-US"/>
        </a:p>
      </dgm:t>
    </dgm:pt>
    <dgm:pt modelId="{48324577-7FCC-4136-815B-D935DFD58207}" type="pres">
      <dgm:prSet presAssocID="{D48A8A05-F256-4675-BE5C-09F7373173D9}" presName="chaos" presStyleCnt="0"/>
      <dgm:spPr/>
    </dgm:pt>
    <dgm:pt modelId="{83CE4D39-56FC-4D14-ACC3-357D7073E21E}" type="pres">
      <dgm:prSet presAssocID="{D48A8A05-F256-4675-BE5C-09F7373173D9}" presName="parTx1" presStyleLbl="revTx" presStyleIdx="0" presStyleCnt="1"/>
      <dgm:spPr/>
      <dgm:t>
        <a:bodyPr/>
        <a:lstStyle/>
        <a:p>
          <a:endParaRPr lang="en-US"/>
        </a:p>
      </dgm:t>
    </dgm:pt>
    <dgm:pt modelId="{3ECB16D8-AC92-4EEE-AC62-50FD92C55D34}" type="pres">
      <dgm:prSet presAssocID="{D48A8A05-F256-4675-BE5C-09F7373173D9}" presName="c1" presStyleLbl="node1" presStyleIdx="0" presStyleCnt="19"/>
      <dgm:spPr/>
    </dgm:pt>
    <dgm:pt modelId="{4F9C98AB-2B97-4B05-B3E6-B75DF4DEEE17}" type="pres">
      <dgm:prSet presAssocID="{D48A8A05-F256-4675-BE5C-09F7373173D9}" presName="c2" presStyleLbl="node1" presStyleIdx="1" presStyleCnt="19"/>
      <dgm:spPr/>
    </dgm:pt>
    <dgm:pt modelId="{143B6DA2-47BC-4AAE-BA92-27089AC14078}" type="pres">
      <dgm:prSet presAssocID="{D48A8A05-F256-4675-BE5C-09F7373173D9}" presName="c3" presStyleLbl="node1" presStyleIdx="2" presStyleCnt="19" custLinFactNeighborX="-15444"/>
      <dgm:spPr/>
    </dgm:pt>
    <dgm:pt modelId="{E5952C4E-CB33-4976-B696-8557BCF1E2AC}" type="pres">
      <dgm:prSet presAssocID="{D48A8A05-F256-4675-BE5C-09F7373173D9}" presName="c4" presStyleLbl="node1" presStyleIdx="3" presStyleCnt="19"/>
      <dgm:spPr/>
    </dgm:pt>
    <dgm:pt modelId="{A7226C45-0EA0-40BE-A446-B9980E6E1914}" type="pres">
      <dgm:prSet presAssocID="{D48A8A05-F256-4675-BE5C-09F7373173D9}" presName="c5" presStyleLbl="node1" presStyleIdx="4" presStyleCnt="19"/>
      <dgm:spPr/>
    </dgm:pt>
    <dgm:pt modelId="{0C7EA15B-68AE-4BBB-94C6-CAF995012EAF}" type="pres">
      <dgm:prSet presAssocID="{D48A8A05-F256-4675-BE5C-09F7373173D9}" presName="c6" presStyleLbl="node1" presStyleIdx="5" presStyleCnt="19"/>
      <dgm:spPr/>
    </dgm:pt>
    <dgm:pt modelId="{1757852F-6D4E-4E61-A6E5-A29B6B98A8A8}" type="pres">
      <dgm:prSet presAssocID="{D48A8A05-F256-4675-BE5C-09F7373173D9}" presName="c7" presStyleLbl="node1" presStyleIdx="6" presStyleCnt="19"/>
      <dgm:spPr/>
    </dgm:pt>
    <dgm:pt modelId="{D1C04DFC-1B13-4541-B207-CA15CD50D2C7}" type="pres">
      <dgm:prSet presAssocID="{D48A8A05-F256-4675-BE5C-09F7373173D9}" presName="c8" presStyleLbl="node1" presStyleIdx="7" presStyleCnt="19"/>
      <dgm:spPr/>
    </dgm:pt>
    <dgm:pt modelId="{73B57F3C-5B3B-431C-83BC-540269106C97}" type="pres">
      <dgm:prSet presAssocID="{D48A8A05-F256-4675-BE5C-09F7373173D9}" presName="c9" presStyleLbl="node1" presStyleIdx="8" presStyleCnt="19"/>
      <dgm:spPr/>
    </dgm:pt>
    <dgm:pt modelId="{6A68FBAA-1621-44BF-9593-6763025622F0}" type="pres">
      <dgm:prSet presAssocID="{D48A8A05-F256-4675-BE5C-09F7373173D9}" presName="c10" presStyleLbl="node1" presStyleIdx="9" presStyleCnt="19"/>
      <dgm:spPr/>
    </dgm:pt>
    <dgm:pt modelId="{4C314641-D8BC-4FC7-AE37-2E1E22F6A046}" type="pres">
      <dgm:prSet presAssocID="{D48A8A05-F256-4675-BE5C-09F7373173D9}" presName="c11" presStyleLbl="node1" presStyleIdx="10" presStyleCnt="19"/>
      <dgm:spPr/>
    </dgm:pt>
    <dgm:pt modelId="{A120F2BB-EDB8-44D7-920F-7EE00EDE5BDC}" type="pres">
      <dgm:prSet presAssocID="{D48A8A05-F256-4675-BE5C-09F7373173D9}" presName="c12" presStyleLbl="node1" presStyleIdx="11" presStyleCnt="19"/>
      <dgm:spPr/>
    </dgm:pt>
    <dgm:pt modelId="{6A0D13FC-BCCC-4E68-8EE4-35EB6449756E}" type="pres">
      <dgm:prSet presAssocID="{D48A8A05-F256-4675-BE5C-09F7373173D9}" presName="c13" presStyleLbl="node1" presStyleIdx="12" presStyleCnt="19"/>
      <dgm:spPr/>
    </dgm:pt>
    <dgm:pt modelId="{2FB6C738-CA9D-47A9-AB18-432CEA7B2DE0}" type="pres">
      <dgm:prSet presAssocID="{D48A8A05-F256-4675-BE5C-09F7373173D9}" presName="c14" presStyleLbl="node1" presStyleIdx="13" presStyleCnt="19"/>
      <dgm:spPr/>
    </dgm:pt>
    <dgm:pt modelId="{E5CF0A7A-E250-4F57-9AB4-F22687773678}" type="pres">
      <dgm:prSet presAssocID="{D48A8A05-F256-4675-BE5C-09F7373173D9}" presName="c15" presStyleLbl="node1" presStyleIdx="14" presStyleCnt="19"/>
      <dgm:spPr/>
    </dgm:pt>
    <dgm:pt modelId="{9AD73F19-5125-40C5-86B8-22146DD29F3F}" type="pres">
      <dgm:prSet presAssocID="{D48A8A05-F256-4675-BE5C-09F7373173D9}" presName="c16" presStyleLbl="node1" presStyleIdx="15" presStyleCnt="19"/>
      <dgm:spPr/>
    </dgm:pt>
    <dgm:pt modelId="{067E21F2-83AF-4839-BF6C-8E290ACC5786}" type="pres">
      <dgm:prSet presAssocID="{D48A8A05-F256-4675-BE5C-09F7373173D9}" presName="c17" presStyleLbl="node1" presStyleIdx="16" presStyleCnt="19"/>
      <dgm:spPr/>
    </dgm:pt>
    <dgm:pt modelId="{EE1F0DCA-2A8F-461A-B1C4-C5DF2B8DB1A8}" type="pres">
      <dgm:prSet presAssocID="{D48A8A05-F256-4675-BE5C-09F7373173D9}" presName="c18" presStyleLbl="node1" presStyleIdx="17" presStyleCnt="19"/>
      <dgm:spPr/>
    </dgm:pt>
    <dgm:pt modelId="{5433D7F0-A9CE-4500-80CC-0DE207A9892D}" type="pres">
      <dgm:prSet presAssocID="{E512FBA6-0F16-4F0D-A4DB-2D4E5668319E}" presName="chevronComposite1" presStyleCnt="0"/>
      <dgm:spPr/>
    </dgm:pt>
    <dgm:pt modelId="{311715B7-C118-4E0D-ABBF-029086FC0353}" type="pres">
      <dgm:prSet presAssocID="{E512FBA6-0F16-4F0D-A4DB-2D4E5668319E}" presName="chevron1" presStyleLbl="sibTrans2D1" presStyleIdx="0" presStyleCnt="2"/>
      <dgm:spPr/>
    </dgm:pt>
    <dgm:pt modelId="{1119C3D4-4D65-4930-801D-28F6C01BC9ED}" type="pres">
      <dgm:prSet presAssocID="{E512FBA6-0F16-4F0D-A4DB-2D4E5668319E}" presName="spChevron1" presStyleCnt="0"/>
      <dgm:spPr/>
    </dgm:pt>
    <dgm:pt modelId="{42B29B44-2926-4E68-88B6-494656D2711C}" type="pres">
      <dgm:prSet presAssocID="{E512FBA6-0F16-4F0D-A4DB-2D4E5668319E}" presName="overlap" presStyleCnt="0"/>
      <dgm:spPr/>
    </dgm:pt>
    <dgm:pt modelId="{7B9A0AE9-B98A-43F1-9C3D-ABE957B12425}" type="pres">
      <dgm:prSet presAssocID="{E512FBA6-0F16-4F0D-A4DB-2D4E5668319E}" presName="chevronComposite2" presStyleCnt="0"/>
      <dgm:spPr/>
    </dgm:pt>
    <dgm:pt modelId="{770D8278-B94C-4415-922A-2BFA536F6C9F}" type="pres">
      <dgm:prSet presAssocID="{E512FBA6-0F16-4F0D-A4DB-2D4E5668319E}" presName="chevron2" presStyleLbl="sibTrans2D1" presStyleIdx="1" presStyleCnt="2"/>
      <dgm:spPr/>
    </dgm:pt>
    <dgm:pt modelId="{AB532A96-15F5-4A05-BE7B-07251DC2373D}" type="pres">
      <dgm:prSet presAssocID="{E512FBA6-0F16-4F0D-A4DB-2D4E5668319E}" presName="spChevron2" presStyleCnt="0"/>
      <dgm:spPr/>
    </dgm:pt>
    <dgm:pt modelId="{907D436F-4E5C-414C-ACB3-844557121A24}" type="pres">
      <dgm:prSet presAssocID="{6AB8BEA7-047D-4631-8280-C7A363E8DBA7}" presName="last" presStyleCnt="0"/>
      <dgm:spPr/>
    </dgm:pt>
    <dgm:pt modelId="{70CF7A05-32A6-46CC-888D-F089F441B50F}" type="pres">
      <dgm:prSet presAssocID="{6AB8BEA7-047D-4631-8280-C7A363E8DBA7}" presName="circleTx" presStyleLbl="node1" presStyleIdx="18" presStyleCnt="19" custScaleX="344484" custScaleY="220831"/>
      <dgm:spPr/>
      <dgm:t>
        <a:bodyPr/>
        <a:lstStyle/>
        <a:p>
          <a:endParaRPr lang="en-US"/>
        </a:p>
      </dgm:t>
    </dgm:pt>
    <dgm:pt modelId="{8F4AE30C-7B57-41AD-90BB-A6BF94AA1531}" type="pres">
      <dgm:prSet presAssocID="{6AB8BEA7-047D-4631-8280-C7A363E8DBA7}" presName="spN" presStyleCnt="0"/>
      <dgm:spPr/>
    </dgm:pt>
  </dgm:ptLst>
  <dgm:cxnLst>
    <dgm:cxn modelId="{24136B5F-270B-44D3-B32D-10C8B19D6E66}" type="presOf" srcId="{6AB8BEA7-047D-4631-8280-C7A363E8DBA7}" destId="{70CF7A05-32A6-46CC-888D-F089F441B50F}" srcOrd="0" destOrd="0" presId="urn:microsoft.com/office/officeart/2009/3/layout/RandomtoResultProcess"/>
    <dgm:cxn modelId="{E618B58E-27B7-46F5-951C-DE4388C32598}" type="presOf" srcId="{7EEF4842-DCD4-4572-A130-CD20C7E9C803}" destId="{A8C8D874-E004-405F-B9D2-521073236BA7}" srcOrd="0" destOrd="0" presId="urn:microsoft.com/office/officeart/2009/3/layout/RandomtoResultProcess"/>
    <dgm:cxn modelId="{C758D4AF-6BB3-40C9-B3F1-5B863C4A2C19}" type="presOf" srcId="{D48A8A05-F256-4675-BE5C-09F7373173D9}" destId="{83CE4D39-56FC-4D14-ACC3-357D7073E21E}" srcOrd="0" destOrd="0" presId="urn:microsoft.com/office/officeart/2009/3/layout/RandomtoResultProcess"/>
    <dgm:cxn modelId="{5C96F943-0389-4AA5-ABE1-07788E686A28}" srcId="{7EEF4842-DCD4-4572-A130-CD20C7E9C803}" destId="{D48A8A05-F256-4675-BE5C-09F7373173D9}" srcOrd="0" destOrd="0" parTransId="{5AA5200A-AAEE-4FA7-A6CE-A0447FA2FF0C}" sibTransId="{E512FBA6-0F16-4F0D-A4DB-2D4E5668319E}"/>
    <dgm:cxn modelId="{CA18C99E-04CB-4944-909E-A77C3393C6C0}" srcId="{7EEF4842-DCD4-4572-A130-CD20C7E9C803}" destId="{6AB8BEA7-047D-4631-8280-C7A363E8DBA7}" srcOrd="1" destOrd="0" parTransId="{8EF154A0-75B5-431D-82E7-4E02CAE8BA28}" sibTransId="{38C2D26B-10EC-47BD-8F3B-8609329A5B4A}"/>
    <dgm:cxn modelId="{38CBA817-DF21-4608-9CDC-E62319E11823}" type="presParOf" srcId="{A8C8D874-E004-405F-B9D2-521073236BA7}" destId="{48324577-7FCC-4136-815B-D935DFD58207}" srcOrd="0" destOrd="0" presId="urn:microsoft.com/office/officeart/2009/3/layout/RandomtoResultProcess"/>
    <dgm:cxn modelId="{7942DF76-D5FD-4E0F-AEC0-9E395A288DAD}" type="presParOf" srcId="{48324577-7FCC-4136-815B-D935DFD58207}" destId="{83CE4D39-56FC-4D14-ACC3-357D7073E21E}" srcOrd="0" destOrd="0" presId="urn:microsoft.com/office/officeart/2009/3/layout/RandomtoResultProcess"/>
    <dgm:cxn modelId="{FFCBA9A0-BA8F-4746-ACB2-2A4BF92ED9B8}" type="presParOf" srcId="{48324577-7FCC-4136-815B-D935DFD58207}" destId="{3ECB16D8-AC92-4EEE-AC62-50FD92C55D34}" srcOrd="1" destOrd="0" presId="urn:microsoft.com/office/officeart/2009/3/layout/RandomtoResultProcess"/>
    <dgm:cxn modelId="{D42D738B-C008-4068-8715-14B0CB0A6BAE}" type="presParOf" srcId="{48324577-7FCC-4136-815B-D935DFD58207}" destId="{4F9C98AB-2B97-4B05-B3E6-B75DF4DEEE17}" srcOrd="2" destOrd="0" presId="urn:microsoft.com/office/officeart/2009/3/layout/RandomtoResultProcess"/>
    <dgm:cxn modelId="{210E2CEB-7DCB-437C-A24B-04383887A453}" type="presParOf" srcId="{48324577-7FCC-4136-815B-D935DFD58207}" destId="{143B6DA2-47BC-4AAE-BA92-27089AC14078}" srcOrd="3" destOrd="0" presId="urn:microsoft.com/office/officeart/2009/3/layout/RandomtoResultProcess"/>
    <dgm:cxn modelId="{76E93699-852B-4F93-A5F7-66D55B873492}" type="presParOf" srcId="{48324577-7FCC-4136-815B-D935DFD58207}" destId="{E5952C4E-CB33-4976-B696-8557BCF1E2AC}" srcOrd="4" destOrd="0" presId="urn:microsoft.com/office/officeart/2009/3/layout/RandomtoResultProcess"/>
    <dgm:cxn modelId="{CE83686A-D069-4506-A164-FC4254BC763A}" type="presParOf" srcId="{48324577-7FCC-4136-815B-D935DFD58207}" destId="{A7226C45-0EA0-40BE-A446-B9980E6E1914}" srcOrd="5" destOrd="0" presId="urn:microsoft.com/office/officeart/2009/3/layout/RandomtoResultProcess"/>
    <dgm:cxn modelId="{54CC276B-9BC1-430A-8C12-BB477703E6F8}" type="presParOf" srcId="{48324577-7FCC-4136-815B-D935DFD58207}" destId="{0C7EA15B-68AE-4BBB-94C6-CAF995012EAF}" srcOrd="6" destOrd="0" presId="urn:microsoft.com/office/officeart/2009/3/layout/RandomtoResultProcess"/>
    <dgm:cxn modelId="{8E1B1815-0FF7-41B9-AD8B-BEE82687C456}" type="presParOf" srcId="{48324577-7FCC-4136-815B-D935DFD58207}" destId="{1757852F-6D4E-4E61-A6E5-A29B6B98A8A8}" srcOrd="7" destOrd="0" presId="urn:microsoft.com/office/officeart/2009/3/layout/RandomtoResultProcess"/>
    <dgm:cxn modelId="{4D4FB997-5CB2-479B-9C57-45E2D72211D9}" type="presParOf" srcId="{48324577-7FCC-4136-815B-D935DFD58207}" destId="{D1C04DFC-1B13-4541-B207-CA15CD50D2C7}" srcOrd="8" destOrd="0" presId="urn:microsoft.com/office/officeart/2009/3/layout/RandomtoResultProcess"/>
    <dgm:cxn modelId="{72462AA9-3E7F-4B10-A8D1-4860BD708989}" type="presParOf" srcId="{48324577-7FCC-4136-815B-D935DFD58207}" destId="{73B57F3C-5B3B-431C-83BC-540269106C97}" srcOrd="9" destOrd="0" presId="urn:microsoft.com/office/officeart/2009/3/layout/RandomtoResultProcess"/>
    <dgm:cxn modelId="{C9D0BA45-BAD1-47EC-B695-42C04EBD0F9A}" type="presParOf" srcId="{48324577-7FCC-4136-815B-D935DFD58207}" destId="{6A68FBAA-1621-44BF-9593-6763025622F0}" srcOrd="10" destOrd="0" presId="urn:microsoft.com/office/officeart/2009/3/layout/RandomtoResultProcess"/>
    <dgm:cxn modelId="{AA13C1CF-D682-4624-ADD0-20259517D1F3}" type="presParOf" srcId="{48324577-7FCC-4136-815B-D935DFD58207}" destId="{4C314641-D8BC-4FC7-AE37-2E1E22F6A046}" srcOrd="11" destOrd="0" presId="urn:microsoft.com/office/officeart/2009/3/layout/RandomtoResultProcess"/>
    <dgm:cxn modelId="{85E1DE7E-94CF-4F8C-A9E0-40A839A14959}" type="presParOf" srcId="{48324577-7FCC-4136-815B-D935DFD58207}" destId="{A120F2BB-EDB8-44D7-920F-7EE00EDE5BDC}" srcOrd="12" destOrd="0" presId="urn:microsoft.com/office/officeart/2009/3/layout/RandomtoResultProcess"/>
    <dgm:cxn modelId="{CBC873C1-A6D7-4FFD-B7A4-C56F90F71FBB}" type="presParOf" srcId="{48324577-7FCC-4136-815B-D935DFD58207}" destId="{6A0D13FC-BCCC-4E68-8EE4-35EB6449756E}" srcOrd="13" destOrd="0" presId="urn:microsoft.com/office/officeart/2009/3/layout/RandomtoResultProcess"/>
    <dgm:cxn modelId="{46E6FD7E-99F3-4B68-BEDE-D3E5E1486C43}" type="presParOf" srcId="{48324577-7FCC-4136-815B-D935DFD58207}" destId="{2FB6C738-CA9D-47A9-AB18-432CEA7B2DE0}" srcOrd="14" destOrd="0" presId="urn:microsoft.com/office/officeart/2009/3/layout/RandomtoResultProcess"/>
    <dgm:cxn modelId="{387AA569-E79C-4212-BB7A-0BF0EB767D98}" type="presParOf" srcId="{48324577-7FCC-4136-815B-D935DFD58207}" destId="{E5CF0A7A-E250-4F57-9AB4-F22687773678}" srcOrd="15" destOrd="0" presId="urn:microsoft.com/office/officeart/2009/3/layout/RandomtoResultProcess"/>
    <dgm:cxn modelId="{93CE339E-4782-4D83-92C3-0BC27B09A5CD}" type="presParOf" srcId="{48324577-7FCC-4136-815B-D935DFD58207}" destId="{9AD73F19-5125-40C5-86B8-22146DD29F3F}" srcOrd="16" destOrd="0" presId="urn:microsoft.com/office/officeart/2009/3/layout/RandomtoResultProcess"/>
    <dgm:cxn modelId="{132759E2-689E-4DC8-995F-12CB9006BDBA}" type="presParOf" srcId="{48324577-7FCC-4136-815B-D935DFD58207}" destId="{067E21F2-83AF-4839-BF6C-8E290ACC5786}" srcOrd="17" destOrd="0" presId="urn:microsoft.com/office/officeart/2009/3/layout/RandomtoResultProcess"/>
    <dgm:cxn modelId="{B11A6F8B-1E52-4323-A331-ACEC102F3133}" type="presParOf" srcId="{48324577-7FCC-4136-815B-D935DFD58207}" destId="{EE1F0DCA-2A8F-461A-B1C4-C5DF2B8DB1A8}" srcOrd="18" destOrd="0" presId="urn:microsoft.com/office/officeart/2009/3/layout/RandomtoResultProcess"/>
    <dgm:cxn modelId="{D5FF2CCE-FC85-4B86-80C1-F5331C9780C0}" type="presParOf" srcId="{A8C8D874-E004-405F-B9D2-521073236BA7}" destId="{5433D7F0-A9CE-4500-80CC-0DE207A9892D}" srcOrd="1" destOrd="0" presId="urn:microsoft.com/office/officeart/2009/3/layout/RandomtoResultProcess"/>
    <dgm:cxn modelId="{D3053762-062C-4ECF-95DB-30147E9228CE}" type="presParOf" srcId="{5433D7F0-A9CE-4500-80CC-0DE207A9892D}" destId="{311715B7-C118-4E0D-ABBF-029086FC0353}" srcOrd="0" destOrd="0" presId="urn:microsoft.com/office/officeart/2009/3/layout/RandomtoResultProcess"/>
    <dgm:cxn modelId="{76C05E94-64C1-40F5-BB97-ED6D53066961}" type="presParOf" srcId="{5433D7F0-A9CE-4500-80CC-0DE207A9892D}" destId="{1119C3D4-4D65-4930-801D-28F6C01BC9ED}" srcOrd="1" destOrd="0" presId="urn:microsoft.com/office/officeart/2009/3/layout/RandomtoResultProcess"/>
    <dgm:cxn modelId="{D1A07400-AA24-430C-A1DA-DA937435AD17}" type="presParOf" srcId="{A8C8D874-E004-405F-B9D2-521073236BA7}" destId="{42B29B44-2926-4E68-88B6-494656D2711C}" srcOrd="2" destOrd="0" presId="urn:microsoft.com/office/officeart/2009/3/layout/RandomtoResultProcess"/>
    <dgm:cxn modelId="{925DD303-65C0-4407-A4A7-E9F41C0FF68A}" type="presParOf" srcId="{A8C8D874-E004-405F-B9D2-521073236BA7}" destId="{7B9A0AE9-B98A-43F1-9C3D-ABE957B12425}" srcOrd="3" destOrd="0" presId="urn:microsoft.com/office/officeart/2009/3/layout/RandomtoResultProcess"/>
    <dgm:cxn modelId="{9427A11B-DCBB-4841-8EF4-D7A2159D8A0B}" type="presParOf" srcId="{7B9A0AE9-B98A-43F1-9C3D-ABE957B12425}" destId="{770D8278-B94C-4415-922A-2BFA536F6C9F}" srcOrd="0" destOrd="0" presId="urn:microsoft.com/office/officeart/2009/3/layout/RandomtoResultProcess"/>
    <dgm:cxn modelId="{12B7908E-CC70-44CA-9994-BE5CFD0E3BD6}" type="presParOf" srcId="{7B9A0AE9-B98A-43F1-9C3D-ABE957B12425}" destId="{AB532A96-15F5-4A05-BE7B-07251DC2373D}" srcOrd="1" destOrd="0" presId="urn:microsoft.com/office/officeart/2009/3/layout/RandomtoResultProcess"/>
    <dgm:cxn modelId="{8ADD2849-3E9B-4CF0-8C17-6C07C4F5AC73}" type="presParOf" srcId="{A8C8D874-E004-405F-B9D2-521073236BA7}" destId="{907D436F-4E5C-414C-ACB3-844557121A24}" srcOrd="4" destOrd="0" presId="urn:microsoft.com/office/officeart/2009/3/layout/RandomtoResultProcess"/>
    <dgm:cxn modelId="{7A32B1F9-9BE0-41A3-ABAB-3605CE22F616}" type="presParOf" srcId="{907D436F-4E5C-414C-ACB3-844557121A24}" destId="{70CF7A05-32A6-46CC-888D-F089F441B50F}" srcOrd="0" destOrd="0" presId="urn:microsoft.com/office/officeart/2009/3/layout/RandomtoResultProcess"/>
    <dgm:cxn modelId="{B86A5864-663F-4D1F-9B29-11F801F8E38B}" type="presParOf" srcId="{907D436F-4E5C-414C-ACB3-844557121A24}" destId="{8F4AE30C-7B57-41AD-90BB-A6BF94AA1531}"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53CDE35-E629-4E4F-B628-B403C76060E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4B3887B5-55DB-4EA5-B4C2-28A4510904AA}">
      <dgm:prSet custT="1"/>
      <dgm:spPr/>
      <dgm:t>
        <a:bodyPr/>
        <a:lstStyle/>
        <a:p>
          <a:r>
            <a:rPr lang="vi-VN" sz="3200" b="1" dirty="0" smtClean="0"/>
            <a:t>1. </a:t>
          </a:r>
          <a:r>
            <a:rPr lang="en-US" sz="3200" b="1" dirty="0" err="1" smtClean="0"/>
            <a:t>Mục</a:t>
          </a:r>
          <a:r>
            <a:rPr lang="en-US" sz="3200" b="1" dirty="0" smtClean="0"/>
            <a:t> </a:t>
          </a:r>
          <a:r>
            <a:rPr lang="en-US" sz="3200" b="1" dirty="0" err="1"/>
            <a:t>tiêu</a:t>
          </a:r>
          <a:endParaRPr lang="en-US" sz="3200" b="1" dirty="0"/>
        </a:p>
      </dgm:t>
    </dgm:pt>
    <dgm:pt modelId="{3E1CB54A-A06A-4040-BC2A-76F799460688}" type="parTrans" cxnId="{B7162EF6-8767-4584-B3BF-5DFB89666BFD}">
      <dgm:prSet/>
      <dgm:spPr/>
      <dgm:t>
        <a:bodyPr/>
        <a:lstStyle/>
        <a:p>
          <a:endParaRPr lang="en-US"/>
        </a:p>
      </dgm:t>
    </dgm:pt>
    <dgm:pt modelId="{853BD404-C993-4C2A-93AA-54DCB6BCD0BA}" type="sibTrans" cxnId="{B7162EF6-8767-4584-B3BF-5DFB89666BFD}">
      <dgm:prSet/>
      <dgm:spPr/>
      <dgm:t>
        <a:bodyPr/>
        <a:lstStyle/>
        <a:p>
          <a:endParaRPr lang="en-US"/>
        </a:p>
      </dgm:t>
    </dgm:pt>
    <dgm:pt modelId="{29689DE6-72BF-460C-98F2-77124231F2A1}">
      <dgm:prSet custT="1"/>
      <dgm:spPr/>
      <dgm:t>
        <a:bodyPr/>
        <a:lstStyle/>
        <a:p>
          <a:endParaRPr lang="en-US"/>
        </a:p>
      </dgm:t>
    </dgm:pt>
    <dgm:pt modelId="{FF11E971-B95D-4C9C-AF72-F72F1F7EDE87}" type="parTrans" cxnId="{7686A91E-A761-453F-8302-6AFCFA920D69}">
      <dgm:prSet/>
      <dgm:spPr/>
      <dgm:t>
        <a:bodyPr/>
        <a:lstStyle/>
        <a:p>
          <a:endParaRPr lang="en-US"/>
        </a:p>
      </dgm:t>
    </dgm:pt>
    <dgm:pt modelId="{960752CA-D5C3-4B80-9985-1192A01F9478}" type="sibTrans" cxnId="{7686A91E-A761-453F-8302-6AFCFA920D69}">
      <dgm:prSet/>
      <dgm:spPr/>
      <dgm:t>
        <a:bodyPr/>
        <a:lstStyle/>
        <a:p>
          <a:endParaRPr lang="en-US"/>
        </a:p>
      </dgm:t>
    </dgm:pt>
    <dgm:pt modelId="{BEF1194B-9354-44A6-9075-59F6FB5BFC4A}">
      <dgm:prSet custT="1"/>
      <dgm:spPr/>
      <dgm:t>
        <a:bodyPr/>
        <a:lstStyle/>
        <a:p>
          <a:endParaRPr lang="en-US"/>
        </a:p>
      </dgm:t>
    </dgm:pt>
    <dgm:pt modelId="{50AA48E1-D814-40E4-9940-FDAB004188D3}" type="parTrans" cxnId="{E9890B6B-3590-4409-ACF9-34C0DDFEA57E}">
      <dgm:prSet/>
      <dgm:spPr/>
      <dgm:t>
        <a:bodyPr/>
        <a:lstStyle/>
        <a:p>
          <a:endParaRPr lang="en-US"/>
        </a:p>
      </dgm:t>
    </dgm:pt>
    <dgm:pt modelId="{BABB0DBC-39CF-4DDF-A186-A041505BBF01}" type="sibTrans" cxnId="{E9890B6B-3590-4409-ACF9-34C0DDFEA57E}">
      <dgm:prSet/>
      <dgm:spPr/>
      <dgm:t>
        <a:bodyPr/>
        <a:lstStyle/>
        <a:p>
          <a:endParaRPr lang="en-US"/>
        </a:p>
      </dgm:t>
    </dgm:pt>
    <dgm:pt modelId="{54A3B7C7-F048-44FF-A1C6-82F0FEBE55D4}">
      <dgm:prSet/>
      <dgm:spPr/>
      <dgm:t>
        <a:bodyPr/>
        <a:lstStyle/>
        <a:p>
          <a:r>
            <a:rPr lang="vi-VN" b="1" smtClean="0"/>
            <a:t>Cập nhật hồ sơ sinh viên</a:t>
          </a:r>
          <a:r>
            <a:rPr lang="vi-VN" smtClean="0"/>
            <a:t> mới vào công ty.</a:t>
          </a:r>
          <a:endParaRPr lang="en-US"/>
        </a:p>
      </dgm:t>
    </dgm:pt>
    <dgm:pt modelId="{CF24A5DC-18B3-4D17-B280-3DA51E4DA1C3}" type="parTrans" cxnId="{048EBB11-D9C1-448C-8C2A-A69CD991FF47}">
      <dgm:prSet/>
      <dgm:spPr/>
      <dgm:t>
        <a:bodyPr/>
        <a:lstStyle/>
        <a:p>
          <a:endParaRPr lang="en-US"/>
        </a:p>
      </dgm:t>
    </dgm:pt>
    <dgm:pt modelId="{B0C6BC22-2EAF-4DED-BBC0-DC9F2B07F6C2}" type="sibTrans" cxnId="{048EBB11-D9C1-448C-8C2A-A69CD991FF47}">
      <dgm:prSet/>
      <dgm:spPr/>
      <dgm:t>
        <a:bodyPr/>
        <a:lstStyle/>
        <a:p>
          <a:endParaRPr lang="en-US"/>
        </a:p>
      </dgm:t>
    </dgm:pt>
    <dgm:pt modelId="{26547E4A-ED06-45B0-84C1-83B9A6926A8A}">
      <dgm:prSet/>
      <dgm:spPr/>
      <dgm:t>
        <a:bodyPr/>
        <a:lstStyle/>
        <a:p>
          <a:r>
            <a:rPr lang="vi-VN" b="1" smtClean="0"/>
            <a:t>Quản lí chế dộ cho nhân viên</a:t>
          </a:r>
          <a:r>
            <a:rPr lang="vi-VN" smtClean="0"/>
            <a:t> giúp cho nhân viên được hưởng các chế độ ưu đãi cũng như kỉ luật của công ty.</a:t>
          </a:r>
          <a:endParaRPr lang="en-US"/>
        </a:p>
      </dgm:t>
    </dgm:pt>
    <dgm:pt modelId="{A6B71E51-0D6D-4642-90CD-854762BF40CA}" type="parTrans" cxnId="{46D8ADA7-D055-4D4F-94B2-D05220B480DB}">
      <dgm:prSet/>
      <dgm:spPr/>
      <dgm:t>
        <a:bodyPr/>
        <a:lstStyle/>
        <a:p>
          <a:endParaRPr lang="en-US"/>
        </a:p>
      </dgm:t>
    </dgm:pt>
    <dgm:pt modelId="{7249A8A0-2EEF-4BEE-A894-C1465901C953}" type="sibTrans" cxnId="{46D8ADA7-D055-4D4F-94B2-D05220B480DB}">
      <dgm:prSet/>
      <dgm:spPr/>
      <dgm:t>
        <a:bodyPr/>
        <a:lstStyle/>
        <a:p>
          <a:endParaRPr lang="en-US"/>
        </a:p>
      </dgm:t>
    </dgm:pt>
    <dgm:pt modelId="{EC00F0A5-9B16-407F-9C21-4BDF30FD9FF6}">
      <dgm:prSet/>
      <dgm:spPr/>
      <dgm:t>
        <a:bodyPr/>
        <a:lstStyle/>
        <a:p>
          <a:r>
            <a:rPr lang="vi-VN" b="1" smtClean="0"/>
            <a:t>Tìm kiếm, tra cứu thông tin</a:t>
          </a:r>
          <a:r>
            <a:rPr lang="vi-VN" smtClean="0"/>
            <a:t> nhân viên trong công ty. </a:t>
          </a:r>
          <a:endParaRPr lang="en-US"/>
        </a:p>
      </dgm:t>
    </dgm:pt>
    <dgm:pt modelId="{4F2B683A-7A02-4FE6-A5AD-EF875ADBCF32}" type="parTrans" cxnId="{E497111B-327A-42F9-AAFC-2250BB2372A5}">
      <dgm:prSet/>
      <dgm:spPr/>
      <dgm:t>
        <a:bodyPr/>
        <a:lstStyle/>
        <a:p>
          <a:endParaRPr lang="en-US"/>
        </a:p>
      </dgm:t>
    </dgm:pt>
    <dgm:pt modelId="{E7B75EB2-E261-41A5-B788-227D9DF35C0F}" type="sibTrans" cxnId="{E497111B-327A-42F9-AAFC-2250BB2372A5}">
      <dgm:prSet/>
      <dgm:spPr/>
      <dgm:t>
        <a:bodyPr/>
        <a:lstStyle/>
        <a:p>
          <a:endParaRPr lang="en-US"/>
        </a:p>
      </dgm:t>
    </dgm:pt>
    <dgm:pt modelId="{9A9CBECA-AF5A-47BC-BFE6-9C16205AEED8}">
      <dgm:prSet/>
      <dgm:spPr/>
      <dgm:t>
        <a:bodyPr/>
        <a:lstStyle/>
        <a:p>
          <a:r>
            <a:rPr lang="vi-VN" b="1" smtClean="0"/>
            <a:t>Quản lí luân chuyển nhân viên ...</a:t>
          </a:r>
          <a:endParaRPr lang="en-US"/>
        </a:p>
      </dgm:t>
    </dgm:pt>
    <dgm:pt modelId="{9E7C3086-3995-4C7D-BE30-F70E67F511F3}" type="parTrans" cxnId="{70D1396A-06C0-4BA3-B3B3-CF279918CA28}">
      <dgm:prSet/>
      <dgm:spPr/>
      <dgm:t>
        <a:bodyPr/>
        <a:lstStyle/>
        <a:p>
          <a:endParaRPr lang="en-US"/>
        </a:p>
      </dgm:t>
    </dgm:pt>
    <dgm:pt modelId="{4C275261-B2A0-48B6-86F0-8FCFB5EFAD15}" type="sibTrans" cxnId="{70D1396A-06C0-4BA3-B3B3-CF279918CA28}">
      <dgm:prSet/>
      <dgm:spPr/>
      <dgm:t>
        <a:bodyPr/>
        <a:lstStyle/>
        <a:p>
          <a:endParaRPr lang="en-US"/>
        </a:p>
      </dgm:t>
    </dgm:pt>
    <dgm:pt modelId="{58B99E7E-AA4C-4EA5-8C6B-DF046BCE0E58}" type="pres">
      <dgm:prSet presAssocID="{053CDE35-E629-4E4F-B628-B403C76060EE}" presName="outerComposite" presStyleCnt="0">
        <dgm:presLayoutVars>
          <dgm:chMax val="5"/>
          <dgm:dir/>
          <dgm:resizeHandles val="exact"/>
        </dgm:presLayoutVars>
      </dgm:prSet>
      <dgm:spPr/>
      <dgm:t>
        <a:bodyPr/>
        <a:lstStyle/>
        <a:p>
          <a:endParaRPr lang="en-US"/>
        </a:p>
      </dgm:t>
    </dgm:pt>
    <dgm:pt modelId="{2AEE9E68-BC58-42DF-876C-C1832BFC87C7}" type="pres">
      <dgm:prSet presAssocID="{053CDE35-E629-4E4F-B628-B403C76060EE}" presName="dummyMaxCanvas" presStyleCnt="0">
        <dgm:presLayoutVars/>
      </dgm:prSet>
      <dgm:spPr/>
    </dgm:pt>
    <dgm:pt modelId="{3B795363-28D0-4A9E-AB06-87EECB316694}" type="pres">
      <dgm:prSet presAssocID="{053CDE35-E629-4E4F-B628-B403C76060EE}" presName="FiveNodes_1" presStyleLbl="node1" presStyleIdx="0" presStyleCnt="5">
        <dgm:presLayoutVars>
          <dgm:bulletEnabled val="1"/>
        </dgm:presLayoutVars>
      </dgm:prSet>
      <dgm:spPr/>
      <dgm:t>
        <a:bodyPr/>
        <a:lstStyle/>
        <a:p>
          <a:endParaRPr lang="en-US"/>
        </a:p>
      </dgm:t>
    </dgm:pt>
    <dgm:pt modelId="{FC105A2E-FD1A-4FCD-B6D8-C6F4D3F82974}" type="pres">
      <dgm:prSet presAssocID="{053CDE35-E629-4E4F-B628-B403C76060EE}" presName="FiveNodes_2" presStyleLbl="node1" presStyleIdx="1" presStyleCnt="5">
        <dgm:presLayoutVars>
          <dgm:bulletEnabled val="1"/>
        </dgm:presLayoutVars>
      </dgm:prSet>
      <dgm:spPr/>
      <dgm:t>
        <a:bodyPr/>
        <a:lstStyle/>
        <a:p>
          <a:endParaRPr lang="en-US"/>
        </a:p>
      </dgm:t>
    </dgm:pt>
    <dgm:pt modelId="{1F782176-43A1-4769-900E-80CAC301AE20}" type="pres">
      <dgm:prSet presAssocID="{053CDE35-E629-4E4F-B628-B403C76060EE}" presName="FiveNodes_3" presStyleLbl="node1" presStyleIdx="2" presStyleCnt="5">
        <dgm:presLayoutVars>
          <dgm:bulletEnabled val="1"/>
        </dgm:presLayoutVars>
      </dgm:prSet>
      <dgm:spPr/>
      <dgm:t>
        <a:bodyPr/>
        <a:lstStyle/>
        <a:p>
          <a:endParaRPr lang="en-US"/>
        </a:p>
      </dgm:t>
    </dgm:pt>
    <dgm:pt modelId="{9567153C-ED20-461B-AAA9-73F552201E6E}" type="pres">
      <dgm:prSet presAssocID="{053CDE35-E629-4E4F-B628-B403C76060EE}" presName="FiveNodes_4" presStyleLbl="node1" presStyleIdx="3" presStyleCnt="5">
        <dgm:presLayoutVars>
          <dgm:bulletEnabled val="1"/>
        </dgm:presLayoutVars>
      </dgm:prSet>
      <dgm:spPr/>
      <dgm:t>
        <a:bodyPr/>
        <a:lstStyle/>
        <a:p>
          <a:endParaRPr lang="en-US"/>
        </a:p>
      </dgm:t>
    </dgm:pt>
    <dgm:pt modelId="{D3F01AC0-E41B-4B41-B2FA-4E57C4B846F9}" type="pres">
      <dgm:prSet presAssocID="{053CDE35-E629-4E4F-B628-B403C76060EE}" presName="FiveNodes_5" presStyleLbl="node1" presStyleIdx="4" presStyleCnt="5">
        <dgm:presLayoutVars>
          <dgm:bulletEnabled val="1"/>
        </dgm:presLayoutVars>
      </dgm:prSet>
      <dgm:spPr/>
      <dgm:t>
        <a:bodyPr/>
        <a:lstStyle/>
        <a:p>
          <a:endParaRPr lang="en-US"/>
        </a:p>
      </dgm:t>
    </dgm:pt>
    <dgm:pt modelId="{EEE8C828-47B4-4B8E-A696-9EA6EC7285D3}" type="pres">
      <dgm:prSet presAssocID="{053CDE35-E629-4E4F-B628-B403C76060EE}" presName="FiveConn_1-2" presStyleLbl="fgAccFollowNode1" presStyleIdx="0" presStyleCnt="4">
        <dgm:presLayoutVars>
          <dgm:bulletEnabled val="1"/>
        </dgm:presLayoutVars>
      </dgm:prSet>
      <dgm:spPr/>
      <dgm:t>
        <a:bodyPr/>
        <a:lstStyle/>
        <a:p>
          <a:endParaRPr lang="en-US"/>
        </a:p>
      </dgm:t>
    </dgm:pt>
    <dgm:pt modelId="{51D0A63F-019C-48D7-8A40-DE669B00925C}" type="pres">
      <dgm:prSet presAssocID="{053CDE35-E629-4E4F-B628-B403C76060EE}" presName="FiveConn_2-3" presStyleLbl="fgAccFollowNode1" presStyleIdx="1" presStyleCnt="4">
        <dgm:presLayoutVars>
          <dgm:bulletEnabled val="1"/>
        </dgm:presLayoutVars>
      </dgm:prSet>
      <dgm:spPr/>
      <dgm:t>
        <a:bodyPr/>
        <a:lstStyle/>
        <a:p>
          <a:endParaRPr lang="en-US"/>
        </a:p>
      </dgm:t>
    </dgm:pt>
    <dgm:pt modelId="{856FB6F0-AB42-4785-8168-B59AF96B440D}" type="pres">
      <dgm:prSet presAssocID="{053CDE35-E629-4E4F-B628-B403C76060EE}" presName="FiveConn_3-4" presStyleLbl="fgAccFollowNode1" presStyleIdx="2" presStyleCnt="4">
        <dgm:presLayoutVars>
          <dgm:bulletEnabled val="1"/>
        </dgm:presLayoutVars>
      </dgm:prSet>
      <dgm:spPr/>
      <dgm:t>
        <a:bodyPr/>
        <a:lstStyle/>
        <a:p>
          <a:endParaRPr lang="en-US"/>
        </a:p>
      </dgm:t>
    </dgm:pt>
    <dgm:pt modelId="{A8D54370-1AA4-43FE-816A-6278FD19BC2A}" type="pres">
      <dgm:prSet presAssocID="{053CDE35-E629-4E4F-B628-B403C76060EE}" presName="FiveConn_4-5" presStyleLbl="fgAccFollowNode1" presStyleIdx="3" presStyleCnt="4">
        <dgm:presLayoutVars>
          <dgm:bulletEnabled val="1"/>
        </dgm:presLayoutVars>
      </dgm:prSet>
      <dgm:spPr/>
      <dgm:t>
        <a:bodyPr/>
        <a:lstStyle/>
        <a:p>
          <a:endParaRPr lang="en-US"/>
        </a:p>
      </dgm:t>
    </dgm:pt>
    <dgm:pt modelId="{AD475D57-C326-417C-B5D2-E4A54B12285B}" type="pres">
      <dgm:prSet presAssocID="{053CDE35-E629-4E4F-B628-B403C76060EE}" presName="FiveNodes_1_text" presStyleLbl="node1" presStyleIdx="4" presStyleCnt="5">
        <dgm:presLayoutVars>
          <dgm:bulletEnabled val="1"/>
        </dgm:presLayoutVars>
      </dgm:prSet>
      <dgm:spPr/>
      <dgm:t>
        <a:bodyPr/>
        <a:lstStyle/>
        <a:p>
          <a:endParaRPr lang="en-US"/>
        </a:p>
      </dgm:t>
    </dgm:pt>
    <dgm:pt modelId="{08BC07CE-301D-4BB0-937C-61FC91728459}" type="pres">
      <dgm:prSet presAssocID="{053CDE35-E629-4E4F-B628-B403C76060EE}" presName="FiveNodes_2_text" presStyleLbl="node1" presStyleIdx="4" presStyleCnt="5">
        <dgm:presLayoutVars>
          <dgm:bulletEnabled val="1"/>
        </dgm:presLayoutVars>
      </dgm:prSet>
      <dgm:spPr/>
      <dgm:t>
        <a:bodyPr/>
        <a:lstStyle/>
        <a:p>
          <a:endParaRPr lang="en-US"/>
        </a:p>
      </dgm:t>
    </dgm:pt>
    <dgm:pt modelId="{5D9AB318-05E8-4B6E-97C0-0501A92E2459}" type="pres">
      <dgm:prSet presAssocID="{053CDE35-E629-4E4F-B628-B403C76060EE}" presName="FiveNodes_3_text" presStyleLbl="node1" presStyleIdx="4" presStyleCnt="5">
        <dgm:presLayoutVars>
          <dgm:bulletEnabled val="1"/>
        </dgm:presLayoutVars>
      </dgm:prSet>
      <dgm:spPr/>
      <dgm:t>
        <a:bodyPr/>
        <a:lstStyle/>
        <a:p>
          <a:endParaRPr lang="en-US"/>
        </a:p>
      </dgm:t>
    </dgm:pt>
    <dgm:pt modelId="{1D22DC5C-C5C4-4763-8CD3-96B207ADF8D9}" type="pres">
      <dgm:prSet presAssocID="{053CDE35-E629-4E4F-B628-B403C76060EE}" presName="FiveNodes_4_text" presStyleLbl="node1" presStyleIdx="4" presStyleCnt="5">
        <dgm:presLayoutVars>
          <dgm:bulletEnabled val="1"/>
        </dgm:presLayoutVars>
      </dgm:prSet>
      <dgm:spPr/>
      <dgm:t>
        <a:bodyPr/>
        <a:lstStyle/>
        <a:p>
          <a:endParaRPr lang="en-US"/>
        </a:p>
      </dgm:t>
    </dgm:pt>
    <dgm:pt modelId="{CE7A711E-5FFD-4C40-912A-B9952C757070}" type="pres">
      <dgm:prSet presAssocID="{053CDE35-E629-4E4F-B628-B403C76060EE}" presName="FiveNodes_5_text" presStyleLbl="node1" presStyleIdx="4" presStyleCnt="5">
        <dgm:presLayoutVars>
          <dgm:bulletEnabled val="1"/>
        </dgm:presLayoutVars>
      </dgm:prSet>
      <dgm:spPr/>
      <dgm:t>
        <a:bodyPr/>
        <a:lstStyle/>
        <a:p>
          <a:endParaRPr lang="en-US"/>
        </a:p>
      </dgm:t>
    </dgm:pt>
  </dgm:ptLst>
  <dgm:cxnLst>
    <dgm:cxn modelId="{EAB12982-B603-4ACD-BFCD-AACF0D6EB051}" type="presOf" srcId="{7249A8A0-2EEF-4BEE-A894-C1465901C953}" destId="{856FB6F0-AB42-4785-8168-B59AF96B440D}" srcOrd="0" destOrd="0" presId="urn:microsoft.com/office/officeart/2005/8/layout/vProcess5"/>
    <dgm:cxn modelId="{91A9BADA-4911-4FB9-BA88-8901C2DFA7FE}" type="presOf" srcId="{26547E4A-ED06-45B0-84C1-83B9A6926A8A}" destId="{5D9AB318-05E8-4B6E-97C0-0501A92E2459}" srcOrd="1" destOrd="0" presId="urn:microsoft.com/office/officeart/2005/8/layout/vProcess5"/>
    <dgm:cxn modelId="{048EBB11-D9C1-448C-8C2A-A69CD991FF47}" srcId="{053CDE35-E629-4E4F-B628-B403C76060EE}" destId="{54A3B7C7-F048-44FF-A1C6-82F0FEBE55D4}" srcOrd="1" destOrd="0" parTransId="{CF24A5DC-18B3-4D17-B280-3DA51E4DA1C3}" sibTransId="{B0C6BC22-2EAF-4DED-BBC0-DC9F2B07F6C2}"/>
    <dgm:cxn modelId="{68E1D3ED-577B-4AE2-8C9F-A4C3A02701D3}" type="presOf" srcId="{853BD404-C993-4C2A-93AA-54DCB6BCD0BA}" destId="{EEE8C828-47B4-4B8E-A696-9EA6EC7285D3}" srcOrd="0" destOrd="0" presId="urn:microsoft.com/office/officeart/2005/8/layout/vProcess5"/>
    <dgm:cxn modelId="{86981505-110A-4271-A438-DEE01F2CCDBD}" type="presOf" srcId="{4B3887B5-55DB-4EA5-B4C2-28A4510904AA}" destId="{AD475D57-C326-417C-B5D2-E4A54B12285B}" srcOrd="1" destOrd="0" presId="urn:microsoft.com/office/officeart/2005/8/layout/vProcess5"/>
    <dgm:cxn modelId="{7686A91E-A761-453F-8302-6AFCFA920D69}" srcId="{053CDE35-E629-4E4F-B628-B403C76060EE}" destId="{29689DE6-72BF-460C-98F2-77124231F2A1}" srcOrd="5" destOrd="0" parTransId="{FF11E971-B95D-4C9C-AF72-F72F1F7EDE87}" sibTransId="{960752CA-D5C3-4B80-9985-1192A01F9478}"/>
    <dgm:cxn modelId="{E9890B6B-3590-4409-ACF9-34C0DDFEA57E}" srcId="{053CDE35-E629-4E4F-B628-B403C76060EE}" destId="{BEF1194B-9354-44A6-9075-59F6FB5BFC4A}" srcOrd="6" destOrd="0" parTransId="{50AA48E1-D814-40E4-9940-FDAB004188D3}" sibTransId="{BABB0DBC-39CF-4DDF-A186-A041505BBF01}"/>
    <dgm:cxn modelId="{A397D2EA-0498-45E9-AF67-5CAE182C1BAD}" type="presOf" srcId="{9A9CBECA-AF5A-47BC-BFE6-9C16205AEED8}" destId="{CE7A711E-5FFD-4C40-912A-B9952C757070}" srcOrd="1" destOrd="0" presId="urn:microsoft.com/office/officeart/2005/8/layout/vProcess5"/>
    <dgm:cxn modelId="{70D1396A-06C0-4BA3-B3B3-CF279918CA28}" srcId="{053CDE35-E629-4E4F-B628-B403C76060EE}" destId="{9A9CBECA-AF5A-47BC-BFE6-9C16205AEED8}" srcOrd="4" destOrd="0" parTransId="{9E7C3086-3995-4C7D-BE30-F70E67F511F3}" sibTransId="{4C275261-B2A0-48B6-86F0-8FCFB5EFAD15}"/>
    <dgm:cxn modelId="{E497111B-327A-42F9-AAFC-2250BB2372A5}" srcId="{053CDE35-E629-4E4F-B628-B403C76060EE}" destId="{EC00F0A5-9B16-407F-9C21-4BDF30FD9FF6}" srcOrd="3" destOrd="0" parTransId="{4F2B683A-7A02-4FE6-A5AD-EF875ADBCF32}" sibTransId="{E7B75EB2-E261-41A5-B788-227D9DF35C0F}"/>
    <dgm:cxn modelId="{138B2B04-313A-4B2C-A860-833949C8C6B7}" type="presOf" srcId="{9A9CBECA-AF5A-47BC-BFE6-9C16205AEED8}" destId="{D3F01AC0-E41B-4B41-B2FA-4E57C4B846F9}" srcOrd="0" destOrd="0" presId="urn:microsoft.com/office/officeart/2005/8/layout/vProcess5"/>
    <dgm:cxn modelId="{B7162EF6-8767-4584-B3BF-5DFB89666BFD}" srcId="{053CDE35-E629-4E4F-B628-B403C76060EE}" destId="{4B3887B5-55DB-4EA5-B4C2-28A4510904AA}" srcOrd="0" destOrd="0" parTransId="{3E1CB54A-A06A-4040-BC2A-76F799460688}" sibTransId="{853BD404-C993-4C2A-93AA-54DCB6BCD0BA}"/>
    <dgm:cxn modelId="{D0C88276-2C56-42A1-BE22-D8C1CE6807C5}" type="presOf" srcId="{26547E4A-ED06-45B0-84C1-83B9A6926A8A}" destId="{1F782176-43A1-4769-900E-80CAC301AE20}" srcOrd="0" destOrd="0" presId="urn:microsoft.com/office/officeart/2005/8/layout/vProcess5"/>
    <dgm:cxn modelId="{10B2A679-FE4A-4624-838A-69B0A31F5059}" type="presOf" srcId="{EC00F0A5-9B16-407F-9C21-4BDF30FD9FF6}" destId="{9567153C-ED20-461B-AAA9-73F552201E6E}" srcOrd="0" destOrd="0" presId="urn:microsoft.com/office/officeart/2005/8/layout/vProcess5"/>
    <dgm:cxn modelId="{1E2F05DC-10E3-443B-81C9-80E348D0884A}" type="presOf" srcId="{54A3B7C7-F048-44FF-A1C6-82F0FEBE55D4}" destId="{FC105A2E-FD1A-4FCD-B6D8-C6F4D3F82974}" srcOrd="0" destOrd="0" presId="urn:microsoft.com/office/officeart/2005/8/layout/vProcess5"/>
    <dgm:cxn modelId="{86D46A79-FE35-4A43-82DE-0FE010DA219A}" type="presOf" srcId="{B0C6BC22-2EAF-4DED-BBC0-DC9F2B07F6C2}" destId="{51D0A63F-019C-48D7-8A40-DE669B00925C}" srcOrd="0" destOrd="0" presId="urn:microsoft.com/office/officeart/2005/8/layout/vProcess5"/>
    <dgm:cxn modelId="{2F847F59-84AF-48B6-9DD3-205B92B86472}" type="presOf" srcId="{EC00F0A5-9B16-407F-9C21-4BDF30FD9FF6}" destId="{1D22DC5C-C5C4-4763-8CD3-96B207ADF8D9}" srcOrd="1" destOrd="0" presId="urn:microsoft.com/office/officeart/2005/8/layout/vProcess5"/>
    <dgm:cxn modelId="{64AD6F91-6844-40C5-A97F-9BA303F67B15}" type="presOf" srcId="{54A3B7C7-F048-44FF-A1C6-82F0FEBE55D4}" destId="{08BC07CE-301D-4BB0-937C-61FC91728459}" srcOrd="1" destOrd="0" presId="urn:microsoft.com/office/officeart/2005/8/layout/vProcess5"/>
    <dgm:cxn modelId="{3CC95A66-C0CB-480E-93C5-86659A117F49}" type="presOf" srcId="{E7B75EB2-E261-41A5-B788-227D9DF35C0F}" destId="{A8D54370-1AA4-43FE-816A-6278FD19BC2A}" srcOrd="0" destOrd="0" presId="urn:microsoft.com/office/officeart/2005/8/layout/vProcess5"/>
    <dgm:cxn modelId="{46D8ADA7-D055-4D4F-94B2-D05220B480DB}" srcId="{053CDE35-E629-4E4F-B628-B403C76060EE}" destId="{26547E4A-ED06-45B0-84C1-83B9A6926A8A}" srcOrd="2" destOrd="0" parTransId="{A6B71E51-0D6D-4642-90CD-854762BF40CA}" sibTransId="{7249A8A0-2EEF-4BEE-A894-C1465901C953}"/>
    <dgm:cxn modelId="{722826B5-8404-4A0E-885D-8746F9A32A62}" type="presOf" srcId="{4B3887B5-55DB-4EA5-B4C2-28A4510904AA}" destId="{3B795363-28D0-4A9E-AB06-87EECB316694}" srcOrd="0" destOrd="0" presId="urn:microsoft.com/office/officeart/2005/8/layout/vProcess5"/>
    <dgm:cxn modelId="{12C81345-F609-438D-A628-E040507CC72E}" type="presOf" srcId="{053CDE35-E629-4E4F-B628-B403C76060EE}" destId="{58B99E7E-AA4C-4EA5-8C6B-DF046BCE0E58}" srcOrd="0" destOrd="0" presId="urn:microsoft.com/office/officeart/2005/8/layout/vProcess5"/>
    <dgm:cxn modelId="{AB3767B2-DC0E-4A53-8F36-4A9D2879CB59}" type="presParOf" srcId="{58B99E7E-AA4C-4EA5-8C6B-DF046BCE0E58}" destId="{2AEE9E68-BC58-42DF-876C-C1832BFC87C7}" srcOrd="0" destOrd="0" presId="urn:microsoft.com/office/officeart/2005/8/layout/vProcess5"/>
    <dgm:cxn modelId="{402B412C-B382-4081-9A34-4D6DFA227331}" type="presParOf" srcId="{58B99E7E-AA4C-4EA5-8C6B-DF046BCE0E58}" destId="{3B795363-28D0-4A9E-AB06-87EECB316694}" srcOrd="1" destOrd="0" presId="urn:microsoft.com/office/officeart/2005/8/layout/vProcess5"/>
    <dgm:cxn modelId="{C6ADC3BE-E40C-4351-8AE8-1BD10FC6248E}" type="presParOf" srcId="{58B99E7E-AA4C-4EA5-8C6B-DF046BCE0E58}" destId="{FC105A2E-FD1A-4FCD-B6D8-C6F4D3F82974}" srcOrd="2" destOrd="0" presId="urn:microsoft.com/office/officeart/2005/8/layout/vProcess5"/>
    <dgm:cxn modelId="{855A7E71-CFE5-4CF8-9FAA-ECC21AC27D81}" type="presParOf" srcId="{58B99E7E-AA4C-4EA5-8C6B-DF046BCE0E58}" destId="{1F782176-43A1-4769-900E-80CAC301AE20}" srcOrd="3" destOrd="0" presId="urn:microsoft.com/office/officeart/2005/8/layout/vProcess5"/>
    <dgm:cxn modelId="{8A3E8296-0FEF-4793-BC9B-28675600ECAC}" type="presParOf" srcId="{58B99E7E-AA4C-4EA5-8C6B-DF046BCE0E58}" destId="{9567153C-ED20-461B-AAA9-73F552201E6E}" srcOrd="4" destOrd="0" presId="urn:microsoft.com/office/officeart/2005/8/layout/vProcess5"/>
    <dgm:cxn modelId="{8E77AC54-50D0-433D-BAEA-8FB3D6B0EF28}" type="presParOf" srcId="{58B99E7E-AA4C-4EA5-8C6B-DF046BCE0E58}" destId="{D3F01AC0-E41B-4B41-B2FA-4E57C4B846F9}" srcOrd="5" destOrd="0" presId="urn:microsoft.com/office/officeart/2005/8/layout/vProcess5"/>
    <dgm:cxn modelId="{5217AEA9-5A4A-42A4-AEA2-2C9E3E8616F7}" type="presParOf" srcId="{58B99E7E-AA4C-4EA5-8C6B-DF046BCE0E58}" destId="{EEE8C828-47B4-4B8E-A696-9EA6EC7285D3}" srcOrd="6" destOrd="0" presId="urn:microsoft.com/office/officeart/2005/8/layout/vProcess5"/>
    <dgm:cxn modelId="{FBE0D923-789D-480E-A9DB-22CE0C333B7C}" type="presParOf" srcId="{58B99E7E-AA4C-4EA5-8C6B-DF046BCE0E58}" destId="{51D0A63F-019C-48D7-8A40-DE669B00925C}" srcOrd="7" destOrd="0" presId="urn:microsoft.com/office/officeart/2005/8/layout/vProcess5"/>
    <dgm:cxn modelId="{A3750DD0-A3A7-465F-B5EA-C733715C52A9}" type="presParOf" srcId="{58B99E7E-AA4C-4EA5-8C6B-DF046BCE0E58}" destId="{856FB6F0-AB42-4785-8168-B59AF96B440D}" srcOrd="8" destOrd="0" presId="urn:microsoft.com/office/officeart/2005/8/layout/vProcess5"/>
    <dgm:cxn modelId="{3EC129F0-5BAB-4A17-A67D-EC36AA074C92}" type="presParOf" srcId="{58B99E7E-AA4C-4EA5-8C6B-DF046BCE0E58}" destId="{A8D54370-1AA4-43FE-816A-6278FD19BC2A}" srcOrd="9" destOrd="0" presId="urn:microsoft.com/office/officeart/2005/8/layout/vProcess5"/>
    <dgm:cxn modelId="{4D7333B7-7DB9-4BF7-B11C-C2E4A06458AB}" type="presParOf" srcId="{58B99E7E-AA4C-4EA5-8C6B-DF046BCE0E58}" destId="{AD475D57-C326-417C-B5D2-E4A54B12285B}" srcOrd="10" destOrd="0" presId="urn:microsoft.com/office/officeart/2005/8/layout/vProcess5"/>
    <dgm:cxn modelId="{9C6F71F0-9983-4034-B39F-B01B28BDA207}" type="presParOf" srcId="{58B99E7E-AA4C-4EA5-8C6B-DF046BCE0E58}" destId="{08BC07CE-301D-4BB0-937C-61FC91728459}" srcOrd="11" destOrd="0" presId="urn:microsoft.com/office/officeart/2005/8/layout/vProcess5"/>
    <dgm:cxn modelId="{01E0853E-AAE2-4EC0-BADB-051EB4724F7D}" type="presParOf" srcId="{58B99E7E-AA4C-4EA5-8C6B-DF046BCE0E58}" destId="{5D9AB318-05E8-4B6E-97C0-0501A92E2459}" srcOrd="12" destOrd="0" presId="urn:microsoft.com/office/officeart/2005/8/layout/vProcess5"/>
    <dgm:cxn modelId="{5AF4C518-AAB8-4BF2-86AA-51B8A2244F0B}" type="presParOf" srcId="{58B99E7E-AA4C-4EA5-8C6B-DF046BCE0E58}" destId="{1D22DC5C-C5C4-4763-8CD3-96B207ADF8D9}" srcOrd="13" destOrd="0" presId="urn:microsoft.com/office/officeart/2005/8/layout/vProcess5"/>
    <dgm:cxn modelId="{025F3082-A74E-4966-8065-67BA74B7D3AF}" type="presParOf" srcId="{58B99E7E-AA4C-4EA5-8C6B-DF046BCE0E58}" destId="{CE7A711E-5FFD-4C40-912A-B9952C757070}"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53CDE35-E629-4E4F-B628-B403C76060E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4B3887B5-55DB-4EA5-B4C2-28A4510904AA}">
      <dgm:prSet custT="1"/>
      <dgm:spPr/>
      <dgm:t>
        <a:bodyPr/>
        <a:lstStyle/>
        <a:p>
          <a:r>
            <a:rPr lang="vi-VN" sz="3200" b="1" dirty="0" smtClean="0"/>
            <a:t>2. Đảm bảo </a:t>
          </a:r>
          <a:endParaRPr lang="en-US" sz="3200" b="1" dirty="0"/>
        </a:p>
      </dgm:t>
    </dgm:pt>
    <dgm:pt modelId="{3E1CB54A-A06A-4040-BC2A-76F799460688}" type="parTrans" cxnId="{B7162EF6-8767-4584-B3BF-5DFB89666BFD}">
      <dgm:prSet/>
      <dgm:spPr/>
      <dgm:t>
        <a:bodyPr/>
        <a:lstStyle/>
        <a:p>
          <a:endParaRPr lang="en-US"/>
        </a:p>
      </dgm:t>
    </dgm:pt>
    <dgm:pt modelId="{853BD404-C993-4C2A-93AA-54DCB6BCD0BA}" type="sibTrans" cxnId="{B7162EF6-8767-4584-B3BF-5DFB89666BFD}">
      <dgm:prSet/>
      <dgm:spPr/>
      <dgm:t>
        <a:bodyPr/>
        <a:lstStyle/>
        <a:p>
          <a:endParaRPr lang="en-US"/>
        </a:p>
      </dgm:t>
    </dgm:pt>
    <dgm:pt modelId="{29689DE6-72BF-460C-98F2-77124231F2A1}">
      <dgm:prSet custT="1"/>
      <dgm:spPr/>
      <dgm:t>
        <a:bodyPr/>
        <a:lstStyle/>
        <a:p>
          <a:endParaRPr lang="en-US"/>
        </a:p>
      </dgm:t>
    </dgm:pt>
    <dgm:pt modelId="{FF11E971-B95D-4C9C-AF72-F72F1F7EDE87}" type="parTrans" cxnId="{7686A91E-A761-453F-8302-6AFCFA920D69}">
      <dgm:prSet/>
      <dgm:spPr/>
      <dgm:t>
        <a:bodyPr/>
        <a:lstStyle/>
        <a:p>
          <a:endParaRPr lang="en-US"/>
        </a:p>
      </dgm:t>
    </dgm:pt>
    <dgm:pt modelId="{960752CA-D5C3-4B80-9985-1192A01F9478}" type="sibTrans" cxnId="{7686A91E-A761-453F-8302-6AFCFA920D69}">
      <dgm:prSet/>
      <dgm:spPr/>
      <dgm:t>
        <a:bodyPr/>
        <a:lstStyle/>
        <a:p>
          <a:endParaRPr lang="en-US"/>
        </a:p>
      </dgm:t>
    </dgm:pt>
    <dgm:pt modelId="{BEF1194B-9354-44A6-9075-59F6FB5BFC4A}">
      <dgm:prSet custT="1"/>
      <dgm:spPr/>
      <dgm:t>
        <a:bodyPr/>
        <a:lstStyle/>
        <a:p>
          <a:endParaRPr lang="en-US"/>
        </a:p>
      </dgm:t>
    </dgm:pt>
    <dgm:pt modelId="{50AA48E1-D814-40E4-9940-FDAB004188D3}" type="parTrans" cxnId="{E9890B6B-3590-4409-ACF9-34C0DDFEA57E}">
      <dgm:prSet/>
      <dgm:spPr/>
      <dgm:t>
        <a:bodyPr/>
        <a:lstStyle/>
        <a:p>
          <a:endParaRPr lang="en-US"/>
        </a:p>
      </dgm:t>
    </dgm:pt>
    <dgm:pt modelId="{BABB0DBC-39CF-4DDF-A186-A041505BBF01}" type="sibTrans" cxnId="{E9890B6B-3590-4409-ACF9-34C0DDFEA57E}">
      <dgm:prSet/>
      <dgm:spPr/>
      <dgm:t>
        <a:bodyPr/>
        <a:lstStyle/>
        <a:p>
          <a:endParaRPr lang="en-US"/>
        </a:p>
      </dgm:t>
    </dgm:pt>
    <dgm:pt modelId="{54A3B7C7-F048-44FF-A1C6-82F0FEBE55D4}">
      <dgm:prSet/>
      <dgm:spPr/>
      <dgm:t>
        <a:bodyPr/>
        <a:lstStyle/>
        <a:p>
          <a:r>
            <a:rPr lang="vi-VN" b="1" dirty="0" smtClean="0"/>
            <a:t>Cập nhật hồ sơ sinh viên</a:t>
          </a:r>
          <a:r>
            <a:rPr lang="vi-VN" dirty="0" smtClean="0"/>
            <a:t> mới vào công ty.</a:t>
          </a:r>
          <a:endParaRPr lang="en-US" dirty="0"/>
        </a:p>
      </dgm:t>
    </dgm:pt>
    <dgm:pt modelId="{CF24A5DC-18B3-4D17-B280-3DA51E4DA1C3}" type="parTrans" cxnId="{048EBB11-D9C1-448C-8C2A-A69CD991FF47}">
      <dgm:prSet/>
      <dgm:spPr/>
      <dgm:t>
        <a:bodyPr/>
        <a:lstStyle/>
        <a:p>
          <a:endParaRPr lang="en-US"/>
        </a:p>
      </dgm:t>
    </dgm:pt>
    <dgm:pt modelId="{B0C6BC22-2EAF-4DED-BBC0-DC9F2B07F6C2}" type="sibTrans" cxnId="{048EBB11-D9C1-448C-8C2A-A69CD991FF47}">
      <dgm:prSet/>
      <dgm:spPr/>
      <dgm:t>
        <a:bodyPr/>
        <a:lstStyle/>
        <a:p>
          <a:endParaRPr lang="en-US"/>
        </a:p>
      </dgm:t>
    </dgm:pt>
    <dgm:pt modelId="{26547E4A-ED06-45B0-84C1-83B9A6926A8A}">
      <dgm:prSet/>
      <dgm:spPr/>
      <dgm:t>
        <a:bodyPr/>
        <a:lstStyle/>
        <a:p>
          <a:endParaRPr lang="en-US"/>
        </a:p>
      </dgm:t>
    </dgm:pt>
    <dgm:pt modelId="{A6B71E51-0D6D-4642-90CD-854762BF40CA}" type="parTrans" cxnId="{46D8ADA7-D055-4D4F-94B2-D05220B480DB}">
      <dgm:prSet/>
      <dgm:spPr/>
      <dgm:t>
        <a:bodyPr/>
        <a:lstStyle/>
        <a:p>
          <a:endParaRPr lang="en-US"/>
        </a:p>
      </dgm:t>
    </dgm:pt>
    <dgm:pt modelId="{7249A8A0-2EEF-4BEE-A894-C1465901C953}" type="sibTrans" cxnId="{46D8ADA7-D055-4D4F-94B2-D05220B480DB}">
      <dgm:prSet/>
      <dgm:spPr/>
      <dgm:t>
        <a:bodyPr/>
        <a:lstStyle/>
        <a:p>
          <a:endParaRPr lang="en-US"/>
        </a:p>
      </dgm:t>
    </dgm:pt>
    <dgm:pt modelId="{EC00F0A5-9B16-407F-9C21-4BDF30FD9FF6}">
      <dgm:prSet/>
      <dgm:spPr/>
      <dgm:t>
        <a:bodyPr/>
        <a:lstStyle/>
        <a:p>
          <a:endParaRPr lang="en-US"/>
        </a:p>
      </dgm:t>
    </dgm:pt>
    <dgm:pt modelId="{4F2B683A-7A02-4FE6-A5AD-EF875ADBCF32}" type="parTrans" cxnId="{E497111B-327A-42F9-AAFC-2250BB2372A5}">
      <dgm:prSet/>
      <dgm:spPr/>
      <dgm:t>
        <a:bodyPr/>
        <a:lstStyle/>
        <a:p>
          <a:endParaRPr lang="en-US"/>
        </a:p>
      </dgm:t>
    </dgm:pt>
    <dgm:pt modelId="{E7B75EB2-E261-41A5-B788-227D9DF35C0F}" type="sibTrans" cxnId="{E497111B-327A-42F9-AAFC-2250BB2372A5}">
      <dgm:prSet/>
      <dgm:spPr/>
      <dgm:t>
        <a:bodyPr/>
        <a:lstStyle/>
        <a:p>
          <a:endParaRPr lang="en-US"/>
        </a:p>
      </dgm:t>
    </dgm:pt>
    <dgm:pt modelId="{9A9CBECA-AF5A-47BC-BFE6-9C16205AEED8}">
      <dgm:prSet/>
      <dgm:spPr/>
      <dgm:t>
        <a:bodyPr/>
        <a:lstStyle/>
        <a:p>
          <a:endParaRPr lang="en-US"/>
        </a:p>
      </dgm:t>
    </dgm:pt>
    <dgm:pt modelId="{9E7C3086-3995-4C7D-BE30-F70E67F511F3}" type="parTrans" cxnId="{70D1396A-06C0-4BA3-B3B3-CF279918CA28}">
      <dgm:prSet/>
      <dgm:spPr/>
      <dgm:t>
        <a:bodyPr/>
        <a:lstStyle/>
        <a:p>
          <a:endParaRPr lang="en-US"/>
        </a:p>
      </dgm:t>
    </dgm:pt>
    <dgm:pt modelId="{4C275261-B2A0-48B6-86F0-8FCFB5EFAD15}" type="sibTrans" cxnId="{70D1396A-06C0-4BA3-B3B3-CF279918CA28}">
      <dgm:prSet/>
      <dgm:spPr/>
      <dgm:t>
        <a:bodyPr/>
        <a:lstStyle/>
        <a:p>
          <a:endParaRPr lang="en-US"/>
        </a:p>
      </dgm:t>
    </dgm:pt>
    <dgm:pt modelId="{90842CBD-5E3A-470C-BEB5-A84823EC1DE2}">
      <dgm:prSet/>
      <dgm:spPr/>
      <dgm:t>
        <a:bodyPr/>
        <a:lstStyle/>
        <a:p>
          <a:r>
            <a:rPr lang="vi-VN" smtClean="0"/>
            <a:t>Thời gian xử lí nhanh.</a:t>
          </a:r>
          <a:endParaRPr lang="en-US"/>
        </a:p>
      </dgm:t>
    </dgm:pt>
    <dgm:pt modelId="{425646BE-646D-47B4-BD7B-448CDEDC56A9}" type="parTrans" cxnId="{543EB1BB-D4EB-4CF8-A324-8AD51103AEF3}">
      <dgm:prSet/>
      <dgm:spPr/>
      <dgm:t>
        <a:bodyPr/>
        <a:lstStyle/>
        <a:p>
          <a:endParaRPr lang="en-US"/>
        </a:p>
      </dgm:t>
    </dgm:pt>
    <dgm:pt modelId="{9FB97228-8A78-4D30-BF49-22863E2CEDD6}" type="sibTrans" cxnId="{543EB1BB-D4EB-4CF8-A324-8AD51103AEF3}">
      <dgm:prSet/>
      <dgm:spPr/>
      <dgm:t>
        <a:bodyPr/>
        <a:lstStyle/>
        <a:p>
          <a:endParaRPr lang="en-US"/>
        </a:p>
      </dgm:t>
    </dgm:pt>
    <dgm:pt modelId="{0F7B9BDB-403B-4869-9074-ABB266800930}">
      <dgm:prSet/>
      <dgm:spPr/>
      <dgm:t>
        <a:bodyPr/>
        <a:lstStyle/>
        <a:p>
          <a:r>
            <a:rPr lang="vi-VN" smtClean="0"/>
            <a:t>Tra cứu dữ liệu được xử lí chính xác các thông tinveef nhân viên trong công ty nhằm phục vụ cho các thao tác hoặc các chức năng sau nó.</a:t>
          </a:r>
          <a:endParaRPr lang="en-US"/>
        </a:p>
      </dgm:t>
    </dgm:pt>
    <dgm:pt modelId="{50510D30-B0B7-4AD5-A3BD-5BFE0FC38108}" type="parTrans" cxnId="{5F6FD687-2E83-4749-81D0-8177775E9638}">
      <dgm:prSet/>
      <dgm:spPr/>
      <dgm:t>
        <a:bodyPr/>
        <a:lstStyle/>
        <a:p>
          <a:endParaRPr lang="en-US"/>
        </a:p>
      </dgm:t>
    </dgm:pt>
    <dgm:pt modelId="{C32030C5-C1CD-4FDE-BFAA-73FD962E0492}" type="sibTrans" cxnId="{5F6FD687-2E83-4749-81D0-8177775E9638}">
      <dgm:prSet/>
      <dgm:spPr/>
      <dgm:t>
        <a:bodyPr/>
        <a:lstStyle/>
        <a:p>
          <a:endParaRPr lang="en-US"/>
        </a:p>
      </dgm:t>
    </dgm:pt>
    <dgm:pt modelId="{6463A4D3-6958-4FFF-A3BB-780C5EF09F01}">
      <dgm:prSet/>
      <dgm:spPr/>
      <dgm:t>
        <a:bodyPr/>
        <a:lstStyle/>
        <a:p>
          <a:r>
            <a:rPr lang="vi-VN" smtClean="0"/>
            <a:t>Dễ sử dụng với những giao diện đồ họa thân thiện phù hợp với người sử dụng.</a:t>
          </a:r>
          <a:endParaRPr lang="en-US"/>
        </a:p>
      </dgm:t>
    </dgm:pt>
    <dgm:pt modelId="{950EC7D3-C6E2-4317-8FD2-202070AEF93F}" type="parTrans" cxnId="{876EB13E-C099-48D6-919A-9324F0D71101}">
      <dgm:prSet/>
      <dgm:spPr/>
      <dgm:t>
        <a:bodyPr/>
        <a:lstStyle/>
        <a:p>
          <a:endParaRPr lang="en-US"/>
        </a:p>
      </dgm:t>
    </dgm:pt>
    <dgm:pt modelId="{5DE16D92-E507-4239-A929-64B62A10F104}" type="sibTrans" cxnId="{876EB13E-C099-48D6-919A-9324F0D71101}">
      <dgm:prSet/>
      <dgm:spPr/>
      <dgm:t>
        <a:bodyPr/>
        <a:lstStyle/>
        <a:p>
          <a:endParaRPr lang="en-US"/>
        </a:p>
      </dgm:t>
    </dgm:pt>
    <dgm:pt modelId="{4F3BA99E-71EB-4BE2-8BE4-341197B14F16}">
      <dgm:prSet/>
      <dgm:spPr/>
      <dgm:t>
        <a:bodyPr/>
        <a:lstStyle/>
        <a:p>
          <a:endParaRPr lang="en-US"/>
        </a:p>
      </dgm:t>
    </dgm:pt>
    <dgm:pt modelId="{FA9CB924-6C37-4A46-A15D-8433C1F76C46}" type="parTrans" cxnId="{A64A2262-D2F6-4A15-8065-3E85FAE4E720}">
      <dgm:prSet/>
      <dgm:spPr/>
      <dgm:t>
        <a:bodyPr/>
        <a:lstStyle/>
        <a:p>
          <a:endParaRPr lang="en-US"/>
        </a:p>
      </dgm:t>
    </dgm:pt>
    <dgm:pt modelId="{BF58AE29-280D-4C94-B095-33C41006BD71}" type="sibTrans" cxnId="{A64A2262-D2F6-4A15-8065-3E85FAE4E720}">
      <dgm:prSet/>
      <dgm:spPr/>
      <dgm:t>
        <a:bodyPr/>
        <a:lstStyle/>
        <a:p>
          <a:endParaRPr lang="en-US"/>
        </a:p>
      </dgm:t>
    </dgm:pt>
    <dgm:pt modelId="{4AD1F3D4-AB58-48A1-A6E3-4FF0EA314C3E}">
      <dgm:prSet/>
      <dgm:spPr/>
      <dgm:t>
        <a:bodyPr/>
        <a:lstStyle/>
        <a:p>
          <a:endParaRPr lang="en-US"/>
        </a:p>
      </dgm:t>
    </dgm:pt>
    <dgm:pt modelId="{58F49FB1-0A20-4BD4-9BE9-10D86E273816}" type="parTrans" cxnId="{B3D79978-247A-433C-BBD5-D01078CCFAAA}">
      <dgm:prSet/>
      <dgm:spPr/>
      <dgm:t>
        <a:bodyPr/>
        <a:lstStyle/>
        <a:p>
          <a:endParaRPr lang="en-US"/>
        </a:p>
      </dgm:t>
    </dgm:pt>
    <dgm:pt modelId="{8ED6D074-E9AC-4BE1-89C9-220D5234C9DA}" type="sibTrans" cxnId="{B3D79978-247A-433C-BBD5-D01078CCFAAA}">
      <dgm:prSet/>
      <dgm:spPr/>
      <dgm:t>
        <a:bodyPr/>
        <a:lstStyle/>
        <a:p>
          <a:endParaRPr lang="en-US"/>
        </a:p>
      </dgm:t>
    </dgm:pt>
    <dgm:pt modelId="{58B99E7E-AA4C-4EA5-8C6B-DF046BCE0E58}" type="pres">
      <dgm:prSet presAssocID="{053CDE35-E629-4E4F-B628-B403C76060EE}" presName="outerComposite" presStyleCnt="0">
        <dgm:presLayoutVars>
          <dgm:chMax val="5"/>
          <dgm:dir/>
          <dgm:resizeHandles val="exact"/>
        </dgm:presLayoutVars>
      </dgm:prSet>
      <dgm:spPr/>
      <dgm:t>
        <a:bodyPr/>
        <a:lstStyle/>
        <a:p>
          <a:endParaRPr lang="en-US"/>
        </a:p>
      </dgm:t>
    </dgm:pt>
    <dgm:pt modelId="{2AEE9E68-BC58-42DF-876C-C1832BFC87C7}" type="pres">
      <dgm:prSet presAssocID="{053CDE35-E629-4E4F-B628-B403C76060EE}" presName="dummyMaxCanvas" presStyleCnt="0">
        <dgm:presLayoutVars/>
      </dgm:prSet>
      <dgm:spPr/>
    </dgm:pt>
    <dgm:pt modelId="{3B795363-28D0-4A9E-AB06-87EECB316694}" type="pres">
      <dgm:prSet presAssocID="{053CDE35-E629-4E4F-B628-B403C76060EE}" presName="FiveNodes_1" presStyleLbl="node1" presStyleIdx="0" presStyleCnt="5">
        <dgm:presLayoutVars>
          <dgm:bulletEnabled val="1"/>
        </dgm:presLayoutVars>
      </dgm:prSet>
      <dgm:spPr/>
      <dgm:t>
        <a:bodyPr/>
        <a:lstStyle/>
        <a:p>
          <a:endParaRPr lang="en-US"/>
        </a:p>
      </dgm:t>
    </dgm:pt>
    <dgm:pt modelId="{FC105A2E-FD1A-4FCD-B6D8-C6F4D3F82974}" type="pres">
      <dgm:prSet presAssocID="{053CDE35-E629-4E4F-B628-B403C76060EE}" presName="FiveNodes_2" presStyleLbl="node1" presStyleIdx="1" presStyleCnt="5">
        <dgm:presLayoutVars>
          <dgm:bulletEnabled val="1"/>
        </dgm:presLayoutVars>
      </dgm:prSet>
      <dgm:spPr/>
      <dgm:t>
        <a:bodyPr/>
        <a:lstStyle/>
        <a:p>
          <a:endParaRPr lang="en-US"/>
        </a:p>
      </dgm:t>
    </dgm:pt>
    <dgm:pt modelId="{1F782176-43A1-4769-900E-80CAC301AE20}" type="pres">
      <dgm:prSet presAssocID="{053CDE35-E629-4E4F-B628-B403C76060EE}" presName="FiveNodes_3" presStyleLbl="node1" presStyleIdx="2" presStyleCnt="5">
        <dgm:presLayoutVars>
          <dgm:bulletEnabled val="1"/>
        </dgm:presLayoutVars>
      </dgm:prSet>
      <dgm:spPr/>
      <dgm:t>
        <a:bodyPr/>
        <a:lstStyle/>
        <a:p>
          <a:endParaRPr lang="en-US"/>
        </a:p>
      </dgm:t>
    </dgm:pt>
    <dgm:pt modelId="{9567153C-ED20-461B-AAA9-73F552201E6E}" type="pres">
      <dgm:prSet presAssocID="{053CDE35-E629-4E4F-B628-B403C76060EE}" presName="FiveNodes_4" presStyleLbl="node1" presStyleIdx="3" presStyleCnt="5">
        <dgm:presLayoutVars>
          <dgm:bulletEnabled val="1"/>
        </dgm:presLayoutVars>
      </dgm:prSet>
      <dgm:spPr/>
      <dgm:t>
        <a:bodyPr/>
        <a:lstStyle/>
        <a:p>
          <a:endParaRPr lang="en-US"/>
        </a:p>
      </dgm:t>
    </dgm:pt>
    <dgm:pt modelId="{D3F01AC0-E41B-4B41-B2FA-4E57C4B846F9}" type="pres">
      <dgm:prSet presAssocID="{053CDE35-E629-4E4F-B628-B403C76060EE}" presName="FiveNodes_5" presStyleLbl="node1" presStyleIdx="4" presStyleCnt="5">
        <dgm:presLayoutVars>
          <dgm:bulletEnabled val="1"/>
        </dgm:presLayoutVars>
      </dgm:prSet>
      <dgm:spPr/>
      <dgm:t>
        <a:bodyPr/>
        <a:lstStyle/>
        <a:p>
          <a:endParaRPr lang="en-US"/>
        </a:p>
      </dgm:t>
    </dgm:pt>
    <dgm:pt modelId="{EEE8C828-47B4-4B8E-A696-9EA6EC7285D3}" type="pres">
      <dgm:prSet presAssocID="{053CDE35-E629-4E4F-B628-B403C76060EE}" presName="FiveConn_1-2" presStyleLbl="fgAccFollowNode1" presStyleIdx="0" presStyleCnt="4">
        <dgm:presLayoutVars>
          <dgm:bulletEnabled val="1"/>
        </dgm:presLayoutVars>
      </dgm:prSet>
      <dgm:spPr/>
      <dgm:t>
        <a:bodyPr/>
        <a:lstStyle/>
        <a:p>
          <a:endParaRPr lang="en-US"/>
        </a:p>
      </dgm:t>
    </dgm:pt>
    <dgm:pt modelId="{51D0A63F-019C-48D7-8A40-DE669B00925C}" type="pres">
      <dgm:prSet presAssocID="{053CDE35-E629-4E4F-B628-B403C76060EE}" presName="FiveConn_2-3" presStyleLbl="fgAccFollowNode1" presStyleIdx="1" presStyleCnt="4">
        <dgm:presLayoutVars>
          <dgm:bulletEnabled val="1"/>
        </dgm:presLayoutVars>
      </dgm:prSet>
      <dgm:spPr/>
      <dgm:t>
        <a:bodyPr/>
        <a:lstStyle/>
        <a:p>
          <a:endParaRPr lang="en-US"/>
        </a:p>
      </dgm:t>
    </dgm:pt>
    <dgm:pt modelId="{856FB6F0-AB42-4785-8168-B59AF96B440D}" type="pres">
      <dgm:prSet presAssocID="{053CDE35-E629-4E4F-B628-B403C76060EE}" presName="FiveConn_3-4" presStyleLbl="fgAccFollowNode1" presStyleIdx="2" presStyleCnt="4">
        <dgm:presLayoutVars>
          <dgm:bulletEnabled val="1"/>
        </dgm:presLayoutVars>
      </dgm:prSet>
      <dgm:spPr/>
      <dgm:t>
        <a:bodyPr/>
        <a:lstStyle/>
        <a:p>
          <a:endParaRPr lang="en-US"/>
        </a:p>
      </dgm:t>
    </dgm:pt>
    <dgm:pt modelId="{A8D54370-1AA4-43FE-816A-6278FD19BC2A}" type="pres">
      <dgm:prSet presAssocID="{053CDE35-E629-4E4F-B628-B403C76060EE}" presName="FiveConn_4-5" presStyleLbl="fgAccFollowNode1" presStyleIdx="3" presStyleCnt="4">
        <dgm:presLayoutVars>
          <dgm:bulletEnabled val="1"/>
        </dgm:presLayoutVars>
      </dgm:prSet>
      <dgm:spPr/>
      <dgm:t>
        <a:bodyPr/>
        <a:lstStyle/>
        <a:p>
          <a:endParaRPr lang="en-US"/>
        </a:p>
      </dgm:t>
    </dgm:pt>
    <dgm:pt modelId="{AD475D57-C326-417C-B5D2-E4A54B12285B}" type="pres">
      <dgm:prSet presAssocID="{053CDE35-E629-4E4F-B628-B403C76060EE}" presName="FiveNodes_1_text" presStyleLbl="node1" presStyleIdx="4" presStyleCnt="5">
        <dgm:presLayoutVars>
          <dgm:bulletEnabled val="1"/>
        </dgm:presLayoutVars>
      </dgm:prSet>
      <dgm:spPr/>
      <dgm:t>
        <a:bodyPr/>
        <a:lstStyle/>
        <a:p>
          <a:endParaRPr lang="en-US"/>
        </a:p>
      </dgm:t>
    </dgm:pt>
    <dgm:pt modelId="{08BC07CE-301D-4BB0-937C-61FC91728459}" type="pres">
      <dgm:prSet presAssocID="{053CDE35-E629-4E4F-B628-B403C76060EE}" presName="FiveNodes_2_text" presStyleLbl="node1" presStyleIdx="4" presStyleCnt="5">
        <dgm:presLayoutVars>
          <dgm:bulletEnabled val="1"/>
        </dgm:presLayoutVars>
      </dgm:prSet>
      <dgm:spPr/>
      <dgm:t>
        <a:bodyPr/>
        <a:lstStyle/>
        <a:p>
          <a:endParaRPr lang="en-US"/>
        </a:p>
      </dgm:t>
    </dgm:pt>
    <dgm:pt modelId="{5D9AB318-05E8-4B6E-97C0-0501A92E2459}" type="pres">
      <dgm:prSet presAssocID="{053CDE35-E629-4E4F-B628-B403C76060EE}" presName="FiveNodes_3_text" presStyleLbl="node1" presStyleIdx="4" presStyleCnt="5">
        <dgm:presLayoutVars>
          <dgm:bulletEnabled val="1"/>
        </dgm:presLayoutVars>
      </dgm:prSet>
      <dgm:spPr/>
      <dgm:t>
        <a:bodyPr/>
        <a:lstStyle/>
        <a:p>
          <a:endParaRPr lang="en-US"/>
        </a:p>
      </dgm:t>
    </dgm:pt>
    <dgm:pt modelId="{1D22DC5C-C5C4-4763-8CD3-96B207ADF8D9}" type="pres">
      <dgm:prSet presAssocID="{053CDE35-E629-4E4F-B628-B403C76060EE}" presName="FiveNodes_4_text" presStyleLbl="node1" presStyleIdx="4" presStyleCnt="5">
        <dgm:presLayoutVars>
          <dgm:bulletEnabled val="1"/>
        </dgm:presLayoutVars>
      </dgm:prSet>
      <dgm:spPr/>
      <dgm:t>
        <a:bodyPr/>
        <a:lstStyle/>
        <a:p>
          <a:endParaRPr lang="en-US"/>
        </a:p>
      </dgm:t>
    </dgm:pt>
    <dgm:pt modelId="{CE7A711E-5FFD-4C40-912A-B9952C757070}" type="pres">
      <dgm:prSet presAssocID="{053CDE35-E629-4E4F-B628-B403C76060EE}" presName="FiveNodes_5_text" presStyleLbl="node1" presStyleIdx="4" presStyleCnt="5">
        <dgm:presLayoutVars>
          <dgm:bulletEnabled val="1"/>
        </dgm:presLayoutVars>
      </dgm:prSet>
      <dgm:spPr/>
      <dgm:t>
        <a:bodyPr/>
        <a:lstStyle/>
        <a:p>
          <a:endParaRPr lang="en-US"/>
        </a:p>
      </dgm:t>
    </dgm:pt>
  </dgm:ptLst>
  <dgm:cxnLst>
    <dgm:cxn modelId="{E497111B-327A-42F9-AAFC-2250BB2372A5}" srcId="{053CDE35-E629-4E4F-B628-B403C76060EE}" destId="{EC00F0A5-9B16-407F-9C21-4BDF30FD9FF6}" srcOrd="6" destOrd="0" parTransId="{4F2B683A-7A02-4FE6-A5AD-EF875ADBCF32}" sibTransId="{E7B75EB2-E261-41A5-B788-227D9DF35C0F}"/>
    <dgm:cxn modelId="{B3D79978-247A-433C-BBD5-D01078CCFAAA}" srcId="{6463A4D3-6958-4FFF-A3BB-780C5EF09F01}" destId="{4AD1F3D4-AB58-48A1-A6E3-4FF0EA314C3E}" srcOrd="1" destOrd="0" parTransId="{58F49FB1-0A20-4BD4-9BE9-10D86E273816}" sibTransId="{8ED6D074-E9AC-4BE1-89C9-220D5234C9DA}"/>
    <dgm:cxn modelId="{876EB13E-C099-48D6-919A-9324F0D71101}" srcId="{053CDE35-E629-4E4F-B628-B403C76060EE}" destId="{6463A4D3-6958-4FFF-A3BB-780C5EF09F01}" srcOrd="4" destOrd="0" parTransId="{950EC7D3-C6E2-4317-8FD2-202070AEF93F}" sibTransId="{5DE16D92-E507-4239-A929-64B62A10F104}"/>
    <dgm:cxn modelId="{3EF94EC5-9CAB-419C-9F92-BAF6F09B15D1}" type="presOf" srcId="{053CDE35-E629-4E4F-B628-B403C76060EE}" destId="{58B99E7E-AA4C-4EA5-8C6B-DF046BCE0E58}" srcOrd="0" destOrd="0" presId="urn:microsoft.com/office/officeart/2005/8/layout/vProcess5"/>
    <dgm:cxn modelId="{3DF4D98B-86AF-4421-9AAC-111C7DC52B39}" type="presOf" srcId="{4B3887B5-55DB-4EA5-B4C2-28A4510904AA}" destId="{3B795363-28D0-4A9E-AB06-87EECB316694}" srcOrd="0" destOrd="0" presId="urn:microsoft.com/office/officeart/2005/8/layout/vProcess5"/>
    <dgm:cxn modelId="{A64A2262-D2F6-4A15-8065-3E85FAE4E720}" srcId="{6463A4D3-6958-4FFF-A3BB-780C5EF09F01}" destId="{4F3BA99E-71EB-4BE2-8BE4-341197B14F16}" srcOrd="0" destOrd="0" parTransId="{FA9CB924-6C37-4A46-A15D-8433C1F76C46}" sibTransId="{BF58AE29-280D-4C94-B095-33C41006BD71}"/>
    <dgm:cxn modelId="{2E94E0F8-21F6-4349-A3BF-00F5693E1025}" type="presOf" srcId="{4F3BA99E-71EB-4BE2-8BE4-341197B14F16}" destId="{D3F01AC0-E41B-4B41-B2FA-4E57C4B846F9}" srcOrd="0" destOrd="1" presId="urn:microsoft.com/office/officeart/2005/8/layout/vProcess5"/>
    <dgm:cxn modelId="{C68036BD-A689-4F4E-BA9A-591576DC8C25}" type="presOf" srcId="{6463A4D3-6958-4FFF-A3BB-780C5EF09F01}" destId="{D3F01AC0-E41B-4B41-B2FA-4E57C4B846F9}" srcOrd="0" destOrd="0" presId="urn:microsoft.com/office/officeart/2005/8/layout/vProcess5"/>
    <dgm:cxn modelId="{70D1396A-06C0-4BA3-B3B3-CF279918CA28}" srcId="{053CDE35-E629-4E4F-B628-B403C76060EE}" destId="{9A9CBECA-AF5A-47BC-BFE6-9C16205AEED8}" srcOrd="7" destOrd="0" parTransId="{9E7C3086-3995-4C7D-BE30-F70E67F511F3}" sibTransId="{4C275261-B2A0-48B6-86F0-8FCFB5EFAD15}"/>
    <dgm:cxn modelId="{B7162EF6-8767-4584-B3BF-5DFB89666BFD}" srcId="{053CDE35-E629-4E4F-B628-B403C76060EE}" destId="{4B3887B5-55DB-4EA5-B4C2-28A4510904AA}" srcOrd="0" destOrd="0" parTransId="{3E1CB54A-A06A-4040-BC2A-76F799460688}" sibTransId="{853BD404-C993-4C2A-93AA-54DCB6BCD0BA}"/>
    <dgm:cxn modelId="{E70AB7C9-85F0-4BA3-B2AD-A7B5A612B93C}" type="presOf" srcId="{853BD404-C993-4C2A-93AA-54DCB6BCD0BA}" destId="{EEE8C828-47B4-4B8E-A696-9EA6EC7285D3}" srcOrd="0" destOrd="0" presId="urn:microsoft.com/office/officeart/2005/8/layout/vProcess5"/>
    <dgm:cxn modelId="{46D8ADA7-D055-4D4F-94B2-D05220B480DB}" srcId="{053CDE35-E629-4E4F-B628-B403C76060EE}" destId="{26547E4A-ED06-45B0-84C1-83B9A6926A8A}" srcOrd="5" destOrd="0" parTransId="{A6B71E51-0D6D-4642-90CD-854762BF40CA}" sibTransId="{7249A8A0-2EEF-4BEE-A894-C1465901C953}"/>
    <dgm:cxn modelId="{048EBB11-D9C1-448C-8C2A-A69CD991FF47}" srcId="{053CDE35-E629-4E4F-B628-B403C76060EE}" destId="{54A3B7C7-F048-44FF-A1C6-82F0FEBE55D4}" srcOrd="1" destOrd="0" parTransId="{CF24A5DC-18B3-4D17-B280-3DA51E4DA1C3}" sibTransId="{B0C6BC22-2EAF-4DED-BBC0-DC9F2B07F6C2}"/>
    <dgm:cxn modelId="{543EB1BB-D4EB-4CF8-A324-8AD51103AEF3}" srcId="{053CDE35-E629-4E4F-B628-B403C76060EE}" destId="{90842CBD-5E3A-470C-BEB5-A84823EC1DE2}" srcOrd="2" destOrd="0" parTransId="{425646BE-646D-47B4-BD7B-448CDEDC56A9}" sibTransId="{9FB97228-8A78-4D30-BF49-22863E2CEDD6}"/>
    <dgm:cxn modelId="{B0AAB0BD-5098-442E-B821-EA8896426E0A}" type="presOf" srcId="{9FB97228-8A78-4D30-BF49-22863E2CEDD6}" destId="{856FB6F0-AB42-4785-8168-B59AF96B440D}" srcOrd="0" destOrd="0" presId="urn:microsoft.com/office/officeart/2005/8/layout/vProcess5"/>
    <dgm:cxn modelId="{4739266B-20DB-4CEE-94FF-00D52A1B9C89}" type="presOf" srcId="{0F7B9BDB-403B-4869-9074-ABB266800930}" destId="{9567153C-ED20-461B-AAA9-73F552201E6E}" srcOrd="0" destOrd="0" presId="urn:microsoft.com/office/officeart/2005/8/layout/vProcess5"/>
    <dgm:cxn modelId="{BE88C424-2199-4464-9271-617C4A12BBC6}" type="presOf" srcId="{54A3B7C7-F048-44FF-A1C6-82F0FEBE55D4}" destId="{08BC07CE-301D-4BB0-937C-61FC91728459}" srcOrd="1" destOrd="0" presId="urn:microsoft.com/office/officeart/2005/8/layout/vProcess5"/>
    <dgm:cxn modelId="{CB4A2D6F-1D62-438A-B09C-060CCDFD8D13}" type="presOf" srcId="{4AD1F3D4-AB58-48A1-A6E3-4FF0EA314C3E}" destId="{CE7A711E-5FFD-4C40-912A-B9952C757070}" srcOrd="1" destOrd="2" presId="urn:microsoft.com/office/officeart/2005/8/layout/vProcess5"/>
    <dgm:cxn modelId="{7686A91E-A761-453F-8302-6AFCFA920D69}" srcId="{053CDE35-E629-4E4F-B628-B403C76060EE}" destId="{29689DE6-72BF-460C-98F2-77124231F2A1}" srcOrd="8" destOrd="0" parTransId="{FF11E971-B95D-4C9C-AF72-F72F1F7EDE87}" sibTransId="{960752CA-D5C3-4B80-9985-1192A01F9478}"/>
    <dgm:cxn modelId="{00F8EAE8-7D05-4B22-A1D4-2970B3406667}" type="presOf" srcId="{90842CBD-5E3A-470C-BEB5-A84823EC1DE2}" destId="{1F782176-43A1-4769-900E-80CAC301AE20}" srcOrd="0" destOrd="0" presId="urn:microsoft.com/office/officeart/2005/8/layout/vProcess5"/>
    <dgm:cxn modelId="{A4CB3297-D7D4-40A8-BAA3-D3298EA3A97F}" type="presOf" srcId="{54A3B7C7-F048-44FF-A1C6-82F0FEBE55D4}" destId="{FC105A2E-FD1A-4FCD-B6D8-C6F4D3F82974}" srcOrd="0" destOrd="0" presId="urn:microsoft.com/office/officeart/2005/8/layout/vProcess5"/>
    <dgm:cxn modelId="{5F6FD687-2E83-4749-81D0-8177775E9638}" srcId="{053CDE35-E629-4E4F-B628-B403C76060EE}" destId="{0F7B9BDB-403B-4869-9074-ABB266800930}" srcOrd="3" destOrd="0" parTransId="{50510D30-B0B7-4AD5-A3BD-5BFE0FC38108}" sibTransId="{C32030C5-C1CD-4FDE-BFAA-73FD962E0492}"/>
    <dgm:cxn modelId="{75FE25DA-86D9-41CE-A439-7F0FA1D3E0E0}" type="presOf" srcId="{4F3BA99E-71EB-4BE2-8BE4-341197B14F16}" destId="{CE7A711E-5FFD-4C40-912A-B9952C757070}" srcOrd="1" destOrd="1" presId="urn:microsoft.com/office/officeart/2005/8/layout/vProcess5"/>
    <dgm:cxn modelId="{54729802-762F-4873-B1C1-7E946BCF755C}" type="presOf" srcId="{90842CBD-5E3A-470C-BEB5-A84823EC1DE2}" destId="{5D9AB318-05E8-4B6E-97C0-0501A92E2459}" srcOrd="1" destOrd="0" presId="urn:microsoft.com/office/officeart/2005/8/layout/vProcess5"/>
    <dgm:cxn modelId="{7F14712D-072A-4C21-8364-92948DE6DE30}" type="presOf" srcId="{C32030C5-C1CD-4FDE-BFAA-73FD962E0492}" destId="{A8D54370-1AA4-43FE-816A-6278FD19BC2A}" srcOrd="0" destOrd="0" presId="urn:microsoft.com/office/officeart/2005/8/layout/vProcess5"/>
    <dgm:cxn modelId="{2B982D48-0FFF-4FFE-AAAE-26AB2B28922C}" type="presOf" srcId="{4AD1F3D4-AB58-48A1-A6E3-4FF0EA314C3E}" destId="{D3F01AC0-E41B-4B41-B2FA-4E57C4B846F9}" srcOrd="0" destOrd="2" presId="urn:microsoft.com/office/officeart/2005/8/layout/vProcess5"/>
    <dgm:cxn modelId="{00E666F9-B639-438A-B960-C25610ABB03C}" type="presOf" srcId="{B0C6BC22-2EAF-4DED-BBC0-DC9F2B07F6C2}" destId="{51D0A63F-019C-48D7-8A40-DE669B00925C}" srcOrd="0" destOrd="0" presId="urn:microsoft.com/office/officeart/2005/8/layout/vProcess5"/>
    <dgm:cxn modelId="{3AAEC1C2-AB99-4B5B-A579-05F2B5B04A06}" type="presOf" srcId="{6463A4D3-6958-4FFF-A3BB-780C5EF09F01}" destId="{CE7A711E-5FFD-4C40-912A-B9952C757070}" srcOrd="1" destOrd="0" presId="urn:microsoft.com/office/officeart/2005/8/layout/vProcess5"/>
    <dgm:cxn modelId="{E9890B6B-3590-4409-ACF9-34C0DDFEA57E}" srcId="{053CDE35-E629-4E4F-B628-B403C76060EE}" destId="{BEF1194B-9354-44A6-9075-59F6FB5BFC4A}" srcOrd="9" destOrd="0" parTransId="{50AA48E1-D814-40E4-9940-FDAB004188D3}" sibTransId="{BABB0DBC-39CF-4DDF-A186-A041505BBF01}"/>
    <dgm:cxn modelId="{3BCD384E-5877-4403-8A70-33F5CD7720DE}" type="presOf" srcId="{0F7B9BDB-403B-4869-9074-ABB266800930}" destId="{1D22DC5C-C5C4-4763-8CD3-96B207ADF8D9}" srcOrd="1" destOrd="0" presId="urn:microsoft.com/office/officeart/2005/8/layout/vProcess5"/>
    <dgm:cxn modelId="{4FA575D3-1113-4A8C-843C-4AD739B14F0C}" type="presOf" srcId="{4B3887B5-55DB-4EA5-B4C2-28A4510904AA}" destId="{AD475D57-C326-417C-B5D2-E4A54B12285B}" srcOrd="1" destOrd="0" presId="urn:microsoft.com/office/officeart/2005/8/layout/vProcess5"/>
    <dgm:cxn modelId="{19053216-1E51-4B37-BE15-13F4A5BCAFEA}" type="presParOf" srcId="{58B99E7E-AA4C-4EA5-8C6B-DF046BCE0E58}" destId="{2AEE9E68-BC58-42DF-876C-C1832BFC87C7}" srcOrd="0" destOrd="0" presId="urn:microsoft.com/office/officeart/2005/8/layout/vProcess5"/>
    <dgm:cxn modelId="{A572434B-C811-403F-98BF-BBBB5487736E}" type="presParOf" srcId="{58B99E7E-AA4C-4EA5-8C6B-DF046BCE0E58}" destId="{3B795363-28D0-4A9E-AB06-87EECB316694}" srcOrd="1" destOrd="0" presId="urn:microsoft.com/office/officeart/2005/8/layout/vProcess5"/>
    <dgm:cxn modelId="{24C62BB4-54CE-49C2-9074-F4DE55DBF09E}" type="presParOf" srcId="{58B99E7E-AA4C-4EA5-8C6B-DF046BCE0E58}" destId="{FC105A2E-FD1A-4FCD-B6D8-C6F4D3F82974}" srcOrd="2" destOrd="0" presId="urn:microsoft.com/office/officeart/2005/8/layout/vProcess5"/>
    <dgm:cxn modelId="{D3021447-FCEC-401C-BD7B-CCD2430BC72D}" type="presParOf" srcId="{58B99E7E-AA4C-4EA5-8C6B-DF046BCE0E58}" destId="{1F782176-43A1-4769-900E-80CAC301AE20}" srcOrd="3" destOrd="0" presId="urn:microsoft.com/office/officeart/2005/8/layout/vProcess5"/>
    <dgm:cxn modelId="{3670D824-2E4D-4636-8C3D-31C29809ECC6}" type="presParOf" srcId="{58B99E7E-AA4C-4EA5-8C6B-DF046BCE0E58}" destId="{9567153C-ED20-461B-AAA9-73F552201E6E}" srcOrd="4" destOrd="0" presId="urn:microsoft.com/office/officeart/2005/8/layout/vProcess5"/>
    <dgm:cxn modelId="{62840D5B-83E9-4382-A9E9-6DCEFEA18077}" type="presParOf" srcId="{58B99E7E-AA4C-4EA5-8C6B-DF046BCE0E58}" destId="{D3F01AC0-E41B-4B41-B2FA-4E57C4B846F9}" srcOrd="5" destOrd="0" presId="urn:microsoft.com/office/officeart/2005/8/layout/vProcess5"/>
    <dgm:cxn modelId="{95E2666C-9277-4F75-99C7-7E13CECB7F36}" type="presParOf" srcId="{58B99E7E-AA4C-4EA5-8C6B-DF046BCE0E58}" destId="{EEE8C828-47B4-4B8E-A696-9EA6EC7285D3}" srcOrd="6" destOrd="0" presId="urn:microsoft.com/office/officeart/2005/8/layout/vProcess5"/>
    <dgm:cxn modelId="{F5693CD2-3D1B-4642-A848-B7DC718562C0}" type="presParOf" srcId="{58B99E7E-AA4C-4EA5-8C6B-DF046BCE0E58}" destId="{51D0A63F-019C-48D7-8A40-DE669B00925C}" srcOrd="7" destOrd="0" presId="urn:microsoft.com/office/officeart/2005/8/layout/vProcess5"/>
    <dgm:cxn modelId="{A8937D26-18D2-4DB1-973F-9ACCAECFBF66}" type="presParOf" srcId="{58B99E7E-AA4C-4EA5-8C6B-DF046BCE0E58}" destId="{856FB6F0-AB42-4785-8168-B59AF96B440D}" srcOrd="8" destOrd="0" presId="urn:microsoft.com/office/officeart/2005/8/layout/vProcess5"/>
    <dgm:cxn modelId="{1A2C148A-42D6-4BFB-8738-7C92C1ED69E6}" type="presParOf" srcId="{58B99E7E-AA4C-4EA5-8C6B-DF046BCE0E58}" destId="{A8D54370-1AA4-43FE-816A-6278FD19BC2A}" srcOrd="9" destOrd="0" presId="urn:microsoft.com/office/officeart/2005/8/layout/vProcess5"/>
    <dgm:cxn modelId="{23CC3A20-1F79-4E65-A27F-CBAFCC7380DC}" type="presParOf" srcId="{58B99E7E-AA4C-4EA5-8C6B-DF046BCE0E58}" destId="{AD475D57-C326-417C-B5D2-E4A54B12285B}" srcOrd="10" destOrd="0" presId="urn:microsoft.com/office/officeart/2005/8/layout/vProcess5"/>
    <dgm:cxn modelId="{7C1D5DBC-689A-4981-A6CB-A4745C25B7F6}" type="presParOf" srcId="{58B99E7E-AA4C-4EA5-8C6B-DF046BCE0E58}" destId="{08BC07CE-301D-4BB0-937C-61FC91728459}" srcOrd="11" destOrd="0" presId="urn:microsoft.com/office/officeart/2005/8/layout/vProcess5"/>
    <dgm:cxn modelId="{593D9988-75E1-4685-9415-80C234270157}" type="presParOf" srcId="{58B99E7E-AA4C-4EA5-8C6B-DF046BCE0E58}" destId="{5D9AB318-05E8-4B6E-97C0-0501A92E2459}" srcOrd="12" destOrd="0" presId="urn:microsoft.com/office/officeart/2005/8/layout/vProcess5"/>
    <dgm:cxn modelId="{B2570A1D-26D7-4606-BDCD-DA298DBCB6C5}" type="presParOf" srcId="{58B99E7E-AA4C-4EA5-8C6B-DF046BCE0E58}" destId="{1D22DC5C-C5C4-4763-8CD3-96B207ADF8D9}" srcOrd="13" destOrd="0" presId="urn:microsoft.com/office/officeart/2005/8/layout/vProcess5"/>
    <dgm:cxn modelId="{7A00DD1F-9512-49F0-A771-209D1D4BF7D5}" type="presParOf" srcId="{58B99E7E-AA4C-4EA5-8C6B-DF046BCE0E58}" destId="{CE7A711E-5FFD-4C40-912A-B9952C75707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F46C6-302F-4641-8A91-CE5E46CEBCBE}">
      <dsp:nvSpPr>
        <dsp:cNvPr id="0" name=""/>
        <dsp:cNvSpPr/>
      </dsp:nvSpPr>
      <dsp:spPr>
        <a:xfrm>
          <a:off x="0" y="0"/>
          <a:ext cx="5268686" cy="1316431"/>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100000"/>
            </a:lnSpc>
            <a:spcBef>
              <a:spcPct val="0"/>
            </a:spcBef>
            <a:spcAft>
              <a:spcPct val="35000"/>
            </a:spcAft>
          </a:pPr>
          <a:r>
            <a:rPr lang="en-US" sz="3000" kern="1200" dirty="0"/>
            <a:t>	1.Võ Quang Vinh</a:t>
          </a:r>
        </a:p>
      </dsp:txBody>
      <dsp:txXfrm>
        <a:off x="64263" y="64263"/>
        <a:ext cx="5140160" cy="1187905"/>
      </dsp:txXfrm>
    </dsp:sp>
    <dsp:sp modelId="{2A297765-27D4-46D1-8F86-5E061F337AF1}">
      <dsp:nvSpPr>
        <dsp:cNvPr id="0" name=""/>
        <dsp:cNvSpPr/>
      </dsp:nvSpPr>
      <dsp:spPr>
        <a:xfrm>
          <a:off x="0" y="1435392"/>
          <a:ext cx="5268686" cy="1046423"/>
        </a:xfrm>
        <a:prstGeom prst="roundRect">
          <a:avLst/>
        </a:prstGeom>
        <a:solidFill>
          <a:schemeClr val="accent3">
            <a:hueOff val="5625132"/>
            <a:satOff val="-8440"/>
            <a:lumOff val="-137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100000"/>
            </a:lnSpc>
            <a:spcBef>
              <a:spcPct val="0"/>
            </a:spcBef>
            <a:spcAft>
              <a:spcPct val="35000"/>
            </a:spcAft>
          </a:pPr>
          <a:r>
            <a:rPr lang="en-US" sz="3000" kern="1200" dirty="0"/>
            <a:t>	2.</a:t>
          </a:r>
          <a:r>
            <a:rPr lang="en-US" sz="3000" kern="1200" dirty="0">
              <a:sym typeface="+mn-ea"/>
            </a:rPr>
            <a:t>Bùi Minh </a:t>
          </a:r>
          <a:r>
            <a:rPr lang="en-US" sz="3000" kern="1200" dirty="0" err="1">
              <a:sym typeface="+mn-ea"/>
            </a:rPr>
            <a:t>Thiện</a:t>
          </a:r>
          <a:r>
            <a:rPr lang="en-US" sz="3000" kern="1200" dirty="0"/>
            <a:t>	</a:t>
          </a:r>
        </a:p>
      </dsp:txBody>
      <dsp:txXfrm>
        <a:off x="51082" y="1486474"/>
        <a:ext cx="5166522" cy="944259"/>
      </dsp:txXfrm>
    </dsp:sp>
    <dsp:sp modelId="{9FD0DF65-FE19-4A4F-AEA9-5E31D2E50040}">
      <dsp:nvSpPr>
        <dsp:cNvPr id="0" name=""/>
        <dsp:cNvSpPr/>
      </dsp:nvSpPr>
      <dsp:spPr>
        <a:xfrm>
          <a:off x="0" y="2647167"/>
          <a:ext cx="5268686" cy="1075504"/>
        </a:xfrm>
        <a:prstGeom prst="roundRect">
          <a:avLst/>
        </a:prstGeom>
        <a:solidFill>
          <a:srgbClr val="00B0F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100000"/>
            </a:lnSpc>
            <a:spcBef>
              <a:spcPct val="0"/>
            </a:spcBef>
            <a:spcAft>
              <a:spcPct val="35000"/>
            </a:spcAft>
          </a:pPr>
          <a:r>
            <a:rPr lang="en-US" sz="3000" kern="1200" dirty="0"/>
            <a:t>	3.Huỳnh </a:t>
          </a:r>
          <a:r>
            <a:rPr lang="en-US" sz="3000" kern="1200" dirty="0" err="1"/>
            <a:t>Xuân</a:t>
          </a:r>
          <a:r>
            <a:rPr lang="en-US" sz="3000" kern="1200" dirty="0"/>
            <a:t> </a:t>
          </a:r>
          <a:r>
            <a:rPr lang="en-US" sz="3000" kern="1200" dirty="0" err="1"/>
            <a:t>Lãm</a:t>
          </a:r>
          <a:endParaRPr lang="en-US" sz="3000" kern="1200" dirty="0"/>
        </a:p>
      </dsp:txBody>
      <dsp:txXfrm>
        <a:off x="52502" y="2699669"/>
        <a:ext cx="5163682" cy="970500"/>
      </dsp:txXfrm>
    </dsp:sp>
    <dsp:sp modelId="{EA271C54-6F47-457A-814A-D57CAF67E20A}">
      <dsp:nvSpPr>
        <dsp:cNvPr id="0" name=""/>
        <dsp:cNvSpPr/>
      </dsp:nvSpPr>
      <dsp:spPr>
        <a:xfrm>
          <a:off x="0" y="3643721"/>
          <a:ext cx="5268686"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281" tIns="38100" rIns="213360" bIns="38100" numCol="1" spcCol="1270" anchor="t" anchorCtr="0">
          <a:noAutofit/>
        </a:bodyPr>
        <a:lstStyle/>
        <a:p>
          <a:pPr marL="228600" lvl="1" indent="-228600" algn="l" defTabSz="1022350" rtl="0">
            <a:lnSpc>
              <a:spcPct val="100000"/>
            </a:lnSpc>
            <a:spcBef>
              <a:spcPct val="0"/>
            </a:spcBef>
            <a:spcAft>
              <a:spcPct val="20000"/>
            </a:spcAft>
            <a:buChar char="••"/>
          </a:pPr>
          <a:endParaRPr lang="en-US" sz="2300" kern="1200" dirty="0"/>
        </a:p>
      </dsp:txBody>
      <dsp:txXfrm>
        <a:off x="0" y="3643721"/>
        <a:ext cx="5268686" cy="496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E4D39-56FC-4D14-ACC3-357D7073E21E}">
      <dsp:nvSpPr>
        <dsp:cNvPr id="0" name=""/>
        <dsp:cNvSpPr/>
      </dsp:nvSpPr>
      <dsp:spPr>
        <a:xfrm>
          <a:off x="150453" y="1930227"/>
          <a:ext cx="2234197" cy="736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a:t>1- </a:t>
          </a:r>
          <a:r>
            <a:rPr lang="en-US" sz="2400" b="1" kern="1200" dirty="0" err="1"/>
            <a:t>Lí</a:t>
          </a:r>
          <a:r>
            <a:rPr lang="en-US" sz="2400" b="1" kern="1200" dirty="0"/>
            <a:t> do </a:t>
          </a:r>
          <a:r>
            <a:rPr lang="en-US" sz="2400" b="1" kern="1200" dirty="0" err="1"/>
            <a:t>chọn</a:t>
          </a:r>
          <a:r>
            <a:rPr lang="en-US" sz="2400" b="1" kern="1200" dirty="0"/>
            <a:t> </a:t>
          </a:r>
          <a:r>
            <a:rPr lang="en-US" sz="2400" b="1" kern="1200" dirty="0" err="1"/>
            <a:t>đề</a:t>
          </a:r>
          <a:r>
            <a:rPr lang="en-US" sz="2400" b="1" kern="1200" dirty="0"/>
            <a:t> </a:t>
          </a:r>
          <a:r>
            <a:rPr lang="en-US" sz="2400" b="1" kern="1200" dirty="0" err="1"/>
            <a:t>tài</a:t>
          </a:r>
          <a:endParaRPr lang="en-US" sz="2400" kern="1200" dirty="0"/>
        </a:p>
      </dsp:txBody>
      <dsp:txXfrm>
        <a:off x="150453" y="1930227"/>
        <a:ext cx="2234197" cy="736269"/>
      </dsp:txXfrm>
    </dsp:sp>
    <dsp:sp modelId="{3ECB16D8-AC92-4EEE-AC62-50FD92C55D34}">
      <dsp:nvSpPr>
        <dsp:cNvPr id="0" name=""/>
        <dsp:cNvSpPr/>
      </dsp:nvSpPr>
      <dsp:spPr>
        <a:xfrm>
          <a:off x="147914" y="1706300"/>
          <a:ext cx="177720" cy="17772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9C98AB-2B97-4B05-B3E6-B75DF4DEEE17}">
      <dsp:nvSpPr>
        <dsp:cNvPr id="0" name=""/>
        <dsp:cNvSpPr/>
      </dsp:nvSpPr>
      <dsp:spPr>
        <a:xfrm>
          <a:off x="272319" y="1457491"/>
          <a:ext cx="177720" cy="17772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3B6DA2-47BC-4AAE-BA92-27089AC14078}">
      <dsp:nvSpPr>
        <dsp:cNvPr id="0" name=""/>
        <dsp:cNvSpPr/>
      </dsp:nvSpPr>
      <dsp:spPr>
        <a:xfrm>
          <a:off x="527758" y="1507253"/>
          <a:ext cx="279274" cy="27927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952C4E-CB33-4976-B696-8557BCF1E2AC}">
      <dsp:nvSpPr>
        <dsp:cNvPr id="0" name=""/>
        <dsp:cNvSpPr/>
      </dsp:nvSpPr>
      <dsp:spPr>
        <a:xfrm>
          <a:off x="819697" y="1233564"/>
          <a:ext cx="177720" cy="17772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226C45-0EA0-40BE-A446-B9980E6E1914}">
      <dsp:nvSpPr>
        <dsp:cNvPr id="0" name=""/>
        <dsp:cNvSpPr/>
      </dsp:nvSpPr>
      <dsp:spPr>
        <a:xfrm>
          <a:off x="1143148" y="1134040"/>
          <a:ext cx="177720" cy="17772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7EA15B-68AE-4BBB-94C6-CAF995012EAF}">
      <dsp:nvSpPr>
        <dsp:cNvPr id="0" name=""/>
        <dsp:cNvSpPr/>
      </dsp:nvSpPr>
      <dsp:spPr>
        <a:xfrm>
          <a:off x="1541242" y="1308206"/>
          <a:ext cx="177720" cy="17772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57852F-6D4E-4E61-A6E5-A29B6B98A8A8}">
      <dsp:nvSpPr>
        <dsp:cNvPr id="0" name=""/>
        <dsp:cNvSpPr/>
      </dsp:nvSpPr>
      <dsp:spPr>
        <a:xfrm>
          <a:off x="1790050" y="1432610"/>
          <a:ext cx="279274" cy="27927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C04DFC-1B13-4541-B207-CA15CD50D2C7}">
      <dsp:nvSpPr>
        <dsp:cNvPr id="0" name=""/>
        <dsp:cNvSpPr/>
      </dsp:nvSpPr>
      <dsp:spPr>
        <a:xfrm>
          <a:off x="2138382" y="1706300"/>
          <a:ext cx="177720" cy="17772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B57F3C-5B3B-431C-83BC-540269106C97}">
      <dsp:nvSpPr>
        <dsp:cNvPr id="0" name=""/>
        <dsp:cNvSpPr/>
      </dsp:nvSpPr>
      <dsp:spPr>
        <a:xfrm>
          <a:off x="2287667" y="1979989"/>
          <a:ext cx="177720" cy="17772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68FBAA-1621-44BF-9593-6763025622F0}">
      <dsp:nvSpPr>
        <dsp:cNvPr id="0" name=""/>
        <dsp:cNvSpPr/>
      </dsp:nvSpPr>
      <dsp:spPr>
        <a:xfrm>
          <a:off x="993863" y="1457491"/>
          <a:ext cx="456995" cy="4569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314641-D8BC-4FC7-AE37-2E1E22F6A046}">
      <dsp:nvSpPr>
        <dsp:cNvPr id="0" name=""/>
        <dsp:cNvSpPr/>
      </dsp:nvSpPr>
      <dsp:spPr>
        <a:xfrm>
          <a:off x="23510" y="2402963"/>
          <a:ext cx="177720" cy="17772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20F2BB-EDB8-44D7-920F-7EE00EDE5BDC}">
      <dsp:nvSpPr>
        <dsp:cNvPr id="0" name=""/>
        <dsp:cNvSpPr/>
      </dsp:nvSpPr>
      <dsp:spPr>
        <a:xfrm>
          <a:off x="172795" y="2626891"/>
          <a:ext cx="279274" cy="27927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0D13FC-BCCC-4E68-8EE4-35EB6449756E}">
      <dsp:nvSpPr>
        <dsp:cNvPr id="0" name=""/>
        <dsp:cNvSpPr/>
      </dsp:nvSpPr>
      <dsp:spPr>
        <a:xfrm>
          <a:off x="546008" y="2825938"/>
          <a:ext cx="406217" cy="4062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B6C738-CA9D-47A9-AB18-432CEA7B2DE0}">
      <dsp:nvSpPr>
        <dsp:cNvPr id="0" name=""/>
        <dsp:cNvSpPr/>
      </dsp:nvSpPr>
      <dsp:spPr>
        <a:xfrm>
          <a:off x="1068506" y="3149389"/>
          <a:ext cx="177720" cy="17772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CF0A7A-E250-4F57-9AB4-F22687773678}">
      <dsp:nvSpPr>
        <dsp:cNvPr id="0" name=""/>
        <dsp:cNvSpPr/>
      </dsp:nvSpPr>
      <dsp:spPr>
        <a:xfrm>
          <a:off x="1168029" y="2825938"/>
          <a:ext cx="279274" cy="27927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D73F19-5125-40C5-86B8-22146DD29F3F}">
      <dsp:nvSpPr>
        <dsp:cNvPr id="0" name=""/>
        <dsp:cNvSpPr/>
      </dsp:nvSpPr>
      <dsp:spPr>
        <a:xfrm>
          <a:off x="1416837" y="3174269"/>
          <a:ext cx="177720" cy="17772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7E21F2-83AF-4839-BF6C-8E290ACC5786}">
      <dsp:nvSpPr>
        <dsp:cNvPr id="0" name=""/>
        <dsp:cNvSpPr/>
      </dsp:nvSpPr>
      <dsp:spPr>
        <a:xfrm>
          <a:off x="1640765" y="2776176"/>
          <a:ext cx="406217" cy="4062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1F0DCA-2A8F-461A-B1C4-C5DF2B8DB1A8}">
      <dsp:nvSpPr>
        <dsp:cNvPr id="0" name=""/>
        <dsp:cNvSpPr/>
      </dsp:nvSpPr>
      <dsp:spPr>
        <a:xfrm>
          <a:off x="2188143" y="2676653"/>
          <a:ext cx="279274" cy="27927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1715B7-C118-4E0D-ABBF-029086FC0353}">
      <dsp:nvSpPr>
        <dsp:cNvPr id="0" name=""/>
        <dsp:cNvSpPr/>
      </dsp:nvSpPr>
      <dsp:spPr>
        <a:xfrm>
          <a:off x="2467418" y="1506839"/>
          <a:ext cx="820190" cy="1565832"/>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AA82CA-B0CD-4678-BDA5-80C54EA16BAD}">
      <dsp:nvSpPr>
        <dsp:cNvPr id="0" name=""/>
        <dsp:cNvSpPr/>
      </dsp:nvSpPr>
      <dsp:spPr>
        <a:xfrm>
          <a:off x="3287608" y="1507600"/>
          <a:ext cx="2236882" cy="1565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a:t>2-Mục </a:t>
          </a:r>
          <a:r>
            <a:rPr lang="en-US" sz="2400" b="1" kern="1200" dirty="0" err="1"/>
            <a:t>đích</a:t>
          </a:r>
          <a:r>
            <a:rPr lang="en-US" sz="2400" b="1" kern="1200" dirty="0"/>
            <a:t> </a:t>
          </a:r>
          <a:r>
            <a:rPr lang="en-US" sz="2400" b="1" kern="1200" dirty="0" err="1"/>
            <a:t>của</a:t>
          </a:r>
          <a:r>
            <a:rPr lang="en-US" sz="2400" b="1" kern="1200" dirty="0"/>
            <a:t> </a:t>
          </a:r>
          <a:r>
            <a:rPr lang="en-US" sz="2400" b="1" kern="1200" dirty="0" err="1"/>
            <a:t>đề</a:t>
          </a:r>
          <a:r>
            <a:rPr lang="en-US" sz="2400" b="1" kern="1200" dirty="0"/>
            <a:t> </a:t>
          </a:r>
          <a:r>
            <a:rPr lang="en-US" sz="2400" b="1" kern="1200" dirty="0" err="1"/>
            <a:t>tài</a:t>
          </a:r>
          <a:r>
            <a:rPr lang="en-US" sz="2400" b="1" kern="1200" dirty="0"/>
            <a:t> </a:t>
          </a:r>
          <a:endParaRPr lang="en-US" sz="2400" kern="1200" dirty="0"/>
        </a:p>
      </dsp:txBody>
      <dsp:txXfrm>
        <a:off x="3287608" y="1507600"/>
        <a:ext cx="2236882" cy="1565817"/>
      </dsp:txXfrm>
    </dsp:sp>
    <dsp:sp modelId="{117EA236-A212-4967-8F0D-4B15ADD400BA}">
      <dsp:nvSpPr>
        <dsp:cNvPr id="0" name=""/>
        <dsp:cNvSpPr/>
      </dsp:nvSpPr>
      <dsp:spPr>
        <a:xfrm>
          <a:off x="5524491" y="1506839"/>
          <a:ext cx="820190" cy="1565832"/>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76BCE1-3898-4D6D-988B-D00157B8F232}">
      <dsp:nvSpPr>
        <dsp:cNvPr id="0" name=""/>
        <dsp:cNvSpPr/>
      </dsp:nvSpPr>
      <dsp:spPr>
        <a:xfrm>
          <a:off x="6344681" y="1507600"/>
          <a:ext cx="2236882" cy="1565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a:t>3-Nội dung </a:t>
          </a:r>
          <a:r>
            <a:rPr lang="en-US" sz="2400" b="1" kern="1200" dirty="0" err="1"/>
            <a:t>nguyên</a:t>
          </a:r>
          <a:r>
            <a:rPr lang="en-US" sz="2400" b="1" kern="1200" dirty="0"/>
            <a:t> </a:t>
          </a:r>
          <a:r>
            <a:rPr lang="en-US" sz="2400" b="1" kern="1200" dirty="0" err="1"/>
            <a:t>cứu</a:t>
          </a:r>
          <a:endParaRPr lang="en-US" sz="2400" kern="1200" dirty="0"/>
        </a:p>
      </dsp:txBody>
      <dsp:txXfrm>
        <a:off x="6344681" y="1507600"/>
        <a:ext cx="2236882" cy="1565817"/>
      </dsp:txXfrm>
    </dsp:sp>
    <dsp:sp modelId="{687DCC41-4848-4630-84C0-450D2B72B5A2}">
      <dsp:nvSpPr>
        <dsp:cNvPr id="0" name=""/>
        <dsp:cNvSpPr/>
      </dsp:nvSpPr>
      <dsp:spPr>
        <a:xfrm>
          <a:off x="8581563" y="1506839"/>
          <a:ext cx="820190" cy="1565832"/>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CF7A05-32A6-46CC-888D-F089F441B50F}">
      <dsp:nvSpPr>
        <dsp:cNvPr id="0" name=""/>
        <dsp:cNvSpPr/>
      </dsp:nvSpPr>
      <dsp:spPr>
        <a:xfrm>
          <a:off x="9491229" y="1377436"/>
          <a:ext cx="1901349" cy="19013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n-US" sz="2400" b="1" kern="1200"/>
            <a:t>4-Phạm vi ứng dụng</a:t>
          </a:r>
          <a:endParaRPr lang="en-US" sz="2400" kern="1200"/>
        </a:p>
      </dsp:txBody>
      <dsp:txXfrm>
        <a:off x="9769675" y="1655882"/>
        <a:ext cx="1344457" cy="13444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E4D39-56FC-4D14-ACC3-357D7073E21E}">
      <dsp:nvSpPr>
        <dsp:cNvPr id="0" name=""/>
        <dsp:cNvSpPr/>
      </dsp:nvSpPr>
      <dsp:spPr>
        <a:xfrm>
          <a:off x="136153" y="686723"/>
          <a:ext cx="1927028" cy="635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a:t>1- </a:t>
          </a:r>
          <a:r>
            <a:rPr lang="en-US" sz="2000" b="1" kern="1200" dirty="0" err="1"/>
            <a:t>Lí</a:t>
          </a:r>
          <a:r>
            <a:rPr lang="en-US" sz="2000" b="1" kern="1200" dirty="0"/>
            <a:t> do </a:t>
          </a:r>
          <a:r>
            <a:rPr lang="en-US" sz="2000" b="1" kern="1200" dirty="0" err="1"/>
            <a:t>chọn</a:t>
          </a:r>
          <a:r>
            <a:rPr lang="en-US" sz="2000" b="1" kern="1200" dirty="0"/>
            <a:t> </a:t>
          </a:r>
          <a:r>
            <a:rPr lang="en-US" sz="2000" b="1" kern="1200" dirty="0" err="1"/>
            <a:t>đề</a:t>
          </a:r>
          <a:r>
            <a:rPr lang="en-US" sz="2000" b="1" kern="1200" dirty="0"/>
            <a:t> </a:t>
          </a:r>
          <a:r>
            <a:rPr lang="en-US" sz="2000" b="1" kern="1200" dirty="0" err="1"/>
            <a:t>tài</a:t>
          </a:r>
          <a:endParaRPr lang="en-US" sz="2000" kern="1200" dirty="0"/>
        </a:p>
      </dsp:txBody>
      <dsp:txXfrm>
        <a:off x="136153" y="686723"/>
        <a:ext cx="1927028" cy="635043"/>
      </dsp:txXfrm>
    </dsp:sp>
    <dsp:sp modelId="{3ECB16D8-AC92-4EEE-AC62-50FD92C55D34}">
      <dsp:nvSpPr>
        <dsp:cNvPr id="0" name=""/>
        <dsp:cNvSpPr/>
      </dsp:nvSpPr>
      <dsp:spPr>
        <a:xfrm>
          <a:off x="133964" y="493583"/>
          <a:ext cx="153286" cy="15328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9C98AB-2B97-4B05-B3E6-B75DF4DEEE17}">
      <dsp:nvSpPr>
        <dsp:cNvPr id="0" name=""/>
        <dsp:cNvSpPr/>
      </dsp:nvSpPr>
      <dsp:spPr>
        <a:xfrm>
          <a:off x="241264" y="278982"/>
          <a:ext cx="153286" cy="15328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3B6DA2-47BC-4AAE-BA92-27089AC14078}">
      <dsp:nvSpPr>
        <dsp:cNvPr id="0" name=""/>
        <dsp:cNvSpPr/>
      </dsp:nvSpPr>
      <dsp:spPr>
        <a:xfrm>
          <a:off x="461584" y="321902"/>
          <a:ext cx="240878" cy="2408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952C4E-CB33-4976-B696-8557BCF1E2AC}">
      <dsp:nvSpPr>
        <dsp:cNvPr id="0" name=""/>
        <dsp:cNvSpPr/>
      </dsp:nvSpPr>
      <dsp:spPr>
        <a:xfrm>
          <a:off x="713386" y="85841"/>
          <a:ext cx="153286" cy="15328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226C45-0EA0-40BE-A446-B9980E6E1914}">
      <dsp:nvSpPr>
        <dsp:cNvPr id="0" name=""/>
        <dsp:cNvSpPr/>
      </dsp:nvSpPr>
      <dsp:spPr>
        <a:xfrm>
          <a:off x="992367" y="0"/>
          <a:ext cx="153286" cy="15328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7EA15B-68AE-4BBB-94C6-CAF995012EAF}">
      <dsp:nvSpPr>
        <dsp:cNvPr id="0" name=""/>
        <dsp:cNvSpPr/>
      </dsp:nvSpPr>
      <dsp:spPr>
        <a:xfrm>
          <a:off x="1335729" y="150221"/>
          <a:ext cx="153286" cy="15328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57852F-6D4E-4E61-A6E5-A29B6B98A8A8}">
      <dsp:nvSpPr>
        <dsp:cNvPr id="0" name=""/>
        <dsp:cNvSpPr/>
      </dsp:nvSpPr>
      <dsp:spPr>
        <a:xfrm>
          <a:off x="1550330" y="257522"/>
          <a:ext cx="240878" cy="2408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C04DFC-1B13-4541-B207-CA15CD50D2C7}">
      <dsp:nvSpPr>
        <dsp:cNvPr id="0" name=""/>
        <dsp:cNvSpPr/>
      </dsp:nvSpPr>
      <dsp:spPr>
        <a:xfrm>
          <a:off x="1850771" y="493583"/>
          <a:ext cx="153286" cy="15328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B57F3C-5B3B-431C-83BC-540269106C97}">
      <dsp:nvSpPr>
        <dsp:cNvPr id="0" name=""/>
        <dsp:cNvSpPr/>
      </dsp:nvSpPr>
      <dsp:spPr>
        <a:xfrm>
          <a:off x="1979531" y="729644"/>
          <a:ext cx="153286" cy="15328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68FBAA-1621-44BF-9593-6763025622F0}">
      <dsp:nvSpPr>
        <dsp:cNvPr id="0" name=""/>
        <dsp:cNvSpPr/>
      </dsp:nvSpPr>
      <dsp:spPr>
        <a:xfrm>
          <a:off x="863607" y="278982"/>
          <a:ext cx="394164" cy="39416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314641-D8BC-4FC7-AE37-2E1E22F6A046}">
      <dsp:nvSpPr>
        <dsp:cNvPr id="0" name=""/>
        <dsp:cNvSpPr/>
      </dsp:nvSpPr>
      <dsp:spPr>
        <a:xfrm>
          <a:off x="26663" y="1094465"/>
          <a:ext cx="153286" cy="15328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20F2BB-EDB8-44D7-920F-7EE00EDE5BDC}">
      <dsp:nvSpPr>
        <dsp:cNvPr id="0" name=""/>
        <dsp:cNvSpPr/>
      </dsp:nvSpPr>
      <dsp:spPr>
        <a:xfrm>
          <a:off x="155424" y="1287606"/>
          <a:ext cx="240878" cy="2408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0D13FC-BCCC-4E68-8EE4-35EB6449756E}">
      <dsp:nvSpPr>
        <dsp:cNvPr id="0" name=""/>
        <dsp:cNvSpPr/>
      </dsp:nvSpPr>
      <dsp:spPr>
        <a:xfrm>
          <a:off x="477325" y="1459287"/>
          <a:ext cx="350368" cy="35036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B6C738-CA9D-47A9-AB18-432CEA7B2DE0}">
      <dsp:nvSpPr>
        <dsp:cNvPr id="0" name=""/>
        <dsp:cNvSpPr/>
      </dsp:nvSpPr>
      <dsp:spPr>
        <a:xfrm>
          <a:off x="927987" y="1738268"/>
          <a:ext cx="153286" cy="15328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CF0A7A-E250-4F57-9AB4-F22687773678}">
      <dsp:nvSpPr>
        <dsp:cNvPr id="0" name=""/>
        <dsp:cNvSpPr/>
      </dsp:nvSpPr>
      <dsp:spPr>
        <a:xfrm>
          <a:off x="1013827" y="1459287"/>
          <a:ext cx="240878" cy="2408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D73F19-5125-40C5-86B8-22146DD29F3F}">
      <dsp:nvSpPr>
        <dsp:cNvPr id="0" name=""/>
        <dsp:cNvSpPr/>
      </dsp:nvSpPr>
      <dsp:spPr>
        <a:xfrm>
          <a:off x="1228428" y="1759728"/>
          <a:ext cx="153286" cy="15328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7E21F2-83AF-4839-BF6C-8E290ACC5786}">
      <dsp:nvSpPr>
        <dsp:cNvPr id="0" name=""/>
        <dsp:cNvSpPr/>
      </dsp:nvSpPr>
      <dsp:spPr>
        <a:xfrm>
          <a:off x="1421569" y="1416366"/>
          <a:ext cx="350368" cy="35036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1F0DCA-2A8F-461A-B1C4-C5DF2B8DB1A8}">
      <dsp:nvSpPr>
        <dsp:cNvPr id="0" name=""/>
        <dsp:cNvSpPr/>
      </dsp:nvSpPr>
      <dsp:spPr>
        <a:xfrm>
          <a:off x="1893691" y="1330526"/>
          <a:ext cx="240878" cy="2408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1715B7-C118-4E0D-ABBF-029086FC0353}">
      <dsp:nvSpPr>
        <dsp:cNvPr id="0" name=""/>
        <dsp:cNvSpPr/>
      </dsp:nvSpPr>
      <dsp:spPr>
        <a:xfrm>
          <a:off x="2134570" y="321545"/>
          <a:ext cx="707426" cy="1350553"/>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118800-4584-4693-93DD-00A20ED1EE46}">
      <dsp:nvSpPr>
        <dsp:cNvPr id="0" name=""/>
        <dsp:cNvSpPr/>
      </dsp:nvSpPr>
      <dsp:spPr>
        <a:xfrm>
          <a:off x="2713373" y="321545"/>
          <a:ext cx="707426" cy="1350553"/>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FFA3BA6-AC72-4B94-B616-50F2F9748E4A}">
      <dsp:nvSpPr>
        <dsp:cNvPr id="0" name=""/>
        <dsp:cNvSpPr/>
      </dsp:nvSpPr>
      <dsp:spPr>
        <a:xfrm>
          <a:off x="3447462" y="0"/>
          <a:ext cx="8058102" cy="4486029"/>
        </a:xfrm>
        <a:prstGeom prst="ellipse">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vi-VN" sz="2000" kern="1200" dirty="0" smtClean="0"/>
            <a:t>Quản lí nhân sự là một trong những bộ phận quan trọng trong công ty, đặc biệt là trong các công ty lớn trong nước và ngoài nước. Sự thành bại của công ty phụ thuộc vào cách thức tổ chức nhân sự có tốt hay không. Trong năm vừa qua quản lí nhân viên đang dần phát triển mạnh mẽ không những ở các công ty nước ngoài mà các công ty tư nhân cũng đã dần nhận thấy sự quan trọng của cơ cấu tổ chức nhân sự trong công ty.</a:t>
          </a:r>
          <a:endParaRPr lang="en-US" sz="2000" kern="1200" dirty="0" smtClean="0"/>
        </a:p>
        <a:p>
          <a:pPr lvl="0" algn="ctr" defTabSz="889000">
            <a:lnSpc>
              <a:spcPct val="90000"/>
            </a:lnSpc>
            <a:spcBef>
              <a:spcPct val="0"/>
            </a:spcBef>
            <a:spcAft>
              <a:spcPct val="35000"/>
            </a:spcAft>
          </a:pPr>
          <a:r>
            <a:rPr lang="vi-VN" sz="2000" kern="1200" dirty="0" smtClean="0"/>
            <a:t>.</a:t>
          </a:r>
          <a:endParaRPr lang="en-US" sz="2000" kern="1200" dirty="0"/>
        </a:p>
      </dsp:txBody>
      <dsp:txXfrm>
        <a:off x="4627544" y="656964"/>
        <a:ext cx="5697938" cy="31721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E4D39-56FC-4D14-ACC3-357D7073E21E}">
      <dsp:nvSpPr>
        <dsp:cNvPr id="0" name=""/>
        <dsp:cNvSpPr/>
      </dsp:nvSpPr>
      <dsp:spPr>
        <a:xfrm>
          <a:off x="157021" y="829871"/>
          <a:ext cx="2328711" cy="767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vi-VN" sz="2000" b="1" kern="1200" dirty="0" smtClean="0"/>
            <a:t>2</a:t>
          </a:r>
          <a:r>
            <a:rPr lang="en-US" sz="2000" b="1" kern="1200" dirty="0" smtClean="0"/>
            <a:t>- </a:t>
          </a:r>
          <a:r>
            <a:rPr lang="vi-VN" sz="2000" b="1" kern="1200" dirty="0" smtClean="0"/>
            <a:t>Mục đích của đề tài</a:t>
          </a:r>
          <a:endParaRPr lang="en-US" sz="2000" kern="1200" dirty="0"/>
        </a:p>
      </dsp:txBody>
      <dsp:txXfrm>
        <a:off x="157021" y="829871"/>
        <a:ext cx="2328711" cy="767416"/>
      </dsp:txXfrm>
    </dsp:sp>
    <dsp:sp modelId="{3ECB16D8-AC92-4EEE-AC62-50FD92C55D34}">
      <dsp:nvSpPr>
        <dsp:cNvPr id="0" name=""/>
        <dsp:cNvSpPr/>
      </dsp:nvSpPr>
      <dsp:spPr>
        <a:xfrm>
          <a:off x="154375" y="596471"/>
          <a:ext cx="185238" cy="1852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9C98AB-2B97-4B05-B3E6-B75DF4DEEE17}">
      <dsp:nvSpPr>
        <dsp:cNvPr id="0" name=""/>
        <dsp:cNvSpPr/>
      </dsp:nvSpPr>
      <dsp:spPr>
        <a:xfrm>
          <a:off x="284042" y="337137"/>
          <a:ext cx="185238" cy="1852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3B6DA2-47BC-4AAE-BA92-27089AC14078}">
      <dsp:nvSpPr>
        <dsp:cNvPr id="0" name=""/>
        <dsp:cNvSpPr/>
      </dsp:nvSpPr>
      <dsp:spPr>
        <a:xfrm>
          <a:off x="550286" y="389004"/>
          <a:ext cx="291088" cy="29108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952C4E-CB33-4976-B696-8557BCF1E2AC}">
      <dsp:nvSpPr>
        <dsp:cNvPr id="0" name=""/>
        <dsp:cNvSpPr/>
      </dsp:nvSpPr>
      <dsp:spPr>
        <a:xfrm>
          <a:off x="854576" y="103737"/>
          <a:ext cx="185238" cy="1852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226C45-0EA0-40BE-A446-B9980E6E1914}">
      <dsp:nvSpPr>
        <dsp:cNvPr id="0" name=""/>
        <dsp:cNvSpPr/>
      </dsp:nvSpPr>
      <dsp:spPr>
        <a:xfrm>
          <a:off x="1191710" y="3"/>
          <a:ext cx="185238" cy="1852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7EA15B-68AE-4BBB-94C6-CAF995012EAF}">
      <dsp:nvSpPr>
        <dsp:cNvPr id="0" name=""/>
        <dsp:cNvSpPr/>
      </dsp:nvSpPr>
      <dsp:spPr>
        <a:xfrm>
          <a:off x="1606644" y="181537"/>
          <a:ext cx="185238" cy="1852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57852F-6D4E-4E61-A6E5-A29B6B98A8A8}">
      <dsp:nvSpPr>
        <dsp:cNvPr id="0" name=""/>
        <dsp:cNvSpPr/>
      </dsp:nvSpPr>
      <dsp:spPr>
        <a:xfrm>
          <a:off x="1865978" y="311204"/>
          <a:ext cx="291088" cy="29108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C04DFC-1B13-4541-B207-CA15CD50D2C7}">
      <dsp:nvSpPr>
        <dsp:cNvPr id="0" name=""/>
        <dsp:cNvSpPr/>
      </dsp:nvSpPr>
      <dsp:spPr>
        <a:xfrm>
          <a:off x="2229045" y="596471"/>
          <a:ext cx="185238" cy="1852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B57F3C-5B3B-431C-83BC-540269106C97}">
      <dsp:nvSpPr>
        <dsp:cNvPr id="0" name=""/>
        <dsp:cNvSpPr/>
      </dsp:nvSpPr>
      <dsp:spPr>
        <a:xfrm>
          <a:off x="2384645" y="881738"/>
          <a:ext cx="185238" cy="1852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68FBAA-1621-44BF-9593-6763025622F0}">
      <dsp:nvSpPr>
        <dsp:cNvPr id="0" name=""/>
        <dsp:cNvSpPr/>
      </dsp:nvSpPr>
      <dsp:spPr>
        <a:xfrm>
          <a:off x="1036110" y="337137"/>
          <a:ext cx="476327" cy="47632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314641-D8BC-4FC7-AE37-2E1E22F6A046}">
      <dsp:nvSpPr>
        <dsp:cNvPr id="0" name=""/>
        <dsp:cNvSpPr/>
      </dsp:nvSpPr>
      <dsp:spPr>
        <a:xfrm>
          <a:off x="24708" y="1322606"/>
          <a:ext cx="185238" cy="1852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20F2BB-EDB8-44D7-920F-7EE00EDE5BDC}">
      <dsp:nvSpPr>
        <dsp:cNvPr id="0" name=""/>
        <dsp:cNvSpPr/>
      </dsp:nvSpPr>
      <dsp:spPr>
        <a:xfrm>
          <a:off x="180308" y="1556006"/>
          <a:ext cx="291088" cy="29108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0D13FC-BCCC-4E68-8EE4-35EB6449756E}">
      <dsp:nvSpPr>
        <dsp:cNvPr id="0" name=""/>
        <dsp:cNvSpPr/>
      </dsp:nvSpPr>
      <dsp:spPr>
        <a:xfrm>
          <a:off x="569309" y="1763473"/>
          <a:ext cx="423402" cy="42340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B6C738-CA9D-47A9-AB18-432CEA7B2DE0}">
      <dsp:nvSpPr>
        <dsp:cNvPr id="0" name=""/>
        <dsp:cNvSpPr/>
      </dsp:nvSpPr>
      <dsp:spPr>
        <a:xfrm>
          <a:off x="1113910" y="2100607"/>
          <a:ext cx="185238" cy="1852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CF0A7A-E250-4F57-9AB4-F22687773678}">
      <dsp:nvSpPr>
        <dsp:cNvPr id="0" name=""/>
        <dsp:cNvSpPr/>
      </dsp:nvSpPr>
      <dsp:spPr>
        <a:xfrm>
          <a:off x="1217643" y="1763473"/>
          <a:ext cx="291088" cy="29108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D73F19-5125-40C5-86B8-22146DD29F3F}">
      <dsp:nvSpPr>
        <dsp:cNvPr id="0" name=""/>
        <dsp:cNvSpPr/>
      </dsp:nvSpPr>
      <dsp:spPr>
        <a:xfrm>
          <a:off x="1476977" y="2126540"/>
          <a:ext cx="185238" cy="1852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7E21F2-83AF-4839-BF6C-8E290ACC5786}">
      <dsp:nvSpPr>
        <dsp:cNvPr id="0" name=""/>
        <dsp:cNvSpPr/>
      </dsp:nvSpPr>
      <dsp:spPr>
        <a:xfrm>
          <a:off x="1710377" y="1711606"/>
          <a:ext cx="423402" cy="42340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1F0DCA-2A8F-461A-B1C4-C5DF2B8DB1A8}">
      <dsp:nvSpPr>
        <dsp:cNvPr id="0" name=""/>
        <dsp:cNvSpPr/>
      </dsp:nvSpPr>
      <dsp:spPr>
        <a:xfrm>
          <a:off x="2280912" y="1607873"/>
          <a:ext cx="291088" cy="29108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1715B7-C118-4E0D-ABBF-029086FC0353}">
      <dsp:nvSpPr>
        <dsp:cNvPr id="0" name=""/>
        <dsp:cNvSpPr/>
      </dsp:nvSpPr>
      <dsp:spPr>
        <a:xfrm>
          <a:off x="2572001" y="388573"/>
          <a:ext cx="854886" cy="1632072"/>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6D97CB-8F87-4942-AA02-5C88EF472802}">
      <dsp:nvSpPr>
        <dsp:cNvPr id="0" name=""/>
        <dsp:cNvSpPr/>
      </dsp:nvSpPr>
      <dsp:spPr>
        <a:xfrm>
          <a:off x="3271454" y="388573"/>
          <a:ext cx="854886" cy="1632072"/>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CF7A05-32A6-46CC-888D-F089F441B50F}">
      <dsp:nvSpPr>
        <dsp:cNvPr id="0" name=""/>
        <dsp:cNvSpPr/>
      </dsp:nvSpPr>
      <dsp:spPr>
        <a:xfrm>
          <a:off x="4151049" y="3"/>
          <a:ext cx="7354515" cy="4486023"/>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vi-VN" sz="2000" kern="1200" dirty="0" smtClean="0"/>
            <a:t>Quản lí nhân viên là một trong những vấn đề then chốt trong mọi công ty. Quản lí nhân sự không tốt sẽ dẫn đến nhiều vấn đề bất cập trong công ty. Chúng ta luôn thấy những tình trạng chấm nhầm công hoặc lưu trữ sai thông tin nhân viên, như vậy sẽ dẫn đến những xáo trộn khi phát lương...Vì vậy, yêu cầu đặt ra ở đây là làm thế nào để có thể lưu trữ hồ sơ và lương của nhân viên một cách hiệu quả nhất, giúp cho nhân viên trong công ty có thể yên tâm và thoải mái làm việc và đạt kết quả cao.</a:t>
          </a:r>
          <a:endParaRPr lang="en-US" sz="2000" kern="1200" dirty="0"/>
        </a:p>
      </dsp:txBody>
      <dsp:txXfrm>
        <a:off x="5228093" y="656966"/>
        <a:ext cx="5200427" cy="31720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E4D39-56FC-4D14-ACC3-357D7073E21E}">
      <dsp:nvSpPr>
        <dsp:cNvPr id="0" name=""/>
        <dsp:cNvSpPr/>
      </dsp:nvSpPr>
      <dsp:spPr>
        <a:xfrm>
          <a:off x="151703" y="788705"/>
          <a:ext cx="2213194" cy="729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3-Nội dung </a:t>
          </a:r>
          <a:r>
            <a:rPr lang="en-US" sz="1800" b="1" kern="1200" dirty="0" err="1" smtClean="0"/>
            <a:t>nguyên</a:t>
          </a:r>
          <a:r>
            <a:rPr lang="en-US" sz="1800" b="1" kern="1200" dirty="0" smtClean="0"/>
            <a:t> </a:t>
          </a:r>
          <a:r>
            <a:rPr lang="en-US" sz="1800" b="1" kern="1200" dirty="0" err="1" smtClean="0"/>
            <a:t>cứu</a:t>
          </a:r>
          <a:endParaRPr lang="en-US" sz="1800" kern="1200" dirty="0"/>
        </a:p>
      </dsp:txBody>
      <dsp:txXfrm>
        <a:off x="151703" y="788705"/>
        <a:ext cx="2213194" cy="729348"/>
      </dsp:txXfrm>
    </dsp:sp>
    <dsp:sp modelId="{3ECB16D8-AC92-4EEE-AC62-50FD92C55D34}">
      <dsp:nvSpPr>
        <dsp:cNvPr id="0" name=""/>
        <dsp:cNvSpPr/>
      </dsp:nvSpPr>
      <dsp:spPr>
        <a:xfrm>
          <a:off x="149188" y="566882"/>
          <a:ext cx="176049" cy="1760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9C98AB-2B97-4B05-B3E6-B75DF4DEEE17}">
      <dsp:nvSpPr>
        <dsp:cNvPr id="0" name=""/>
        <dsp:cNvSpPr/>
      </dsp:nvSpPr>
      <dsp:spPr>
        <a:xfrm>
          <a:off x="272423" y="320413"/>
          <a:ext cx="176049" cy="1760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3B6DA2-47BC-4AAE-BA92-27089AC14078}">
      <dsp:nvSpPr>
        <dsp:cNvPr id="0" name=""/>
        <dsp:cNvSpPr/>
      </dsp:nvSpPr>
      <dsp:spPr>
        <a:xfrm>
          <a:off x="525460" y="369707"/>
          <a:ext cx="276649" cy="2766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952C4E-CB33-4976-B696-8557BCF1E2AC}">
      <dsp:nvSpPr>
        <dsp:cNvPr id="0" name=""/>
        <dsp:cNvSpPr/>
      </dsp:nvSpPr>
      <dsp:spPr>
        <a:xfrm>
          <a:off x="814655" y="98590"/>
          <a:ext cx="176049" cy="1760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226C45-0EA0-40BE-A446-B9980E6E1914}">
      <dsp:nvSpPr>
        <dsp:cNvPr id="0" name=""/>
        <dsp:cNvSpPr/>
      </dsp:nvSpPr>
      <dsp:spPr>
        <a:xfrm>
          <a:off x="1135066" y="2"/>
          <a:ext cx="176049" cy="1760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7EA15B-68AE-4BBB-94C6-CAF995012EAF}">
      <dsp:nvSpPr>
        <dsp:cNvPr id="0" name=""/>
        <dsp:cNvSpPr/>
      </dsp:nvSpPr>
      <dsp:spPr>
        <a:xfrm>
          <a:off x="1529417" y="172531"/>
          <a:ext cx="176049" cy="1760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57852F-6D4E-4E61-A6E5-A29B6B98A8A8}">
      <dsp:nvSpPr>
        <dsp:cNvPr id="0" name=""/>
        <dsp:cNvSpPr/>
      </dsp:nvSpPr>
      <dsp:spPr>
        <a:xfrm>
          <a:off x="1775886" y="295766"/>
          <a:ext cx="276649" cy="2766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C04DFC-1B13-4541-B207-CA15CD50D2C7}">
      <dsp:nvSpPr>
        <dsp:cNvPr id="0" name=""/>
        <dsp:cNvSpPr/>
      </dsp:nvSpPr>
      <dsp:spPr>
        <a:xfrm>
          <a:off x="2120943" y="566882"/>
          <a:ext cx="176049" cy="1760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B57F3C-5B3B-431C-83BC-540269106C97}">
      <dsp:nvSpPr>
        <dsp:cNvPr id="0" name=""/>
        <dsp:cNvSpPr/>
      </dsp:nvSpPr>
      <dsp:spPr>
        <a:xfrm>
          <a:off x="2268825" y="837998"/>
          <a:ext cx="176049" cy="1760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68FBAA-1621-44BF-9593-6763025622F0}">
      <dsp:nvSpPr>
        <dsp:cNvPr id="0" name=""/>
        <dsp:cNvSpPr/>
      </dsp:nvSpPr>
      <dsp:spPr>
        <a:xfrm>
          <a:off x="987184" y="320413"/>
          <a:ext cx="452698" cy="45269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314641-D8BC-4FC7-AE37-2E1E22F6A046}">
      <dsp:nvSpPr>
        <dsp:cNvPr id="0" name=""/>
        <dsp:cNvSpPr/>
      </dsp:nvSpPr>
      <dsp:spPr>
        <a:xfrm>
          <a:off x="25953" y="1256997"/>
          <a:ext cx="176049" cy="1760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20F2BB-EDB8-44D7-920F-7EE00EDE5BDC}">
      <dsp:nvSpPr>
        <dsp:cNvPr id="0" name=""/>
        <dsp:cNvSpPr/>
      </dsp:nvSpPr>
      <dsp:spPr>
        <a:xfrm>
          <a:off x="173835" y="1478819"/>
          <a:ext cx="276649" cy="2766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0D13FC-BCCC-4E68-8EE4-35EB6449756E}">
      <dsp:nvSpPr>
        <dsp:cNvPr id="0" name=""/>
        <dsp:cNvSpPr/>
      </dsp:nvSpPr>
      <dsp:spPr>
        <a:xfrm>
          <a:off x="543539" y="1675995"/>
          <a:ext cx="402399" cy="40239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B6C738-CA9D-47A9-AB18-432CEA7B2DE0}">
      <dsp:nvSpPr>
        <dsp:cNvPr id="0" name=""/>
        <dsp:cNvSpPr/>
      </dsp:nvSpPr>
      <dsp:spPr>
        <a:xfrm>
          <a:off x="1061125" y="1996405"/>
          <a:ext cx="176049" cy="1760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CF0A7A-E250-4F57-9AB4-F22687773678}">
      <dsp:nvSpPr>
        <dsp:cNvPr id="0" name=""/>
        <dsp:cNvSpPr/>
      </dsp:nvSpPr>
      <dsp:spPr>
        <a:xfrm>
          <a:off x="1159713" y="1675995"/>
          <a:ext cx="276649" cy="2766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D73F19-5125-40C5-86B8-22146DD29F3F}">
      <dsp:nvSpPr>
        <dsp:cNvPr id="0" name=""/>
        <dsp:cNvSpPr/>
      </dsp:nvSpPr>
      <dsp:spPr>
        <a:xfrm>
          <a:off x="1406182" y="2021052"/>
          <a:ext cx="176049" cy="1760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7E21F2-83AF-4839-BF6C-8E290ACC5786}">
      <dsp:nvSpPr>
        <dsp:cNvPr id="0" name=""/>
        <dsp:cNvSpPr/>
      </dsp:nvSpPr>
      <dsp:spPr>
        <a:xfrm>
          <a:off x="1628005" y="1626701"/>
          <a:ext cx="402399" cy="40239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1F0DCA-2A8F-461A-B1C4-C5DF2B8DB1A8}">
      <dsp:nvSpPr>
        <dsp:cNvPr id="0" name=""/>
        <dsp:cNvSpPr/>
      </dsp:nvSpPr>
      <dsp:spPr>
        <a:xfrm>
          <a:off x="2170237" y="1528113"/>
          <a:ext cx="276649" cy="2766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1715B7-C118-4E0D-ABBF-029086FC0353}">
      <dsp:nvSpPr>
        <dsp:cNvPr id="0" name=""/>
        <dsp:cNvSpPr/>
      </dsp:nvSpPr>
      <dsp:spPr>
        <a:xfrm>
          <a:off x="2446887" y="369297"/>
          <a:ext cx="812479" cy="1551112"/>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B6A067-5CCD-4574-9B2B-67443A05C4C8}">
      <dsp:nvSpPr>
        <dsp:cNvPr id="0" name=""/>
        <dsp:cNvSpPr/>
      </dsp:nvSpPr>
      <dsp:spPr>
        <a:xfrm>
          <a:off x="3111643" y="369297"/>
          <a:ext cx="812479" cy="1551112"/>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CF7A05-32A6-46CC-888D-F089F441B50F}">
      <dsp:nvSpPr>
        <dsp:cNvPr id="0" name=""/>
        <dsp:cNvSpPr/>
      </dsp:nvSpPr>
      <dsp:spPr>
        <a:xfrm>
          <a:off x="3924123" y="2"/>
          <a:ext cx="7555488" cy="4486025"/>
        </a:xfrm>
        <a:prstGeom prst="ellipse">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vi-VN" sz="1800" kern="1200" dirty="0" smtClean="0"/>
            <a:t>Tìm hiểu tổ chức, cách thức hoạt động của công ty.</a:t>
          </a:r>
          <a:endParaRPr lang="en-US" sz="1800" kern="1200" dirty="0" smtClean="0"/>
        </a:p>
        <a:p>
          <a:pPr lvl="0" algn="ctr" defTabSz="800100">
            <a:lnSpc>
              <a:spcPct val="90000"/>
            </a:lnSpc>
            <a:spcBef>
              <a:spcPct val="0"/>
            </a:spcBef>
            <a:spcAft>
              <a:spcPct val="35000"/>
            </a:spcAft>
          </a:pPr>
          <a:r>
            <a:rPr lang="vi-VN" sz="1800" kern="1200" dirty="0" smtClean="0"/>
            <a:t>Tìm hiểu về các nghiệp vụ của công ty như nghiệp vụ tính lương, nghiệp vụ chấm công, nghiệp vụ quản lí bảo hiểm xã hội , phải nắm rõ những nghiệp vụ này chúng ta mới có thể xây dựng được phần mềm.</a:t>
          </a:r>
          <a:endParaRPr lang="en-US" sz="1800" kern="1200" dirty="0" smtClean="0"/>
        </a:p>
        <a:p>
          <a:pPr lvl="0" algn="ctr" defTabSz="800100">
            <a:lnSpc>
              <a:spcPct val="90000"/>
            </a:lnSpc>
            <a:spcBef>
              <a:spcPct val="0"/>
            </a:spcBef>
            <a:spcAft>
              <a:spcPct val="35000"/>
            </a:spcAft>
          </a:pPr>
          <a:r>
            <a:rPr lang="vi-VN" sz="1800" kern="1200" dirty="0" smtClean="0"/>
            <a:t>Cần phải tìm hiểu nguyên cứu về những nhu cầu có thể phát sinh của doanh nghiệp trong tương lai để từ đó có thể có giải pháp thiết kế phần mềm phù hợp có tính mềm dẻo cao đáp ứng được bất cứ sự thay đổi có thể xảy ra nào. </a:t>
          </a:r>
          <a:endParaRPr lang="en-US" sz="1800" kern="1200" dirty="0"/>
        </a:p>
      </dsp:txBody>
      <dsp:txXfrm>
        <a:off x="5030599" y="656965"/>
        <a:ext cx="5342536" cy="31720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E4D39-56FC-4D14-ACC3-357D7073E21E}">
      <dsp:nvSpPr>
        <dsp:cNvPr id="0" name=""/>
        <dsp:cNvSpPr/>
      </dsp:nvSpPr>
      <dsp:spPr>
        <a:xfrm>
          <a:off x="288569" y="850997"/>
          <a:ext cx="2386470" cy="786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b="1" kern="1200" dirty="0" smtClean="0"/>
            <a:t>4-Phạm vi </a:t>
          </a:r>
          <a:r>
            <a:rPr lang="en-US" sz="2100" b="1" kern="1200" dirty="0" err="1" smtClean="0"/>
            <a:t>ứng</a:t>
          </a:r>
          <a:r>
            <a:rPr lang="en-US" sz="2100" b="1" kern="1200" dirty="0" smtClean="0"/>
            <a:t> </a:t>
          </a:r>
          <a:r>
            <a:rPr lang="en-US" sz="2100" b="1" kern="1200" dirty="0" err="1" smtClean="0"/>
            <a:t>dụng</a:t>
          </a:r>
          <a:endParaRPr lang="en-US" sz="2100" kern="1200" dirty="0"/>
        </a:p>
      </dsp:txBody>
      <dsp:txXfrm>
        <a:off x="288569" y="850997"/>
        <a:ext cx="2386470" cy="786450"/>
      </dsp:txXfrm>
    </dsp:sp>
    <dsp:sp modelId="{3ECB16D8-AC92-4EEE-AC62-50FD92C55D34}">
      <dsp:nvSpPr>
        <dsp:cNvPr id="0" name=""/>
        <dsp:cNvSpPr/>
      </dsp:nvSpPr>
      <dsp:spPr>
        <a:xfrm>
          <a:off x="285857" y="611808"/>
          <a:ext cx="189832" cy="1898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9C98AB-2B97-4B05-B3E6-B75DF4DEEE17}">
      <dsp:nvSpPr>
        <dsp:cNvPr id="0" name=""/>
        <dsp:cNvSpPr/>
      </dsp:nvSpPr>
      <dsp:spPr>
        <a:xfrm>
          <a:off x="418740" y="346042"/>
          <a:ext cx="189832" cy="1898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3B6DA2-47BC-4AAE-BA92-27089AC14078}">
      <dsp:nvSpPr>
        <dsp:cNvPr id="0" name=""/>
        <dsp:cNvSpPr/>
      </dsp:nvSpPr>
      <dsp:spPr>
        <a:xfrm>
          <a:off x="691588" y="399195"/>
          <a:ext cx="298308" cy="2983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952C4E-CB33-4976-B696-8557BCF1E2AC}">
      <dsp:nvSpPr>
        <dsp:cNvPr id="0" name=""/>
        <dsp:cNvSpPr/>
      </dsp:nvSpPr>
      <dsp:spPr>
        <a:xfrm>
          <a:off x="1003425" y="106853"/>
          <a:ext cx="189832" cy="1898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226C45-0EA0-40BE-A446-B9980E6E1914}">
      <dsp:nvSpPr>
        <dsp:cNvPr id="0" name=""/>
        <dsp:cNvSpPr/>
      </dsp:nvSpPr>
      <dsp:spPr>
        <a:xfrm>
          <a:off x="1348921" y="546"/>
          <a:ext cx="189832" cy="1898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7EA15B-68AE-4BBB-94C6-CAF995012EAF}">
      <dsp:nvSpPr>
        <dsp:cNvPr id="0" name=""/>
        <dsp:cNvSpPr/>
      </dsp:nvSpPr>
      <dsp:spPr>
        <a:xfrm>
          <a:off x="1774146" y="186582"/>
          <a:ext cx="189832" cy="1898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57852F-6D4E-4E61-A6E5-A29B6B98A8A8}">
      <dsp:nvSpPr>
        <dsp:cNvPr id="0" name=""/>
        <dsp:cNvSpPr/>
      </dsp:nvSpPr>
      <dsp:spPr>
        <a:xfrm>
          <a:off x="2039912" y="319465"/>
          <a:ext cx="298308" cy="2983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C04DFC-1B13-4541-B207-CA15CD50D2C7}">
      <dsp:nvSpPr>
        <dsp:cNvPr id="0" name=""/>
        <dsp:cNvSpPr/>
      </dsp:nvSpPr>
      <dsp:spPr>
        <a:xfrm>
          <a:off x="2411985" y="611808"/>
          <a:ext cx="189832" cy="1898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B57F3C-5B3B-431C-83BC-540269106C97}">
      <dsp:nvSpPr>
        <dsp:cNvPr id="0" name=""/>
        <dsp:cNvSpPr/>
      </dsp:nvSpPr>
      <dsp:spPr>
        <a:xfrm>
          <a:off x="2571444" y="904150"/>
          <a:ext cx="189832" cy="1898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68FBAA-1621-44BF-9593-6763025622F0}">
      <dsp:nvSpPr>
        <dsp:cNvPr id="0" name=""/>
        <dsp:cNvSpPr/>
      </dsp:nvSpPr>
      <dsp:spPr>
        <a:xfrm>
          <a:off x="1189461" y="346042"/>
          <a:ext cx="488141" cy="48814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314641-D8BC-4FC7-AE37-2E1E22F6A046}">
      <dsp:nvSpPr>
        <dsp:cNvPr id="0" name=""/>
        <dsp:cNvSpPr/>
      </dsp:nvSpPr>
      <dsp:spPr>
        <a:xfrm>
          <a:off x="152974" y="1355953"/>
          <a:ext cx="189832" cy="1898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20F2BB-EDB8-44D7-920F-7EE00EDE5BDC}">
      <dsp:nvSpPr>
        <dsp:cNvPr id="0" name=""/>
        <dsp:cNvSpPr/>
      </dsp:nvSpPr>
      <dsp:spPr>
        <a:xfrm>
          <a:off x="312434" y="1595142"/>
          <a:ext cx="298308" cy="2983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0D13FC-BCCC-4E68-8EE4-35EB6449756E}">
      <dsp:nvSpPr>
        <dsp:cNvPr id="0" name=""/>
        <dsp:cNvSpPr/>
      </dsp:nvSpPr>
      <dsp:spPr>
        <a:xfrm>
          <a:off x="711083" y="1807755"/>
          <a:ext cx="433903" cy="43390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B6C738-CA9D-47A9-AB18-432CEA7B2DE0}">
      <dsp:nvSpPr>
        <dsp:cNvPr id="0" name=""/>
        <dsp:cNvSpPr/>
      </dsp:nvSpPr>
      <dsp:spPr>
        <a:xfrm>
          <a:off x="1269191" y="2153251"/>
          <a:ext cx="189832" cy="1898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CF0A7A-E250-4F57-9AB4-F22687773678}">
      <dsp:nvSpPr>
        <dsp:cNvPr id="0" name=""/>
        <dsp:cNvSpPr/>
      </dsp:nvSpPr>
      <dsp:spPr>
        <a:xfrm>
          <a:off x="1375498" y="1807755"/>
          <a:ext cx="298308" cy="2983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D73F19-5125-40C5-86B8-22146DD29F3F}">
      <dsp:nvSpPr>
        <dsp:cNvPr id="0" name=""/>
        <dsp:cNvSpPr/>
      </dsp:nvSpPr>
      <dsp:spPr>
        <a:xfrm>
          <a:off x="1641263" y="2179827"/>
          <a:ext cx="189832" cy="1898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7E21F2-83AF-4839-BF6C-8E290ACC5786}">
      <dsp:nvSpPr>
        <dsp:cNvPr id="0" name=""/>
        <dsp:cNvSpPr/>
      </dsp:nvSpPr>
      <dsp:spPr>
        <a:xfrm>
          <a:off x="1880453" y="1754602"/>
          <a:ext cx="433903" cy="43390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1F0DCA-2A8F-461A-B1C4-C5DF2B8DB1A8}">
      <dsp:nvSpPr>
        <dsp:cNvPr id="0" name=""/>
        <dsp:cNvSpPr/>
      </dsp:nvSpPr>
      <dsp:spPr>
        <a:xfrm>
          <a:off x="2465138" y="1648295"/>
          <a:ext cx="298308" cy="2983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1715B7-C118-4E0D-ABBF-029086FC0353}">
      <dsp:nvSpPr>
        <dsp:cNvPr id="0" name=""/>
        <dsp:cNvSpPr/>
      </dsp:nvSpPr>
      <dsp:spPr>
        <a:xfrm>
          <a:off x="2763447" y="398753"/>
          <a:ext cx="876090" cy="1672551"/>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0D8278-B94C-4415-922A-2BFA536F6C9F}">
      <dsp:nvSpPr>
        <dsp:cNvPr id="0" name=""/>
        <dsp:cNvSpPr/>
      </dsp:nvSpPr>
      <dsp:spPr>
        <a:xfrm>
          <a:off x="3480248" y="398753"/>
          <a:ext cx="876090" cy="1672551"/>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CF7A05-32A6-46CC-888D-F089F441B50F}">
      <dsp:nvSpPr>
        <dsp:cNvPr id="0" name=""/>
        <dsp:cNvSpPr/>
      </dsp:nvSpPr>
      <dsp:spPr>
        <a:xfrm>
          <a:off x="4356338" y="546"/>
          <a:ext cx="6996251" cy="4484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vi-VN" sz="2100" kern="1200" dirty="0" smtClean="0"/>
            <a:t>Ứng dụng được xây dựng với mục đích là phục vụ cho tác vụ quản lí hồ sơ nhân viên, quản lí lương, chấm công, cũng như là những tác vụ luân chuyển nhân viên, quản lí bảo hiểm, các chế độ.  Vì vậy đối tượng sử dụng  nó là những nhân viên  có thẩm quuền của doanh nghiệp, cụ thể hơn đó chính là những nhà lãnh đạo doanh nghiệp và những nhân viên thuộc phòng nhân sự của công ty.</a:t>
          </a:r>
          <a:endParaRPr lang="en-US" sz="2100" kern="1200" dirty="0"/>
        </a:p>
      </dsp:txBody>
      <dsp:txXfrm>
        <a:off x="5380915" y="657350"/>
        <a:ext cx="4947097" cy="31713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95363-28D0-4A9E-AB06-87EECB316694}">
      <dsp:nvSpPr>
        <dsp:cNvPr id="0" name=""/>
        <dsp:cNvSpPr/>
      </dsp:nvSpPr>
      <dsp:spPr>
        <a:xfrm>
          <a:off x="0" y="0"/>
          <a:ext cx="5658880" cy="6991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vi-VN" sz="3200" b="1" kern="1200" dirty="0" smtClean="0"/>
            <a:t>1. </a:t>
          </a:r>
          <a:r>
            <a:rPr lang="en-US" sz="3200" b="1" kern="1200" dirty="0" err="1" smtClean="0"/>
            <a:t>Mục</a:t>
          </a:r>
          <a:r>
            <a:rPr lang="en-US" sz="3200" b="1" kern="1200" dirty="0" smtClean="0"/>
            <a:t> </a:t>
          </a:r>
          <a:r>
            <a:rPr lang="en-US" sz="3200" b="1" kern="1200" dirty="0" err="1"/>
            <a:t>tiêu</a:t>
          </a:r>
          <a:endParaRPr lang="en-US" sz="3200" b="1" kern="1200" dirty="0"/>
        </a:p>
      </dsp:txBody>
      <dsp:txXfrm>
        <a:off x="20476" y="20476"/>
        <a:ext cx="4822694" cy="658155"/>
      </dsp:txXfrm>
    </dsp:sp>
    <dsp:sp modelId="{FC105A2E-FD1A-4FCD-B6D8-C6F4D3F82974}">
      <dsp:nvSpPr>
        <dsp:cNvPr id="0" name=""/>
        <dsp:cNvSpPr/>
      </dsp:nvSpPr>
      <dsp:spPr>
        <a:xfrm>
          <a:off x="422578" y="796205"/>
          <a:ext cx="5658880" cy="6991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vi-VN" sz="1400" b="1" kern="1200" smtClean="0"/>
            <a:t>Cập nhật hồ sơ sinh viên</a:t>
          </a:r>
          <a:r>
            <a:rPr lang="vi-VN" sz="1400" kern="1200" smtClean="0"/>
            <a:t> mới vào công ty.</a:t>
          </a:r>
          <a:endParaRPr lang="en-US" sz="1400" kern="1200"/>
        </a:p>
      </dsp:txBody>
      <dsp:txXfrm>
        <a:off x="443054" y="816681"/>
        <a:ext cx="4740930" cy="658155"/>
      </dsp:txXfrm>
    </dsp:sp>
    <dsp:sp modelId="{1F782176-43A1-4769-900E-80CAC301AE20}">
      <dsp:nvSpPr>
        <dsp:cNvPr id="0" name=""/>
        <dsp:cNvSpPr/>
      </dsp:nvSpPr>
      <dsp:spPr>
        <a:xfrm>
          <a:off x="845157" y="1592410"/>
          <a:ext cx="5658880" cy="6991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vi-VN" sz="1400" b="1" kern="1200" smtClean="0"/>
            <a:t>Quản lí chế dộ cho nhân viên</a:t>
          </a:r>
          <a:r>
            <a:rPr lang="vi-VN" sz="1400" kern="1200" smtClean="0"/>
            <a:t> giúp cho nhân viên được hưởng các chế độ ưu đãi cũng như kỉ luật của công ty.</a:t>
          </a:r>
          <a:endParaRPr lang="en-US" sz="1400" kern="1200"/>
        </a:p>
      </dsp:txBody>
      <dsp:txXfrm>
        <a:off x="865633" y="1612886"/>
        <a:ext cx="4740930" cy="658155"/>
      </dsp:txXfrm>
    </dsp:sp>
    <dsp:sp modelId="{9567153C-ED20-461B-AAA9-73F552201E6E}">
      <dsp:nvSpPr>
        <dsp:cNvPr id="0" name=""/>
        <dsp:cNvSpPr/>
      </dsp:nvSpPr>
      <dsp:spPr>
        <a:xfrm>
          <a:off x="1267736" y="2388616"/>
          <a:ext cx="5658880" cy="6991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vi-VN" sz="1400" b="1" kern="1200" smtClean="0"/>
            <a:t>Tìm kiếm, tra cứu thông tin</a:t>
          </a:r>
          <a:r>
            <a:rPr lang="vi-VN" sz="1400" kern="1200" smtClean="0"/>
            <a:t> nhân viên trong công ty. </a:t>
          </a:r>
          <a:endParaRPr lang="en-US" sz="1400" kern="1200"/>
        </a:p>
      </dsp:txBody>
      <dsp:txXfrm>
        <a:off x="1288212" y="2409092"/>
        <a:ext cx="4740930" cy="658155"/>
      </dsp:txXfrm>
    </dsp:sp>
    <dsp:sp modelId="{D3F01AC0-E41B-4B41-B2FA-4E57C4B846F9}">
      <dsp:nvSpPr>
        <dsp:cNvPr id="0" name=""/>
        <dsp:cNvSpPr/>
      </dsp:nvSpPr>
      <dsp:spPr>
        <a:xfrm>
          <a:off x="1690315" y="3184821"/>
          <a:ext cx="5658880" cy="6991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vi-VN" sz="1400" b="1" kern="1200" smtClean="0"/>
            <a:t>Quản lí luân chuyển nhân viên ...</a:t>
          </a:r>
          <a:endParaRPr lang="en-US" sz="1400" kern="1200"/>
        </a:p>
      </dsp:txBody>
      <dsp:txXfrm>
        <a:off x="1710791" y="3205297"/>
        <a:ext cx="4740930" cy="658155"/>
      </dsp:txXfrm>
    </dsp:sp>
    <dsp:sp modelId="{EEE8C828-47B4-4B8E-A696-9EA6EC7285D3}">
      <dsp:nvSpPr>
        <dsp:cNvPr id="0" name=""/>
        <dsp:cNvSpPr/>
      </dsp:nvSpPr>
      <dsp:spPr>
        <a:xfrm>
          <a:off x="5204461" y="510736"/>
          <a:ext cx="454419" cy="45441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5306705" y="510736"/>
        <a:ext cx="249931" cy="341950"/>
      </dsp:txXfrm>
    </dsp:sp>
    <dsp:sp modelId="{51D0A63F-019C-48D7-8A40-DE669B00925C}">
      <dsp:nvSpPr>
        <dsp:cNvPr id="0" name=""/>
        <dsp:cNvSpPr/>
      </dsp:nvSpPr>
      <dsp:spPr>
        <a:xfrm>
          <a:off x="5627039" y="1306942"/>
          <a:ext cx="454419" cy="45441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5729283" y="1306942"/>
        <a:ext cx="249931" cy="341950"/>
      </dsp:txXfrm>
    </dsp:sp>
    <dsp:sp modelId="{856FB6F0-AB42-4785-8168-B59AF96B440D}">
      <dsp:nvSpPr>
        <dsp:cNvPr id="0" name=""/>
        <dsp:cNvSpPr/>
      </dsp:nvSpPr>
      <dsp:spPr>
        <a:xfrm>
          <a:off x="6049618" y="2091495"/>
          <a:ext cx="454419" cy="45441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6151862" y="2091495"/>
        <a:ext cx="249931" cy="341950"/>
      </dsp:txXfrm>
    </dsp:sp>
    <dsp:sp modelId="{A8D54370-1AA4-43FE-816A-6278FD19BC2A}">
      <dsp:nvSpPr>
        <dsp:cNvPr id="0" name=""/>
        <dsp:cNvSpPr/>
      </dsp:nvSpPr>
      <dsp:spPr>
        <a:xfrm>
          <a:off x="6472197" y="2895469"/>
          <a:ext cx="454419" cy="45441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p>
      </dsp:txBody>
      <dsp:txXfrm>
        <a:off x="6574441" y="2895469"/>
        <a:ext cx="249931" cy="3419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95363-28D0-4A9E-AB06-87EECB316694}">
      <dsp:nvSpPr>
        <dsp:cNvPr id="0" name=""/>
        <dsp:cNvSpPr/>
      </dsp:nvSpPr>
      <dsp:spPr>
        <a:xfrm>
          <a:off x="0" y="0"/>
          <a:ext cx="8097012"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vi-VN" sz="3200" b="1" kern="1200" dirty="0" smtClean="0"/>
            <a:t>2. Đảm bảo </a:t>
          </a:r>
          <a:endParaRPr lang="en-US" sz="3200" b="1" kern="1200" dirty="0"/>
        </a:p>
      </dsp:txBody>
      <dsp:txXfrm>
        <a:off x="22940" y="22940"/>
        <a:ext cx="7160195" cy="737360"/>
      </dsp:txXfrm>
    </dsp:sp>
    <dsp:sp modelId="{FC105A2E-FD1A-4FCD-B6D8-C6F4D3F82974}">
      <dsp:nvSpPr>
        <dsp:cNvPr id="0" name=""/>
        <dsp:cNvSpPr/>
      </dsp:nvSpPr>
      <dsp:spPr>
        <a:xfrm>
          <a:off x="604647" y="892024"/>
          <a:ext cx="8097012"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vi-VN" sz="1400" b="1" kern="1200" dirty="0" smtClean="0"/>
            <a:t>Cập nhật hồ sơ sinh viên</a:t>
          </a:r>
          <a:r>
            <a:rPr lang="vi-VN" sz="1400" kern="1200" dirty="0" smtClean="0"/>
            <a:t> mới vào công ty.</a:t>
          </a:r>
          <a:endParaRPr lang="en-US" sz="1400" kern="1200" dirty="0"/>
        </a:p>
      </dsp:txBody>
      <dsp:txXfrm>
        <a:off x="627587" y="914964"/>
        <a:ext cx="6937378" cy="737360"/>
      </dsp:txXfrm>
    </dsp:sp>
    <dsp:sp modelId="{1F782176-43A1-4769-900E-80CAC301AE20}">
      <dsp:nvSpPr>
        <dsp:cNvPr id="0" name=""/>
        <dsp:cNvSpPr/>
      </dsp:nvSpPr>
      <dsp:spPr>
        <a:xfrm>
          <a:off x="1209293" y="1784048"/>
          <a:ext cx="8097012"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vi-VN" sz="1400" kern="1200" smtClean="0"/>
            <a:t>Thời gian xử lí nhanh.</a:t>
          </a:r>
          <a:endParaRPr lang="en-US" sz="1400" kern="1200"/>
        </a:p>
      </dsp:txBody>
      <dsp:txXfrm>
        <a:off x="1232233" y="1806988"/>
        <a:ext cx="6937378" cy="737360"/>
      </dsp:txXfrm>
    </dsp:sp>
    <dsp:sp modelId="{9567153C-ED20-461B-AAA9-73F552201E6E}">
      <dsp:nvSpPr>
        <dsp:cNvPr id="0" name=""/>
        <dsp:cNvSpPr/>
      </dsp:nvSpPr>
      <dsp:spPr>
        <a:xfrm>
          <a:off x="1813940" y="2676072"/>
          <a:ext cx="8097012"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vi-VN" sz="1400" kern="1200" smtClean="0"/>
            <a:t>Tra cứu dữ liệu được xử lí chính xác các thông tinveef nhân viên trong công ty nhằm phục vụ cho các thao tác hoặc các chức năng sau nó.</a:t>
          </a:r>
          <a:endParaRPr lang="en-US" sz="1400" kern="1200"/>
        </a:p>
      </dsp:txBody>
      <dsp:txXfrm>
        <a:off x="1836880" y="2699012"/>
        <a:ext cx="6937378" cy="737360"/>
      </dsp:txXfrm>
    </dsp:sp>
    <dsp:sp modelId="{D3F01AC0-E41B-4B41-B2FA-4E57C4B846F9}">
      <dsp:nvSpPr>
        <dsp:cNvPr id="0" name=""/>
        <dsp:cNvSpPr/>
      </dsp:nvSpPr>
      <dsp:spPr>
        <a:xfrm>
          <a:off x="2418587" y="3568097"/>
          <a:ext cx="8097012"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vi-VN" sz="1400" kern="1200" smtClean="0"/>
            <a:t>Dễ sử dụng với những giao diện đồ họa thân thiện phù hợp với người sử dụng.</a:t>
          </a:r>
          <a:endParaRPr lang="en-US" sz="1400" kern="1200"/>
        </a:p>
        <a:p>
          <a:pPr marL="57150" lvl="1" indent="-57150" algn="l" defTabSz="488950">
            <a:lnSpc>
              <a:spcPct val="90000"/>
            </a:lnSpc>
            <a:spcBef>
              <a:spcPct val="0"/>
            </a:spcBef>
            <a:spcAft>
              <a:spcPct val="15000"/>
            </a:spcAft>
            <a:buChar char="••"/>
          </a:pPr>
          <a:endParaRPr lang="en-US" sz="1100" kern="1200"/>
        </a:p>
        <a:p>
          <a:pPr marL="57150" lvl="1" indent="-57150" algn="l" defTabSz="488950">
            <a:lnSpc>
              <a:spcPct val="90000"/>
            </a:lnSpc>
            <a:spcBef>
              <a:spcPct val="0"/>
            </a:spcBef>
            <a:spcAft>
              <a:spcPct val="15000"/>
            </a:spcAft>
            <a:buChar char="••"/>
          </a:pPr>
          <a:endParaRPr lang="en-US" sz="1100" kern="1200"/>
        </a:p>
      </dsp:txBody>
      <dsp:txXfrm>
        <a:off x="2441527" y="3591037"/>
        <a:ext cx="6937378" cy="737360"/>
      </dsp:txXfrm>
    </dsp:sp>
    <dsp:sp modelId="{EEE8C828-47B4-4B8E-A696-9EA6EC7285D3}">
      <dsp:nvSpPr>
        <dsp:cNvPr id="0" name=""/>
        <dsp:cNvSpPr/>
      </dsp:nvSpPr>
      <dsp:spPr>
        <a:xfrm>
          <a:off x="7587905" y="572200"/>
          <a:ext cx="509106" cy="5091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7702454" y="572200"/>
        <a:ext cx="280008" cy="383102"/>
      </dsp:txXfrm>
    </dsp:sp>
    <dsp:sp modelId="{51D0A63F-019C-48D7-8A40-DE669B00925C}">
      <dsp:nvSpPr>
        <dsp:cNvPr id="0" name=""/>
        <dsp:cNvSpPr/>
      </dsp:nvSpPr>
      <dsp:spPr>
        <a:xfrm>
          <a:off x="8192552" y="1464225"/>
          <a:ext cx="509106" cy="5091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8307101" y="1464225"/>
        <a:ext cx="280008" cy="383102"/>
      </dsp:txXfrm>
    </dsp:sp>
    <dsp:sp modelId="{856FB6F0-AB42-4785-8168-B59AF96B440D}">
      <dsp:nvSpPr>
        <dsp:cNvPr id="0" name=""/>
        <dsp:cNvSpPr/>
      </dsp:nvSpPr>
      <dsp:spPr>
        <a:xfrm>
          <a:off x="8797199" y="2343195"/>
          <a:ext cx="509106" cy="5091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8911748" y="2343195"/>
        <a:ext cx="280008" cy="383102"/>
      </dsp:txXfrm>
    </dsp:sp>
    <dsp:sp modelId="{A8D54370-1AA4-43FE-816A-6278FD19BC2A}">
      <dsp:nvSpPr>
        <dsp:cNvPr id="0" name=""/>
        <dsp:cNvSpPr/>
      </dsp:nvSpPr>
      <dsp:spPr>
        <a:xfrm>
          <a:off x="9401846" y="3243922"/>
          <a:ext cx="509106" cy="5091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9516395" y="3243922"/>
        <a:ext cx="280008" cy="383102"/>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452AA2-7C64-4EDF-BE39-2C9E10D46E2A}" type="datetimeFigureOut">
              <a:rPr lang="en-US" smtClean="0"/>
              <a:t>6/28/2020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6D17CC-96B4-4DB5-98D2-504B66FFBF6B}" type="slidenum">
              <a:rPr lang="en-US" smtClean="0"/>
              <a:t>‹#›</a:t>
            </a:fld>
            <a:endParaRPr lang="en-US"/>
          </a:p>
        </p:txBody>
      </p:sp>
    </p:spTree>
    <p:extLst>
      <p:ext uri="{BB962C8B-B14F-4D97-AF65-F5344CB8AC3E}">
        <p14:creationId xmlns:p14="http://schemas.microsoft.com/office/powerpoint/2010/main" val="543487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23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en-US">
              <a:latin typeface="Source Sans Pro"/>
            </a:endParaRPr>
          </a:p>
        </p:txBody>
      </p:sp>
      <p:sp>
        <p:nvSpPr>
          <p:cNvPr id="323588"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sz="2000">
                <a:solidFill>
                  <a:schemeClr val="tx1"/>
                </a:solidFill>
                <a:latin typeface="Roboto Condensed" charset="0"/>
                <a:ea typeface="MS PGothic" panose="020B0600070205080204" charset="-128"/>
                <a:cs typeface="FontAwesome" charset="0"/>
              </a:defRPr>
            </a:lvl1pPr>
            <a:lvl2pPr marL="742950" indent="-285750">
              <a:defRPr sz="2000">
                <a:solidFill>
                  <a:schemeClr val="tx1"/>
                </a:solidFill>
                <a:latin typeface="Roboto Condensed" charset="0"/>
                <a:ea typeface="FontAwesome" charset="0"/>
                <a:cs typeface="FontAwesome" charset="0"/>
              </a:defRPr>
            </a:lvl2pPr>
            <a:lvl3pPr marL="1143000" indent="-228600">
              <a:defRPr sz="2000">
                <a:solidFill>
                  <a:schemeClr val="tx1"/>
                </a:solidFill>
                <a:latin typeface="Roboto Condensed" charset="0"/>
                <a:ea typeface="FontAwesome" charset="0"/>
                <a:cs typeface="FontAwesome" charset="0"/>
              </a:defRPr>
            </a:lvl3pPr>
            <a:lvl4pPr marL="1600200" indent="-228600">
              <a:defRPr sz="2000">
                <a:solidFill>
                  <a:schemeClr val="tx1"/>
                </a:solidFill>
                <a:latin typeface="Roboto Condensed" charset="0"/>
                <a:ea typeface="FontAwesome" charset="0"/>
                <a:cs typeface="FontAwesome" charset="0"/>
              </a:defRPr>
            </a:lvl4pPr>
            <a:lvl5pPr marL="2057400" indent="-228600">
              <a:defRPr sz="2000">
                <a:solidFill>
                  <a:schemeClr val="tx1"/>
                </a:solidFill>
                <a:latin typeface="Roboto Condensed" charset="0"/>
                <a:ea typeface="FontAwesome" charset="0"/>
                <a:cs typeface="FontAwesome" charset="0"/>
              </a:defRPr>
            </a:lvl5pPr>
            <a:lvl6pPr marL="2514600" indent="-228600" defTabSz="1030605" fontAlgn="base">
              <a:spcBef>
                <a:spcPct val="0"/>
              </a:spcBef>
              <a:spcAft>
                <a:spcPct val="0"/>
              </a:spcAft>
              <a:defRPr sz="2000">
                <a:solidFill>
                  <a:schemeClr val="tx1"/>
                </a:solidFill>
                <a:latin typeface="Roboto Condensed" charset="0"/>
                <a:ea typeface="FontAwesome" charset="0"/>
                <a:cs typeface="FontAwesome" charset="0"/>
              </a:defRPr>
            </a:lvl6pPr>
            <a:lvl7pPr marL="2971800" indent="-228600" defTabSz="1030605" fontAlgn="base">
              <a:spcBef>
                <a:spcPct val="0"/>
              </a:spcBef>
              <a:spcAft>
                <a:spcPct val="0"/>
              </a:spcAft>
              <a:defRPr sz="2000">
                <a:solidFill>
                  <a:schemeClr val="tx1"/>
                </a:solidFill>
                <a:latin typeface="Roboto Condensed" charset="0"/>
                <a:ea typeface="FontAwesome" charset="0"/>
                <a:cs typeface="FontAwesome" charset="0"/>
              </a:defRPr>
            </a:lvl7pPr>
            <a:lvl8pPr marL="3429000" indent="-228600" defTabSz="1030605" fontAlgn="base">
              <a:spcBef>
                <a:spcPct val="0"/>
              </a:spcBef>
              <a:spcAft>
                <a:spcPct val="0"/>
              </a:spcAft>
              <a:defRPr sz="2000">
                <a:solidFill>
                  <a:schemeClr val="tx1"/>
                </a:solidFill>
                <a:latin typeface="Roboto Condensed" charset="0"/>
                <a:ea typeface="FontAwesome" charset="0"/>
                <a:cs typeface="FontAwesome" charset="0"/>
              </a:defRPr>
            </a:lvl8pPr>
            <a:lvl9pPr marL="3886200" indent="-228600" defTabSz="1030605" fontAlgn="base">
              <a:spcBef>
                <a:spcPct val="0"/>
              </a:spcBef>
              <a:spcAft>
                <a:spcPct val="0"/>
              </a:spcAft>
              <a:defRPr sz="2000">
                <a:solidFill>
                  <a:schemeClr val="tx1"/>
                </a:solidFill>
                <a:latin typeface="Roboto Condensed" charset="0"/>
                <a:ea typeface="FontAwesome" charset="0"/>
                <a:cs typeface="FontAwesome" charset="0"/>
              </a:defRPr>
            </a:lvl9pPr>
          </a:lstStyle>
          <a:p>
            <a:pPr defTabSz="1030605" fontAlgn="base">
              <a:spcBef>
                <a:spcPct val="0"/>
              </a:spcBef>
              <a:spcAft>
                <a:spcPct val="0"/>
              </a:spcAft>
            </a:pPr>
            <a:r>
              <a:rPr lang="en-US" sz="1200" dirty="0">
                <a:latin typeface="Source Sans Pro"/>
                <a:cs typeface="Arial" panose="020B0604020202020204"/>
              </a:rPr>
              <a:t>My First Template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6D17CC-96B4-4DB5-98D2-504B66FFBF6B}"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F2E0C5A-3466-4C55-B2E9-1213D6AB9F14}" type="datetime1">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88DFCC-5AE3-48C7-AA7F-ECDB1BF88A2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1A797B-AC7B-46D7-93D0-BC34916FBA22}" type="datetime1">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88DFCC-5AE3-48C7-AA7F-ECDB1BF88A2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C158A0-0BA9-4A43-9AB8-17EB019C955B}" type="datetime1">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88DFCC-5AE3-48C7-AA7F-ECDB1BF88A2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ig Image Placeholder">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6335581" y="1338133"/>
            <a:ext cx="5027335" cy="4231382"/>
          </a:xfrm>
          <a:effectLst/>
        </p:spPr>
        <p:txBody>
          <a:bodyPr>
            <a:normAutofit/>
          </a:bodyPr>
          <a:lstStyle>
            <a:lvl1pPr marL="0" indent="0">
              <a:buNone/>
              <a:defRPr sz="2100">
                <a:ln>
                  <a:noFill/>
                </a:ln>
                <a:solidFill>
                  <a:schemeClr val="bg1">
                    <a:lumMod val="85000"/>
                  </a:schemeClr>
                </a:solidFill>
              </a:defRPr>
            </a:lvl1p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36343F-5A2F-454F-9342-FC73DA2A4267}" type="datetime1">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88DFCC-5AE3-48C7-AA7F-ECDB1BF88A2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458CAC-9886-405D-92E7-B8F64925BFE7}" type="datetime1">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88DFCC-5AE3-48C7-AA7F-ECDB1BF88A2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F5DB5E-73D5-482F-8E2C-D74C040DD72D}" type="datetime1">
              <a:rPr lang="en-US" smtClean="0"/>
              <a:t>6/28/2020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88DFCC-5AE3-48C7-AA7F-ECDB1BF88A2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AC1D93-5C86-4F91-85BB-FA3A1021B95D}" type="datetime1">
              <a:rPr lang="en-US" smtClean="0"/>
              <a:t>6/28/2020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88DFCC-5AE3-48C7-AA7F-ECDB1BF88A2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B285A5-7059-4E0A-B7B0-D4D8471C288B}" type="datetime1">
              <a:rPr lang="en-US" smtClean="0"/>
              <a:t>6/28/2020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88DFCC-5AE3-48C7-AA7F-ECDB1BF88A2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0350E-D762-4FFB-A97A-4C45F1A4254F}" type="datetime1">
              <a:rPr lang="en-US" smtClean="0"/>
              <a:t>6/28/2020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88DFCC-5AE3-48C7-AA7F-ECDB1BF88A2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790F2D-7139-4A55-80A1-1145BA48F839}" type="datetime1">
              <a:rPr lang="en-US" smtClean="0"/>
              <a:t>6/28/2020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88DFCC-5AE3-48C7-AA7F-ECDB1BF88A2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038149-AB35-46DA-97B9-3CC7012675DD}" type="datetime1">
              <a:rPr lang="en-US" smtClean="0"/>
              <a:t>6/28/2020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88DFCC-5AE3-48C7-AA7F-ECDB1BF88A2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3777F-67C0-41E1-AAD3-71A925971ABE}" type="datetime1">
              <a:rPr lang="en-US" smtClean="0"/>
              <a:t>6/28/2020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88DFCC-5AE3-48C7-AA7F-ECDB1BF88A2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g"/><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7.jpeg"/><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8.jpeg"/><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9.png"/><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0.png"/><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1.jpg"/><Relationship Id="rId7" Type="http://schemas.openxmlformats.org/officeDocument/2006/relationships/diagramColors" Target="../diagrams/colors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Title 1"/>
          <p:cNvSpPr txBox="1"/>
          <p:nvPr/>
        </p:nvSpPr>
        <p:spPr>
          <a:xfrm>
            <a:off x="2405363" y="284135"/>
            <a:ext cx="7737992" cy="1108364"/>
          </a:xfrm>
          <a:prstGeom prst="rect">
            <a:avLst/>
          </a:prstGeom>
        </p:spPr>
        <p:txBody>
          <a:bodyPr vert="horz" lIns="91440" tIns="45720" rIns="91440" bIns="45720" rtlCol="0" anchor="b">
            <a:normAutofit fontScale="75000" lnSpcReduction="2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cap="all" dirty="0" err="1">
                <a:ln w="0">
                  <a:solidFill>
                    <a:schemeClr val="tx2">
                      <a:lumMod val="50000"/>
                    </a:schemeClr>
                  </a:solidFill>
                </a:ln>
                <a:solidFill>
                  <a:schemeClr val="accent5">
                    <a:lumMod val="60000"/>
                    <a:lumOff val="40000"/>
                  </a:schemeClr>
                </a:soli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Bộ</a:t>
            </a:r>
            <a:r>
              <a:rPr lang="en-US" b="1" cap="all" dirty="0">
                <a:ln w="0">
                  <a:solidFill>
                    <a:schemeClr val="tx2">
                      <a:lumMod val="50000"/>
                    </a:schemeClr>
                  </a:solidFill>
                </a:ln>
                <a:solidFill>
                  <a:schemeClr val="accent5">
                    <a:lumMod val="60000"/>
                    <a:lumOff val="40000"/>
                  </a:schemeClr>
                </a:soli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 </a:t>
            </a:r>
            <a:r>
              <a:rPr lang="en-US" b="1" cap="all" dirty="0" err="1">
                <a:ln w="0">
                  <a:solidFill>
                    <a:schemeClr val="tx2">
                      <a:lumMod val="50000"/>
                    </a:schemeClr>
                  </a:solidFill>
                </a:ln>
                <a:solidFill>
                  <a:schemeClr val="accent5">
                    <a:lumMod val="60000"/>
                    <a:lumOff val="40000"/>
                  </a:schemeClr>
                </a:soli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môn</a:t>
            </a:r>
            <a:r>
              <a:rPr lang="en-US" b="1" cap="all" dirty="0">
                <a:ln w="0">
                  <a:solidFill>
                    <a:schemeClr val="tx2">
                      <a:lumMod val="50000"/>
                    </a:schemeClr>
                  </a:solidFill>
                </a:ln>
                <a:solidFill>
                  <a:schemeClr val="accent5">
                    <a:lumMod val="60000"/>
                    <a:lumOff val="40000"/>
                  </a:schemeClr>
                </a:solidFill>
                <a:effectLst>
                  <a:reflection blurRad="12700" stA="50000" endPos="50000" dist="5000" dir="5400000" sy="-100000" rotWithShape="0"/>
                </a:effectLst>
                <a:latin typeface="Times New Roman" panose="02020603050405020304" pitchFamily="18" charset="0"/>
                <a:cs typeface="Times New Roman" panose="02020603050405020304" pitchFamily="18" charset="0"/>
              </a:rPr>
              <a:t>: LẬP TRÌNH NÂNG CAO</a:t>
            </a:r>
          </a:p>
        </p:txBody>
      </p:sp>
      <p:sp>
        <p:nvSpPr>
          <p:cNvPr id="2" name="TextBox 1"/>
          <p:cNvSpPr txBox="1"/>
          <p:nvPr/>
        </p:nvSpPr>
        <p:spPr>
          <a:xfrm>
            <a:off x="8541341" y="5282275"/>
            <a:ext cx="3204029" cy="1291590"/>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GV</a:t>
            </a:r>
            <a:r>
              <a:rPr lang="en-US" sz="2600" dirty="0">
                <a:latin typeface="Times New Roman" panose="02020603050405020304" pitchFamily="18" charset="0"/>
                <a:cs typeface="Times New Roman" panose="02020603050405020304" pitchFamily="18" charset="0"/>
              </a:rPr>
              <a:t>:</a:t>
            </a:r>
            <a:r>
              <a:rPr lang="en-US" sz="2600" b="1" dirty="0">
                <a:latin typeface="Times New Roman" panose="02020603050405020304" pitchFamily="18" charset="0"/>
                <a:cs typeface="Times New Roman" panose="02020603050405020304" pitchFamily="18" charset="0"/>
              </a:rPr>
              <a:t> Trần Thị Dung</a:t>
            </a:r>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3" y="0"/>
            <a:ext cx="2353839" cy="225910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169198" y="2470203"/>
            <a:ext cx="7853604" cy="2277547"/>
          </a:xfrm>
          <a:prstGeom prst="rect">
            <a:avLst/>
          </a:prstGeom>
          <a:noFill/>
        </p:spPr>
        <p:txBody>
          <a:bodyPr wrap="square" lIns="91440" tIns="45720" rIns="91440" bIns="45720">
            <a:spAutoFit/>
          </a:bodyPr>
          <a:lstStyle/>
          <a:p>
            <a:pPr algn="ctr"/>
            <a:r>
              <a:rPr lang="en-US" sz="4400" b="1" i="1" dirty="0" err="1">
                <a:ln w="10541" cmpd="sng">
                  <a:solidFill>
                    <a:schemeClr val="accent2">
                      <a:lumMod val="75000"/>
                    </a:schemeClr>
                  </a:solidFill>
                  <a:prstDash val="solid"/>
                </a:ln>
                <a:solidFill>
                  <a:srgbClr val="FF0000"/>
                </a:solidFill>
              </a:rPr>
              <a:t>Chào</a:t>
            </a:r>
            <a:r>
              <a:rPr lang="en-US" sz="4400" b="1" i="1" dirty="0">
                <a:ln w="10541" cmpd="sng">
                  <a:solidFill>
                    <a:schemeClr val="accent2">
                      <a:lumMod val="75000"/>
                    </a:schemeClr>
                  </a:solidFill>
                  <a:prstDash val="solid"/>
                </a:ln>
                <a:solidFill>
                  <a:srgbClr val="FF0000"/>
                </a:solidFill>
              </a:rPr>
              <a:t> </a:t>
            </a:r>
            <a:r>
              <a:rPr lang="en-US" sz="4400" b="1" i="1" dirty="0" err="1">
                <a:ln w="10541" cmpd="sng">
                  <a:solidFill>
                    <a:schemeClr val="accent2">
                      <a:lumMod val="75000"/>
                    </a:schemeClr>
                  </a:solidFill>
                  <a:prstDash val="solid"/>
                </a:ln>
                <a:solidFill>
                  <a:srgbClr val="FF0000"/>
                </a:solidFill>
              </a:rPr>
              <a:t>mừng</a:t>
            </a:r>
            <a:r>
              <a:rPr lang="en-US" sz="4400" b="1" i="1" dirty="0">
                <a:ln w="10541" cmpd="sng">
                  <a:solidFill>
                    <a:schemeClr val="accent2">
                      <a:lumMod val="75000"/>
                    </a:schemeClr>
                  </a:solidFill>
                  <a:prstDash val="solid"/>
                </a:ln>
                <a:solidFill>
                  <a:srgbClr val="FF0000"/>
                </a:solidFill>
              </a:rPr>
              <a:t> </a:t>
            </a:r>
            <a:r>
              <a:rPr lang="en-US" sz="4400" b="1" i="1" dirty="0" err="1">
                <a:ln w="10541" cmpd="sng">
                  <a:solidFill>
                    <a:schemeClr val="accent2">
                      <a:lumMod val="75000"/>
                    </a:schemeClr>
                  </a:solidFill>
                  <a:prstDash val="solid"/>
                </a:ln>
                <a:solidFill>
                  <a:srgbClr val="FF0000"/>
                </a:solidFill>
              </a:rPr>
              <a:t>cô</a:t>
            </a:r>
            <a:r>
              <a:rPr lang="en-US" sz="4400" b="1" i="1" dirty="0">
                <a:ln w="10541" cmpd="sng">
                  <a:solidFill>
                    <a:schemeClr val="accent2">
                      <a:lumMod val="75000"/>
                    </a:schemeClr>
                  </a:solidFill>
                  <a:prstDash val="solid"/>
                </a:ln>
                <a:solidFill>
                  <a:srgbClr val="FF0000"/>
                </a:solidFill>
              </a:rPr>
              <a:t> </a:t>
            </a:r>
            <a:r>
              <a:rPr lang="en-US" sz="4400" b="1" i="1" dirty="0" err="1">
                <a:ln w="10541" cmpd="sng">
                  <a:solidFill>
                    <a:schemeClr val="accent2">
                      <a:lumMod val="75000"/>
                    </a:schemeClr>
                  </a:solidFill>
                  <a:prstDash val="solid"/>
                </a:ln>
                <a:solidFill>
                  <a:srgbClr val="FF0000"/>
                </a:solidFill>
              </a:rPr>
              <a:t>và</a:t>
            </a:r>
            <a:r>
              <a:rPr lang="en-US" sz="4400" b="1" i="1" dirty="0">
                <a:ln w="10541" cmpd="sng">
                  <a:solidFill>
                    <a:schemeClr val="accent2">
                      <a:lumMod val="75000"/>
                    </a:schemeClr>
                  </a:solidFill>
                  <a:prstDash val="solid"/>
                </a:ln>
                <a:solidFill>
                  <a:srgbClr val="FF0000"/>
                </a:solidFill>
              </a:rPr>
              <a:t> </a:t>
            </a:r>
            <a:r>
              <a:rPr lang="en-US" sz="4400" b="1" i="1" dirty="0" err="1">
                <a:ln w="10541" cmpd="sng">
                  <a:solidFill>
                    <a:schemeClr val="accent2">
                      <a:lumMod val="75000"/>
                    </a:schemeClr>
                  </a:solidFill>
                  <a:prstDash val="solid"/>
                </a:ln>
                <a:solidFill>
                  <a:srgbClr val="FF0000"/>
                </a:solidFill>
              </a:rPr>
              <a:t>các</a:t>
            </a:r>
            <a:r>
              <a:rPr lang="en-US" sz="4400" b="1" i="1" dirty="0">
                <a:ln w="10541" cmpd="sng">
                  <a:solidFill>
                    <a:schemeClr val="accent2">
                      <a:lumMod val="75000"/>
                    </a:schemeClr>
                  </a:solidFill>
                  <a:prstDash val="solid"/>
                </a:ln>
                <a:solidFill>
                  <a:srgbClr val="FF0000"/>
                </a:solidFill>
              </a:rPr>
              <a:t> </a:t>
            </a:r>
            <a:r>
              <a:rPr lang="en-US" sz="4400" b="1" i="1" dirty="0" err="1">
                <a:ln w="10541" cmpd="sng">
                  <a:solidFill>
                    <a:schemeClr val="accent2">
                      <a:lumMod val="75000"/>
                    </a:schemeClr>
                  </a:solidFill>
                  <a:prstDash val="solid"/>
                </a:ln>
                <a:solidFill>
                  <a:srgbClr val="FF0000"/>
                </a:solidFill>
              </a:rPr>
              <a:t>bạn</a:t>
            </a:r>
            <a:r>
              <a:rPr lang="en-US" sz="4400" b="1" i="1" dirty="0">
                <a:ln w="10541" cmpd="sng">
                  <a:solidFill>
                    <a:schemeClr val="accent2">
                      <a:lumMod val="75000"/>
                    </a:schemeClr>
                  </a:solidFill>
                  <a:prstDash val="solid"/>
                </a:ln>
                <a:solidFill>
                  <a:srgbClr val="FF0000"/>
                </a:solidFill>
              </a:rPr>
              <a:t> </a:t>
            </a:r>
            <a:r>
              <a:rPr lang="en-US" sz="4400" b="1" i="1" dirty="0" err="1">
                <a:ln w="10541" cmpd="sng">
                  <a:solidFill>
                    <a:schemeClr val="accent2">
                      <a:lumMod val="75000"/>
                    </a:schemeClr>
                  </a:solidFill>
                  <a:prstDash val="solid"/>
                </a:ln>
                <a:solidFill>
                  <a:srgbClr val="FF0000"/>
                </a:solidFill>
              </a:rPr>
              <a:t>đến</a:t>
            </a:r>
            <a:r>
              <a:rPr lang="en-US" sz="4400" b="1" i="1" dirty="0">
                <a:ln w="10541" cmpd="sng">
                  <a:solidFill>
                    <a:schemeClr val="accent2">
                      <a:lumMod val="75000"/>
                    </a:schemeClr>
                  </a:solidFill>
                  <a:prstDash val="solid"/>
                </a:ln>
                <a:solidFill>
                  <a:srgbClr val="FF0000"/>
                </a:solidFill>
              </a:rPr>
              <a:t> </a:t>
            </a:r>
            <a:r>
              <a:rPr lang="en-US" sz="4400" b="1" i="1" dirty="0" err="1">
                <a:ln w="10541" cmpd="sng">
                  <a:solidFill>
                    <a:schemeClr val="accent2">
                      <a:lumMod val="75000"/>
                    </a:schemeClr>
                  </a:solidFill>
                  <a:prstDash val="solid"/>
                </a:ln>
                <a:solidFill>
                  <a:srgbClr val="FF0000"/>
                </a:solidFill>
              </a:rPr>
              <a:t>với</a:t>
            </a:r>
            <a:r>
              <a:rPr lang="en-US" sz="4400" b="1" i="1" dirty="0">
                <a:ln w="10541" cmpd="sng">
                  <a:solidFill>
                    <a:schemeClr val="accent2">
                      <a:lumMod val="75000"/>
                    </a:schemeClr>
                  </a:solidFill>
                  <a:prstDash val="solid"/>
                </a:ln>
                <a:solidFill>
                  <a:srgbClr val="FF0000"/>
                </a:solidFill>
              </a:rPr>
              <a:t> </a:t>
            </a:r>
            <a:r>
              <a:rPr lang="en-US" sz="4400" b="1" i="1" dirty="0" err="1">
                <a:ln w="10541" cmpd="sng">
                  <a:solidFill>
                    <a:schemeClr val="accent2">
                      <a:lumMod val="75000"/>
                    </a:schemeClr>
                  </a:solidFill>
                  <a:prstDash val="solid"/>
                </a:ln>
                <a:solidFill>
                  <a:srgbClr val="FF0000"/>
                </a:solidFill>
              </a:rPr>
              <a:t>bài</a:t>
            </a:r>
            <a:r>
              <a:rPr lang="en-US" sz="4400" b="1" i="1" dirty="0">
                <a:ln w="10541" cmpd="sng">
                  <a:solidFill>
                    <a:schemeClr val="accent2">
                      <a:lumMod val="75000"/>
                    </a:schemeClr>
                  </a:solidFill>
                  <a:prstDash val="solid"/>
                </a:ln>
                <a:solidFill>
                  <a:srgbClr val="FF0000"/>
                </a:solidFill>
              </a:rPr>
              <a:t> </a:t>
            </a:r>
            <a:r>
              <a:rPr lang="en-US" sz="4400" b="1" i="1" dirty="0" err="1">
                <a:ln w="10541" cmpd="sng">
                  <a:solidFill>
                    <a:schemeClr val="accent2">
                      <a:lumMod val="75000"/>
                    </a:schemeClr>
                  </a:solidFill>
                  <a:prstDash val="solid"/>
                </a:ln>
                <a:solidFill>
                  <a:srgbClr val="FF0000"/>
                </a:solidFill>
              </a:rPr>
              <a:t>thuyết</a:t>
            </a:r>
            <a:r>
              <a:rPr lang="en-US" sz="4400" b="1" i="1" dirty="0">
                <a:ln w="10541" cmpd="sng">
                  <a:solidFill>
                    <a:schemeClr val="accent2">
                      <a:lumMod val="75000"/>
                    </a:schemeClr>
                  </a:solidFill>
                  <a:prstDash val="solid"/>
                </a:ln>
                <a:solidFill>
                  <a:srgbClr val="FF0000"/>
                </a:solidFill>
              </a:rPr>
              <a:t> </a:t>
            </a:r>
            <a:r>
              <a:rPr lang="en-US" sz="4400" b="1" i="1" dirty="0" err="1">
                <a:ln w="10541" cmpd="sng">
                  <a:solidFill>
                    <a:schemeClr val="accent2">
                      <a:lumMod val="75000"/>
                    </a:schemeClr>
                  </a:solidFill>
                  <a:prstDash val="solid"/>
                </a:ln>
                <a:solidFill>
                  <a:srgbClr val="FF0000"/>
                </a:solidFill>
              </a:rPr>
              <a:t>trình</a:t>
            </a:r>
            <a:endParaRPr lang="en-US" sz="4400" b="1" i="1" dirty="0">
              <a:ln w="10541" cmpd="sng">
                <a:solidFill>
                  <a:schemeClr val="accent2">
                    <a:lumMod val="75000"/>
                  </a:schemeClr>
                </a:solidFill>
                <a:prstDash val="solid"/>
              </a:ln>
              <a:solidFill>
                <a:srgbClr val="FF0000"/>
              </a:solidFill>
            </a:endParaRPr>
          </a:p>
          <a:p>
            <a:pPr algn="ctr"/>
            <a:endParaRPr lang="en-US"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chemeClr val="accent2">
                  <a:lumMod val="75000"/>
                </a:schemeClr>
              </a:solidFill>
              <a:effectLst>
                <a:outerShdw blurRad="41275" dist="12700" dir="12000000" algn="tl" rotWithShape="0">
                  <a:srgbClr val="000000">
                    <a:alpha val="40000"/>
                  </a:srgbClr>
                </a:outerShdw>
              </a:effectLst>
            </a:endParaRPr>
          </a:p>
        </p:txBody>
      </p:sp>
      <p:sp>
        <p:nvSpPr>
          <p:cNvPr id="5" name="Slide Number Placeholder 4"/>
          <p:cNvSpPr>
            <a:spLocks noGrp="1"/>
          </p:cNvSpPr>
          <p:nvPr>
            <p:ph type="sldNum" sz="quarter" idx="12"/>
          </p:nvPr>
        </p:nvSpPr>
        <p:spPr/>
        <p:txBody>
          <a:bodyPr/>
          <a:lstStyle/>
          <a:p>
            <a:fld id="{D688DFCC-5AE3-48C7-AA7F-ECDB1BF88A25}" type="slidenum">
              <a:rPr lang="en-US" smtClean="0"/>
              <a:t>1</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afterEffect">
                                  <p:stCondLst>
                                    <p:cond delay="0"/>
                                  </p:stCondLst>
                                  <p:childTnLst>
                                    <p:animRot by="120000">
                                      <p:cBhvr>
                                        <p:cTn id="6" dur="100" fill="hold">
                                          <p:stCondLst>
                                            <p:cond delay="0"/>
                                          </p:stCondLst>
                                        </p:cTn>
                                        <p:tgtEl>
                                          <p:spTgt spid="4">
                                            <p:txEl>
                                              <p:pRg st="0" end="0"/>
                                            </p:txEl>
                                          </p:spTgt>
                                        </p:tgtEl>
                                        <p:attrNameLst>
                                          <p:attrName>r</p:attrName>
                                        </p:attrNameLst>
                                      </p:cBhvr>
                                    </p:animRot>
                                    <p:animRot by="-240000">
                                      <p:cBhvr>
                                        <p:cTn id="7" dur="200" fill="hold">
                                          <p:stCondLst>
                                            <p:cond delay="200"/>
                                          </p:stCondLst>
                                        </p:cTn>
                                        <p:tgtEl>
                                          <p:spTgt spid="4">
                                            <p:txEl>
                                              <p:pRg st="0" end="0"/>
                                            </p:txEl>
                                          </p:spTgt>
                                        </p:tgtEl>
                                        <p:attrNameLst>
                                          <p:attrName>r</p:attrName>
                                        </p:attrNameLst>
                                      </p:cBhvr>
                                    </p:animRot>
                                    <p:animRot by="240000">
                                      <p:cBhvr>
                                        <p:cTn id="8" dur="200" fill="hold">
                                          <p:stCondLst>
                                            <p:cond delay="400"/>
                                          </p:stCondLst>
                                        </p:cTn>
                                        <p:tgtEl>
                                          <p:spTgt spid="4">
                                            <p:txEl>
                                              <p:pRg st="0" end="0"/>
                                            </p:txEl>
                                          </p:spTgt>
                                        </p:tgtEl>
                                        <p:attrNameLst>
                                          <p:attrName>r</p:attrName>
                                        </p:attrNameLst>
                                      </p:cBhvr>
                                    </p:animRot>
                                    <p:animRot by="-240000">
                                      <p:cBhvr>
                                        <p:cTn id="9" dur="200" fill="hold">
                                          <p:stCondLst>
                                            <p:cond delay="600"/>
                                          </p:stCondLst>
                                        </p:cTn>
                                        <p:tgtEl>
                                          <p:spTgt spid="4">
                                            <p:txEl>
                                              <p:pRg st="0" end="0"/>
                                            </p:txEl>
                                          </p:spTgt>
                                        </p:tgtEl>
                                        <p:attrNameLst>
                                          <p:attrName>r</p:attrName>
                                        </p:attrNameLst>
                                      </p:cBhvr>
                                    </p:animRot>
                                    <p:animRot by="120000">
                                      <p:cBhvr>
                                        <p:cTn id="10" dur="200" fill="hold">
                                          <p:stCondLst>
                                            <p:cond delay="800"/>
                                          </p:stCondLst>
                                        </p:cTn>
                                        <p:tgtEl>
                                          <p:spTgt spid="4">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88DFCC-5AE3-48C7-AA7F-ECDB1BF88A25}" type="slidenum">
              <a:rPr lang="en-US" smtClean="0"/>
              <a:t>10</a:t>
            </a:fld>
            <a:endParaRPr lang="en-US"/>
          </a:p>
        </p:txBody>
      </p:sp>
      <p:sp>
        <p:nvSpPr>
          <p:cNvPr id="5" name="Title 3"/>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lstStyle/>
          <a:p>
            <a:pPr algn="ctr"/>
            <a:r>
              <a:rPr lang="en-US" sz="3600" b="1" dirty="0"/>
              <a:t>   </a:t>
            </a:r>
            <a:r>
              <a:rPr lang="en-US" sz="3600" b="1" dirty="0" err="1"/>
              <a:t>Chương</a:t>
            </a:r>
            <a:r>
              <a:rPr lang="en-US" sz="3600" b="1" dirty="0"/>
              <a:t> 2: </a:t>
            </a:r>
            <a:r>
              <a:rPr lang="en-US" sz="3600" b="1" dirty="0" err="1"/>
              <a:t>Giới</a:t>
            </a:r>
            <a:r>
              <a:rPr lang="en-US" sz="3600" b="1" dirty="0"/>
              <a:t> </a:t>
            </a:r>
            <a:r>
              <a:rPr lang="en-US" sz="3600" b="1" dirty="0" err="1"/>
              <a:t>thiệu</a:t>
            </a:r>
            <a:r>
              <a:rPr lang="en-US" sz="3600" b="1" dirty="0"/>
              <a:t> </a:t>
            </a:r>
            <a:r>
              <a:rPr lang="en-US" sz="3600" b="1" dirty="0" err="1"/>
              <a:t>đề</a:t>
            </a:r>
            <a:r>
              <a:rPr lang="en-US" sz="3600" b="1" dirty="0"/>
              <a:t> </a:t>
            </a:r>
            <a:r>
              <a:rPr lang="en-US" sz="3600" b="1" dirty="0" err="1"/>
              <a:t>tài</a:t>
            </a:r>
            <a:r>
              <a:rPr lang="en-US" sz="3600" b="1" dirty="0"/>
              <a:t>  </a:t>
            </a:r>
          </a:p>
        </p:txBody>
      </p:sp>
      <p:graphicFrame>
        <p:nvGraphicFramePr>
          <p:cNvPr id="6" name="Content Placeholder 5">
            <a:extLst>
              <a:ext uri="{FF2B5EF4-FFF2-40B4-BE49-F238E27FC236}">
                <a16:creationId xmlns:a16="http://schemas.microsoft.com/office/drawing/2014/main" xmlns="" id="{7F221F9B-A8C1-47F1-86C2-94475B15272A}"/>
              </a:ext>
            </a:extLst>
          </p:cNvPr>
          <p:cNvGraphicFramePr>
            <a:graphicFrameLocks noGrp="1"/>
          </p:cNvGraphicFramePr>
          <p:nvPr>
            <p:ph idx="1"/>
            <p:extLst>
              <p:ext uri="{D42A27DB-BD31-4B8C-83A1-F6EECF244321}">
                <p14:modId xmlns:p14="http://schemas.microsoft.com/office/powerpoint/2010/main" val="98799262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7869997"/>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880" y="2113472"/>
            <a:ext cx="6123317" cy="3864634"/>
          </a:xfrm>
        </p:spPr>
        <p:txBody>
          <a:bodyPr>
            <a:normAutofit fontScale="62500" lnSpcReduction="20000"/>
          </a:bodyPr>
          <a:lstStyle/>
          <a:p>
            <a:pPr marL="0" indent="0">
              <a:buNone/>
            </a:pPr>
            <a:r>
              <a:rPr lang="vi-VN" dirty="0"/>
              <a:t>void nhap(NhanVien nhanvien[3]) {</a:t>
            </a:r>
            <a:endParaRPr lang="en-US" dirty="0"/>
          </a:p>
          <a:p>
            <a:pPr marL="0" indent="0">
              <a:buNone/>
            </a:pPr>
            <a:r>
              <a:rPr lang="vi-VN" dirty="0"/>
              <a:t>                for(int i=0; i&lt;3; i++) </a:t>
            </a:r>
            <a:r>
              <a:rPr lang="vi-VN" dirty="0" smtClean="0"/>
              <a:t>{</a:t>
            </a:r>
            <a:endParaRPr lang="vi-VN" dirty="0"/>
          </a:p>
          <a:p>
            <a:pPr marL="0" indent="0">
              <a:buNone/>
            </a:pPr>
            <a:r>
              <a:rPr lang="vi-VN" dirty="0"/>
              <a:t>		fflush(stdin);</a:t>
            </a:r>
            <a:endParaRPr lang="en-US" dirty="0"/>
          </a:p>
          <a:p>
            <a:pPr marL="0" indent="0">
              <a:buNone/>
            </a:pPr>
            <a:r>
              <a:rPr lang="vi-VN" dirty="0"/>
              <a:t>		printf("\nNhap sinh vien thu %d: \n",i+1);</a:t>
            </a:r>
            <a:endParaRPr lang="en-US" dirty="0"/>
          </a:p>
          <a:p>
            <a:pPr marL="0" indent="0">
              <a:buNone/>
            </a:pPr>
            <a:r>
              <a:rPr lang="vi-VN" dirty="0"/>
              <a:t>		printf("\n Hoten: ");</a:t>
            </a:r>
            <a:endParaRPr lang="en-US" dirty="0"/>
          </a:p>
          <a:p>
            <a:pPr marL="0" indent="0">
              <a:buNone/>
            </a:pPr>
            <a:r>
              <a:rPr lang="vi-VN" dirty="0"/>
              <a:t>		gets(nhanvien[i].hoten); </a:t>
            </a:r>
            <a:endParaRPr lang="en-US" dirty="0"/>
          </a:p>
          <a:p>
            <a:pPr marL="0" indent="0">
              <a:buNone/>
            </a:pPr>
            <a:r>
              <a:rPr lang="vi-VN" dirty="0"/>
              <a:t>		printf("\n Tinh: ");</a:t>
            </a:r>
            <a:endParaRPr lang="en-US" dirty="0"/>
          </a:p>
          <a:p>
            <a:pPr marL="0" indent="0">
              <a:buNone/>
            </a:pPr>
            <a:r>
              <a:rPr lang="vi-VN" dirty="0"/>
              <a:t>		gets(nhanvien[i].tinh );</a:t>
            </a:r>
            <a:endParaRPr lang="en-US" dirty="0"/>
          </a:p>
          <a:p>
            <a:pPr marL="0" indent="0">
              <a:buNone/>
            </a:pPr>
            <a:r>
              <a:rPr lang="vi-VN" dirty="0"/>
              <a:t>		printf("\n Namsinh: ");</a:t>
            </a:r>
            <a:endParaRPr lang="en-US" dirty="0"/>
          </a:p>
          <a:p>
            <a:pPr marL="0" indent="0">
              <a:buNone/>
            </a:pPr>
            <a:r>
              <a:rPr lang="vi-VN" dirty="0"/>
              <a:t>		scanf("%d",&amp;nhanvien[i].namsinh );</a:t>
            </a:r>
            <a:endParaRPr lang="en-US" dirty="0"/>
          </a:p>
          <a:p>
            <a:pPr marL="0" indent="0">
              <a:buNone/>
            </a:pPr>
            <a:r>
              <a:rPr lang="vi-VN" dirty="0"/>
              <a:t>	}</a:t>
            </a:r>
            <a:endParaRPr lang="en-US" dirty="0"/>
          </a:p>
          <a:p>
            <a:pPr marL="0" indent="0">
              <a:buNone/>
            </a:pPr>
            <a:r>
              <a:rPr lang="vi-VN" dirty="0"/>
              <a:t>}</a:t>
            </a:r>
            <a:endParaRPr lang="en-US" dirty="0"/>
          </a:p>
        </p:txBody>
      </p:sp>
      <p:sp>
        <p:nvSpPr>
          <p:cNvPr id="4" name="Slide Number Placeholder 3"/>
          <p:cNvSpPr>
            <a:spLocks noGrp="1"/>
          </p:cNvSpPr>
          <p:nvPr>
            <p:ph type="sldNum" sz="quarter" idx="12"/>
          </p:nvPr>
        </p:nvSpPr>
        <p:spPr/>
        <p:txBody>
          <a:bodyPr/>
          <a:lstStyle/>
          <a:p>
            <a:fld id="{D688DFCC-5AE3-48C7-AA7F-ECDB1BF88A25}" type="slidenum">
              <a:rPr lang="en-US" smtClean="0"/>
              <a:t>11</a:t>
            </a:fld>
            <a:endParaRPr lang="en-US"/>
          </a:p>
        </p:txBody>
      </p:sp>
      <p:sp>
        <p:nvSpPr>
          <p:cNvPr id="5" name="Title 3"/>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lstStyle/>
          <a:p>
            <a:pPr algn="ctr"/>
            <a:r>
              <a:rPr lang="en-US" sz="3600" b="1" dirty="0"/>
              <a:t>   </a:t>
            </a:r>
            <a:r>
              <a:rPr lang="en-US" sz="3600" b="1" dirty="0" err="1"/>
              <a:t>Chương</a:t>
            </a:r>
            <a:r>
              <a:rPr lang="en-US" sz="3600" b="1" dirty="0"/>
              <a:t> </a:t>
            </a:r>
            <a:r>
              <a:rPr lang="vi-VN" sz="3600" b="1" dirty="0" smtClean="0"/>
              <a:t>3</a:t>
            </a:r>
            <a:r>
              <a:rPr lang="en-US" sz="3600" b="1" dirty="0" smtClean="0"/>
              <a:t>: </a:t>
            </a:r>
            <a:r>
              <a:rPr lang="vi-VN" sz="3600" b="1" dirty="0" smtClean="0"/>
              <a:t>Xây dựng chương trình hàm</a:t>
            </a:r>
            <a:endParaRPr lang="en-US" sz="3600" b="1" dirty="0"/>
          </a:p>
        </p:txBody>
      </p:sp>
      <p:sp>
        <p:nvSpPr>
          <p:cNvPr id="7" name="TextBox 6"/>
          <p:cNvSpPr txBox="1"/>
          <p:nvPr/>
        </p:nvSpPr>
        <p:spPr>
          <a:xfrm>
            <a:off x="6530197" y="2303254"/>
            <a:ext cx="4942936" cy="1200329"/>
          </a:xfrm>
          <a:prstGeom prst="rect">
            <a:avLst/>
          </a:prstGeom>
          <a:noFill/>
        </p:spPr>
        <p:txBody>
          <a:bodyPr wrap="square" rtlCol="0">
            <a:spAutoFit/>
          </a:bodyPr>
          <a:lstStyle/>
          <a:p>
            <a:r>
              <a:rPr lang="en-US" dirty="0"/>
              <a:t>- </a:t>
            </a:r>
            <a:r>
              <a:rPr lang="en-US" i="1" dirty="0" err="1"/>
              <a:t>Đầu</a:t>
            </a:r>
            <a:r>
              <a:rPr lang="en-US" i="1" dirty="0"/>
              <a:t> </a:t>
            </a:r>
            <a:r>
              <a:rPr lang="en-US" i="1" dirty="0" err="1"/>
              <a:t>tiên</a:t>
            </a:r>
            <a:r>
              <a:rPr lang="en-US" dirty="0"/>
              <a:t>, </a:t>
            </a:r>
            <a:r>
              <a:rPr lang="en-US" dirty="0" err="1"/>
              <a:t>tạo</a:t>
            </a:r>
            <a:r>
              <a:rPr lang="en-US" dirty="0"/>
              <a:t> </a:t>
            </a:r>
            <a:r>
              <a:rPr lang="en-US" dirty="0" err="1"/>
              <a:t>hàm</a:t>
            </a:r>
            <a:r>
              <a:rPr lang="vi-VN" b="1" dirty="0"/>
              <a:t> nhapNhanVien</a:t>
            </a:r>
            <a:r>
              <a:rPr lang="en-US" dirty="0"/>
              <a:t> </a:t>
            </a:r>
            <a:r>
              <a:rPr lang="en-US" dirty="0" err="1"/>
              <a:t>để</a:t>
            </a:r>
            <a:r>
              <a:rPr lang="en-US" dirty="0"/>
              <a:t> </a:t>
            </a:r>
            <a:r>
              <a:rPr lang="en-US" dirty="0" err="1"/>
              <a:t>nhập</a:t>
            </a:r>
            <a:r>
              <a:rPr lang="en-US" dirty="0"/>
              <a:t> </a:t>
            </a:r>
            <a:r>
              <a:rPr lang="en-US" dirty="0" err="1"/>
              <a:t>thông</a:t>
            </a:r>
            <a:r>
              <a:rPr lang="en-US" dirty="0"/>
              <a:t> tin </a:t>
            </a:r>
            <a:r>
              <a:rPr lang="en-US" dirty="0" err="1"/>
              <a:t>nhân</a:t>
            </a:r>
            <a:r>
              <a:rPr lang="vi-VN" dirty="0"/>
              <a:t> viên với số lượng được khai báo là 3 nhân viên.</a:t>
            </a:r>
            <a:endParaRPr lang="en-US" dirty="0"/>
          </a:p>
          <a:p>
            <a:endParaRPr lang="en-US" dirty="0"/>
          </a:p>
        </p:txBody>
      </p:sp>
      <p:pic>
        <p:nvPicPr>
          <p:cNvPr id="2050" name="Picture 2" descr="Quy định pháp luật về Sổ mục kê - Kết nối cộng đồng ngành luậ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257" y="3175923"/>
            <a:ext cx="4942936" cy="3295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1777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0230" y="1842878"/>
            <a:ext cx="7848600" cy="4385394"/>
          </a:xfrm>
        </p:spPr>
        <p:txBody>
          <a:bodyPr>
            <a:normAutofit fontScale="47500" lnSpcReduction="20000"/>
          </a:bodyPr>
          <a:lstStyle/>
          <a:p>
            <a:pPr marL="0" indent="0">
              <a:buNone/>
            </a:pPr>
            <a:r>
              <a:rPr lang="vi-VN" dirty="0"/>
              <a:t>void sapXepHienThi(NhanVien nhanvien[3]) {</a:t>
            </a:r>
            <a:endParaRPr lang="en-US" dirty="0"/>
          </a:p>
          <a:p>
            <a:pPr marL="0" indent="0">
              <a:buNone/>
            </a:pPr>
            <a:r>
              <a:rPr lang="vi-VN" dirty="0"/>
              <a:t>	    NhanVien temp; </a:t>
            </a:r>
            <a:endParaRPr lang="en-US" dirty="0"/>
          </a:p>
          <a:p>
            <a:pPr marL="0" indent="0">
              <a:buNone/>
            </a:pPr>
            <a:r>
              <a:rPr lang="vi-VN" dirty="0"/>
              <a:t>	     for(int i=0; i&lt;3; i++) {</a:t>
            </a:r>
            <a:endParaRPr lang="en-US" dirty="0"/>
          </a:p>
          <a:p>
            <a:pPr marL="0" indent="0">
              <a:buNone/>
            </a:pPr>
            <a:r>
              <a:rPr lang="vi-VN" dirty="0"/>
              <a:t>		for(int j=i+1; j&lt;3; j++)</a:t>
            </a:r>
            <a:endParaRPr lang="en-US" dirty="0"/>
          </a:p>
          <a:p>
            <a:pPr marL="0" indent="0">
              <a:buNone/>
            </a:pPr>
            <a:r>
              <a:rPr lang="vi-VN" dirty="0"/>
              <a:t>			if(strcmp(nhanvien[i].tinh,nhanvien[j].tinh) &lt; 0) {</a:t>
            </a:r>
            <a:endParaRPr lang="en-US" dirty="0"/>
          </a:p>
          <a:p>
            <a:pPr marL="0" indent="0">
              <a:buNone/>
            </a:pPr>
            <a:r>
              <a:rPr lang="vi-VN" dirty="0"/>
              <a:t>				temp=nhanvien[i];</a:t>
            </a:r>
            <a:endParaRPr lang="en-US" dirty="0"/>
          </a:p>
          <a:p>
            <a:pPr marL="0" indent="0">
              <a:buNone/>
            </a:pPr>
            <a:r>
              <a:rPr lang="vi-VN" dirty="0"/>
              <a:t>				nhanvien[i]=nhanvien[j];</a:t>
            </a:r>
            <a:endParaRPr lang="en-US" dirty="0"/>
          </a:p>
          <a:p>
            <a:pPr marL="0" indent="0">
              <a:buNone/>
            </a:pPr>
            <a:r>
              <a:rPr lang="vi-VN" dirty="0"/>
              <a:t>				nhanvien[j]=temp;</a:t>
            </a:r>
            <a:endParaRPr lang="en-US" dirty="0"/>
          </a:p>
          <a:p>
            <a:pPr marL="0" indent="0">
              <a:buNone/>
            </a:pPr>
            <a:r>
              <a:rPr lang="vi-VN" dirty="0"/>
              <a:t>			}</a:t>
            </a:r>
            <a:endParaRPr lang="en-US" dirty="0"/>
          </a:p>
          <a:p>
            <a:pPr marL="0" indent="0">
              <a:buNone/>
            </a:pPr>
            <a:r>
              <a:rPr lang="vi-VN" dirty="0"/>
              <a:t>	}</a:t>
            </a:r>
            <a:endParaRPr lang="en-US" dirty="0"/>
          </a:p>
          <a:p>
            <a:pPr marL="0" indent="0">
              <a:buNone/>
            </a:pPr>
            <a:r>
              <a:rPr lang="vi-VN" dirty="0"/>
              <a:t>	printf("STT||Hoaten              ||Tinh                ||Namsinh\n");</a:t>
            </a:r>
            <a:endParaRPr lang="en-US" dirty="0"/>
          </a:p>
          <a:p>
            <a:pPr marL="0" indent="0">
              <a:buNone/>
            </a:pPr>
            <a:r>
              <a:rPr lang="vi-VN" dirty="0"/>
              <a:t>	for(int i=0; i&lt;3; i++) {</a:t>
            </a:r>
            <a:endParaRPr lang="en-US" dirty="0"/>
          </a:p>
          <a:p>
            <a:pPr marL="0" indent="0">
              <a:buNone/>
            </a:pPr>
            <a:r>
              <a:rPr lang="vi-VN" dirty="0"/>
              <a:t>printf("00%d||%-20s||%-20s||%d\n",i+1,nhanvien[i].hoten,nhanvien[i]. tinh,nhanvien[i].namsinh);</a:t>
            </a:r>
            <a:endParaRPr lang="en-US" dirty="0"/>
          </a:p>
          <a:p>
            <a:pPr marL="0" indent="0">
              <a:buNone/>
            </a:pPr>
            <a:r>
              <a:rPr lang="vi-VN" dirty="0"/>
              <a:t>	}</a:t>
            </a:r>
            <a:endParaRPr lang="en-US" dirty="0"/>
          </a:p>
          <a:p>
            <a:pPr marL="0" indent="0">
              <a:buNone/>
            </a:pPr>
            <a:r>
              <a:rPr lang="vi-VN" dirty="0"/>
              <a:t>}</a:t>
            </a:r>
            <a:endParaRPr lang="en-US" dirty="0"/>
          </a:p>
          <a:p>
            <a:endParaRPr lang="en-US" dirty="0"/>
          </a:p>
        </p:txBody>
      </p:sp>
      <p:sp>
        <p:nvSpPr>
          <p:cNvPr id="4" name="Slide Number Placeholder 3"/>
          <p:cNvSpPr>
            <a:spLocks noGrp="1"/>
          </p:cNvSpPr>
          <p:nvPr>
            <p:ph type="sldNum" sz="quarter" idx="12"/>
          </p:nvPr>
        </p:nvSpPr>
        <p:spPr/>
        <p:txBody>
          <a:bodyPr/>
          <a:lstStyle/>
          <a:p>
            <a:fld id="{D688DFCC-5AE3-48C7-AA7F-ECDB1BF88A25}" type="slidenum">
              <a:rPr lang="en-US" smtClean="0"/>
              <a:t>12</a:t>
            </a:fld>
            <a:endParaRPr lang="en-US"/>
          </a:p>
        </p:txBody>
      </p:sp>
      <p:sp>
        <p:nvSpPr>
          <p:cNvPr id="5" name="Title 3"/>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lstStyle/>
          <a:p>
            <a:pPr algn="ctr"/>
            <a:r>
              <a:rPr lang="en-US" sz="3600" b="1" dirty="0"/>
              <a:t>   </a:t>
            </a:r>
            <a:r>
              <a:rPr lang="en-US" sz="3600" b="1" dirty="0" err="1"/>
              <a:t>Chương</a:t>
            </a:r>
            <a:r>
              <a:rPr lang="en-US" sz="3600" b="1" dirty="0"/>
              <a:t> </a:t>
            </a:r>
            <a:r>
              <a:rPr lang="vi-VN" sz="3600" b="1" dirty="0" smtClean="0"/>
              <a:t>3</a:t>
            </a:r>
            <a:r>
              <a:rPr lang="en-US" sz="3600" b="1" dirty="0" smtClean="0"/>
              <a:t>: </a:t>
            </a:r>
            <a:r>
              <a:rPr lang="vi-VN" sz="3600" b="1" dirty="0" smtClean="0"/>
              <a:t>Xây dựng chương trình hàm</a:t>
            </a:r>
            <a:endParaRPr lang="en-US" sz="3600" b="1" dirty="0"/>
          </a:p>
        </p:txBody>
      </p:sp>
      <p:sp>
        <p:nvSpPr>
          <p:cNvPr id="6" name="TextBox 5"/>
          <p:cNvSpPr txBox="1"/>
          <p:nvPr/>
        </p:nvSpPr>
        <p:spPr>
          <a:xfrm>
            <a:off x="7465156" y="1812697"/>
            <a:ext cx="4321834" cy="646331"/>
          </a:xfrm>
          <a:prstGeom prst="rect">
            <a:avLst/>
          </a:prstGeom>
          <a:noFill/>
        </p:spPr>
        <p:txBody>
          <a:bodyPr wrap="square" rtlCol="0">
            <a:spAutoFit/>
          </a:bodyPr>
          <a:lstStyle/>
          <a:p>
            <a:r>
              <a:rPr lang="en-US" i="1" dirty="0" err="1"/>
              <a:t>Thứ</a:t>
            </a:r>
            <a:r>
              <a:rPr lang="en-US" i="1" dirty="0"/>
              <a:t> </a:t>
            </a:r>
            <a:r>
              <a:rPr lang="en-US" i="1" dirty="0" err="1"/>
              <a:t>hai</a:t>
            </a:r>
            <a:r>
              <a:rPr lang="en-US" dirty="0"/>
              <a:t>, </a:t>
            </a:r>
            <a:r>
              <a:rPr lang="en-US" dirty="0" err="1"/>
              <a:t>tạo</a:t>
            </a:r>
            <a:r>
              <a:rPr lang="en-US" dirty="0"/>
              <a:t> </a:t>
            </a:r>
            <a:r>
              <a:rPr lang="en-US" dirty="0" err="1"/>
              <a:t>hàm</a:t>
            </a:r>
            <a:r>
              <a:rPr lang="en-US" dirty="0"/>
              <a:t> </a:t>
            </a:r>
            <a:r>
              <a:rPr lang="en-US" b="1" dirty="0" err="1"/>
              <a:t>sapXepHienThi</a:t>
            </a:r>
            <a:r>
              <a:rPr lang="en-US" dirty="0"/>
              <a:t> </a:t>
            </a:r>
            <a:r>
              <a:rPr lang="en-US" dirty="0" err="1"/>
              <a:t>để</a:t>
            </a:r>
            <a:r>
              <a:rPr lang="en-US" dirty="0"/>
              <a:t> </a:t>
            </a:r>
            <a:r>
              <a:rPr lang="en-US" dirty="0" err="1"/>
              <a:t>sắp</a:t>
            </a:r>
            <a:r>
              <a:rPr lang="vi-VN" dirty="0"/>
              <a:t> xếp và hiển thị thông tin nhân viên.</a:t>
            </a:r>
            <a:endParaRPr lang="en-US" dirty="0"/>
          </a:p>
        </p:txBody>
      </p:sp>
      <p:pic>
        <p:nvPicPr>
          <p:cNvPr id="4098" name="Picture 2" descr="Giáo trình Vovinam đặc dụng tự vệ và chiến đấu | Học Võ Vovin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9432" y="2459028"/>
            <a:ext cx="3910858" cy="3900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7120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 calcmode="lin" valueType="num">
                                      <p:cBhvr additive="base">
                                        <p:cTn id="12" dur="500" fill="hold"/>
                                        <p:tgtEl>
                                          <p:spTgt spid="4098"/>
                                        </p:tgtEl>
                                        <p:attrNameLst>
                                          <p:attrName>ppt_x</p:attrName>
                                        </p:attrNameLst>
                                      </p:cBhvr>
                                      <p:tavLst>
                                        <p:tav tm="0">
                                          <p:val>
                                            <p:strVal val="#ppt_x"/>
                                          </p:val>
                                        </p:tav>
                                        <p:tav tm="100000">
                                          <p:val>
                                            <p:strVal val="#ppt_x"/>
                                          </p:val>
                                        </p:tav>
                                      </p:tavLst>
                                    </p:anim>
                                    <p:anim calcmode="lin" valueType="num">
                                      <p:cBhvr additive="base">
                                        <p:cTn id="13"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5820" y="1211580"/>
            <a:ext cx="7642572" cy="4684060"/>
          </a:xfrm>
        </p:spPr>
        <p:txBody>
          <a:bodyPr>
            <a:normAutofit fontScale="40000" lnSpcReduction="20000"/>
          </a:bodyPr>
          <a:lstStyle/>
          <a:p>
            <a:pPr marL="0" indent="0">
              <a:buNone/>
            </a:pPr>
            <a:r>
              <a:rPr lang="vi-VN" dirty="0"/>
              <a:t> void timNhanVien(NhanVien nhanvien[3]) </a:t>
            </a:r>
            <a:r>
              <a:rPr lang="vi-VN" dirty="0" smtClean="0"/>
              <a:t>{</a:t>
            </a:r>
            <a:r>
              <a:rPr lang="vi-VN" dirty="0"/>
              <a:t> </a:t>
            </a:r>
            <a:endParaRPr lang="vi-VN" dirty="0" smtClean="0"/>
          </a:p>
          <a:p>
            <a:pPr marL="0" indent="0">
              <a:buNone/>
            </a:pPr>
            <a:r>
              <a:rPr lang="vi-VN" dirty="0" smtClean="0"/>
              <a:t>char </a:t>
            </a:r>
            <a:r>
              <a:rPr lang="vi-VN" dirty="0"/>
              <a:t>timnv[15];</a:t>
            </a:r>
            <a:endParaRPr lang="en-US" dirty="0"/>
          </a:p>
          <a:p>
            <a:pPr marL="0" indent="0">
              <a:buNone/>
            </a:pPr>
            <a:r>
              <a:rPr lang="vi-VN" dirty="0"/>
              <a:t>		fflush(stdin);</a:t>
            </a:r>
            <a:endParaRPr lang="en-US" dirty="0"/>
          </a:p>
          <a:p>
            <a:pPr marL="0" indent="0">
              <a:buNone/>
            </a:pPr>
            <a:r>
              <a:rPr lang="vi-VN" dirty="0"/>
              <a:t>		printf("\n Nhap tinh can tim :");</a:t>
            </a:r>
            <a:endParaRPr lang="en-US" dirty="0"/>
          </a:p>
          <a:p>
            <a:pPr marL="0" indent="0">
              <a:buNone/>
            </a:pPr>
            <a:r>
              <a:rPr lang="vi-VN" dirty="0"/>
              <a:t>		gets(timnv);</a:t>
            </a:r>
            <a:endParaRPr lang="en-US" dirty="0"/>
          </a:p>
          <a:p>
            <a:pPr marL="0" indent="0">
              <a:buNone/>
            </a:pPr>
            <a:r>
              <a:rPr lang="vi-VN" dirty="0"/>
              <a:t>	int t;</a:t>
            </a:r>
            <a:endParaRPr lang="en-US" dirty="0"/>
          </a:p>
          <a:p>
            <a:pPr marL="0" indent="0">
              <a:buNone/>
            </a:pPr>
            <a:r>
              <a:rPr lang="vi-VN" dirty="0"/>
              <a:t>		printf("STT||Hoten               ||Tinh                ||Namsinh\n");</a:t>
            </a:r>
            <a:endParaRPr lang="en-US" dirty="0"/>
          </a:p>
          <a:p>
            <a:pPr marL="0" indent="0">
              <a:buNone/>
            </a:pPr>
            <a:r>
              <a:rPr lang="vi-VN" dirty="0"/>
              <a:t>	for(int i=0; i&lt;3; i++) {</a:t>
            </a:r>
            <a:endParaRPr lang="en-US" dirty="0"/>
          </a:p>
          <a:p>
            <a:pPr marL="0" indent="0">
              <a:buNone/>
            </a:pPr>
            <a:r>
              <a:rPr lang="vi-VN" dirty="0"/>
              <a:t>		t=0;</a:t>
            </a:r>
            <a:endParaRPr lang="en-US" dirty="0"/>
          </a:p>
          <a:p>
            <a:pPr marL="0" indent="0">
              <a:buNone/>
            </a:pPr>
            <a:r>
              <a:rPr lang="vi-VN" dirty="0"/>
              <a:t>		if(strcmp(timnv,nhanvien[i].tinh)==0) { </a:t>
            </a:r>
            <a:endParaRPr lang="en-US" dirty="0"/>
          </a:p>
          <a:p>
            <a:pPr marL="0" indent="0">
              <a:buNone/>
            </a:pPr>
            <a:r>
              <a:rPr lang="vi-VN" dirty="0"/>
              <a:t>printf("00%d||%-20s||%-20s||%d\n",i+1,nhanvien[i].hoten,nhanvien[i]. tinh,nhanvien[i].namsinh);</a:t>
            </a:r>
            <a:endParaRPr lang="en-US" dirty="0"/>
          </a:p>
          <a:p>
            <a:pPr marL="0" indent="0">
              <a:buNone/>
            </a:pPr>
            <a:r>
              <a:rPr lang="vi-VN" dirty="0"/>
              <a:t>			t=1;</a:t>
            </a:r>
            <a:endParaRPr lang="en-US" dirty="0"/>
          </a:p>
          <a:p>
            <a:pPr marL="0" indent="0">
              <a:buNone/>
            </a:pPr>
            <a:r>
              <a:rPr lang="vi-VN" dirty="0"/>
              <a:t>		}</a:t>
            </a:r>
            <a:endParaRPr lang="en-US" dirty="0"/>
          </a:p>
          <a:p>
            <a:pPr marL="0" indent="0">
              <a:buNone/>
            </a:pPr>
            <a:r>
              <a:rPr lang="vi-VN" dirty="0"/>
              <a:t>	}</a:t>
            </a:r>
            <a:endParaRPr lang="en-US" dirty="0"/>
          </a:p>
          <a:p>
            <a:pPr marL="0" indent="0">
              <a:buNone/>
            </a:pPr>
            <a:r>
              <a:rPr lang="vi-VN" dirty="0"/>
              <a:t>	if(t==0) {</a:t>
            </a:r>
            <a:endParaRPr lang="en-US" dirty="0"/>
          </a:p>
          <a:p>
            <a:pPr marL="0" indent="0">
              <a:buNone/>
            </a:pPr>
            <a:r>
              <a:rPr lang="vi-VN" dirty="0"/>
              <a:t>		printf("\nKhong co nhan vien thuoc tinh nay.");</a:t>
            </a:r>
            <a:endParaRPr lang="en-US" dirty="0"/>
          </a:p>
          <a:p>
            <a:pPr marL="0" indent="0">
              <a:buNone/>
            </a:pPr>
            <a:r>
              <a:rPr lang="vi-VN" dirty="0"/>
              <a:t>	}</a:t>
            </a:r>
            <a:endParaRPr lang="en-US" dirty="0"/>
          </a:p>
          <a:p>
            <a:pPr marL="0" indent="0">
              <a:buNone/>
            </a:pPr>
            <a:r>
              <a:rPr lang="vi-VN" dirty="0"/>
              <a:t>}</a:t>
            </a:r>
            <a:endParaRPr lang="en-US" dirty="0"/>
          </a:p>
          <a:p>
            <a:endParaRPr lang="en-US" dirty="0"/>
          </a:p>
        </p:txBody>
      </p:sp>
      <p:sp>
        <p:nvSpPr>
          <p:cNvPr id="4" name="Slide Number Placeholder 3"/>
          <p:cNvSpPr>
            <a:spLocks noGrp="1"/>
          </p:cNvSpPr>
          <p:nvPr>
            <p:ph type="sldNum" sz="quarter" idx="12"/>
          </p:nvPr>
        </p:nvSpPr>
        <p:spPr/>
        <p:txBody>
          <a:bodyPr/>
          <a:lstStyle/>
          <a:p>
            <a:fld id="{D688DFCC-5AE3-48C7-AA7F-ECDB1BF88A25}" type="slidenum">
              <a:rPr lang="en-US" smtClean="0"/>
              <a:t>13</a:t>
            </a:fld>
            <a:endParaRPr lang="en-US"/>
          </a:p>
        </p:txBody>
      </p:sp>
      <p:sp>
        <p:nvSpPr>
          <p:cNvPr id="5" name="Title 3"/>
          <p:cNvSpPr>
            <a:spLocks noGrp="1"/>
          </p:cNvSpPr>
          <p:nvPr>
            <p:ph type="title"/>
          </p:nvPr>
        </p:nvSpPr>
        <p:spPr>
          <a:xfrm>
            <a:off x="682925" y="1"/>
            <a:ext cx="10039709" cy="1155940"/>
          </a:xfrm>
        </p:spPr>
        <p:style>
          <a:lnRef idx="1">
            <a:schemeClr val="accent6"/>
          </a:lnRef>
          <a:fillRef idx="3">
            <a:schemeClr val="accent6"/>
          </a:fillRef>
          <a:effectRef idx="2">
            <a:schemeClr val="accent6"/>
          </a:effectRef>
          <a:fontRef idx="minor">
            <a:schemeClr val="lt1"/>
          </a:fontRef>
        </p:style>
        <p:txBody>
          <a:bodyPr/>
          <a:lstStyle/>
          <a:p>
            <a:pPr algn="ctr"/>
            <a:r>
              <a:rPr lang="en-US" sz="3600" b="1" dirty="0"/>
              <a:t>   </a:t>
            </a:r>
            <a:r>
              <a:rPr lang="en-US" sz="3600" b="1" dirty="0" err="1"/>
              <a:t>Chương</a:t>
            </a:r>
            <a:r>
              <a:rPr lang="en-US" sz="3600" b="1" dirty="0"/>
              <a:t> </a:t>
            </a:r>
            <a:r>
              <a:rPr lang="vi-VN" sz="3600" b="1" dirty="0" smtClean="0"/>
              <a:t>3</a:t>
            </a:r>
            <a:r>
              <a:rPr lang="en-US" sz="3600" b="1" dirty="0" smtClean="0"/>
              <a:t>: </a:t>
            </a:r>
            <a:r>
              <a:rPr lang="vi-VN" sz="3600" b="1" dirty="0" smtClean="0"/>
              <a:t>Xây dựng chương trình hàm</a:t>
            </a:r>
            <a:endParaRPr lang="en-US" sz="3600" b="1" dirty="0"/>
          </a:p>
        </p:txBody>
      </p:sp>
      <p:sp>
        <p:nvSpPr>
          <p:cNvPr id="6" name="TextBox 5"/>
          <p:cNvSpPr txBox="1"/>
          <p:nvPr/>
        </p:nvSpPr>
        <p:spPr>
          <a:xfrm>
            <a:off x="8031192" y="1457145"/>
            <a:ext cx="2967487" cy="1477328"/>
          </a:xfrm>
          <a:prstGeom prst="rect">
            <a:avLst/>
          </a:prstGeom>
          <a:noFill/>
        </p:spPr>
        <p:txBody>
          <a:bodyPr wrap="square" rtlCol="0">
            <a:spAutoFit/>
          </a:bodyPr>
          <a:lstStyle/>
          <a:p>
            <a:pPr lvl="0"/>
            <a:r>
              <a:rPr lang="vi-VN" dirty="0"/>
              <a:t>Thứ ba, tạo hàm timNhanVien để tìm kiếm nhân viên theo yêu cầu (tỉnh).</a:t>
            </a:r>
            <a:endParaRPr lang="en-US" dirty="0"/>
          </a:p>
          <a:p>
            <a:endParaRPr lang="en-US" dirty="0"/>
          </a:p>
        </p:txBody>
      </p:sp>
      <p:pic>
        <p:nvPicPr>
          <p:cNvPr id="3076" name="Picture 4" descr="7 cuốn sách dành cho những người khao khát làm giàu trong năm 20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3397" y="2851127"/>
            <a:ext cx="5174783" cy="3511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7021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88DFCC-5AE3-48C7-AA7F-ECDB1BF88A25}" type="slidenum">
              <a:rPr lang="en-US" smtClean="0"/>
              <a:t>14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407" y="1440856"/>
            <a:ext cx="5426313" cy="4049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168640" y="2682240"/>
            <a:ext cx="3451860" cy="369332"/>
          </a:xfrm>
          <a:prstGeom prst="rect">
            <a:avLst/>
          </a:prstGeom>
          <a:noFill/>
        </p:spPr>
        <p:txBody>
          <a:bodyPr wrap="square" rtlCol="0">
            <a:spAutoFit/>
          </a:bodyPr>
          <a:lstStyle/>
          <a:p>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4781" y="15240"/>
            <a:ext cx="3959739" cy="2851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4321" y="2935052"/>
            <a:ext cx="5430399" cy="386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91441" y="419100"/>
            <a:ext cx="5006340" cy="646331"/>
          </a:xfrm>
          <a:prstGeom prst="rect">
            <a:avLst/>
          </a:prstGeom>
          <a:noFill/>
        </p:spPr>
        <p:txBody>
          <a:bodyPr wrap="square" rtlCol="0">
            <a:spAutoFit/>
          </a:bodyPr>
          <a:lstStyle/>
          <a:p>
            <a:r>
              <a:rPr lang="vi-VN" dirty="0" smtClean="0"/>
              <a:t>Tạo hàm int menu()</a:t>
            </a:r>
          </a:p>
          <a:p>
            <a:r>
              <a:rPr lang="vi-VN" dirty="0" smtClean="0"/>
              <a:t>Chúng ta khai báo biến và chức năng</a:t>
            </a:r>
            <a:endParaRPr lang="en-US" dirty="0"/>
          </a:p>
        </p:txBody>
      </p:sp>
    </p:spTree>
    <p:extLst>
      <p:ext uri="{BB962C8B-B14F-4D97-AF65-F5344CB8AC3E}">
        <p14:creationId xmlns:p14="http://schemas.microsoft.com/office/powerpoint/2010/main" val="289795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wipe(down)">
                                      <p:cBhvr>
                                        <p:cTn id="13" dur="500"/>
                                        <p:tgtEl>
                                          <p:spTgt spid="102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wipe(down)">
                                      <p:cBhvr>
                                        <p:cTn id="18" dur="500"/>
                                        <p:tgtEl>
                                          <p:spTgt spid="1027"/>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animEffect transition="in" filter="circle(in)">
                                      <p:cBhvr>
                                        <p:cTn id="23" dur="2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688DFCC-5AE3-48C7-AA7F-ECDB1BF88A25}" type="slidenum">
              <a:rPr lang="en-US" smtClean="0"/>
              <a:t>15</a:t>
            </a:fld>
            <a:endParaRPr lang="en-US" dirty="0"/>
          </a:p>
        </p:txBody>
      </p:sp>
      <p:sp>
        <p:nvSpPr>
          <p:cNvPr id="7" name="Title 3"/>
          <p:cNvSpPr>
            <a:spLocks noGrp="1"/>
          </p:cNvSpPr>
          <p:nvPr>
            <p:ph type="title"/>
          </p:nvPr>
        </p:nvSpPr>
        <p:spPr>
          <a:xfrm>
            <a:off x="579120" y="395277"/>
            <a:ext cx="10515600" cy="1325563"/>
          </a:xfrm>
        </p:spPr>
        <p:style>
          <a:lnRef idx="1">
            <a:schemeClr val="accent6"/>
          </a:lnRef>
          <a:fillRef idx="3">
            <a:schemeClr val="accent6"/>
          </a:fillRef>
          <a:effectRef idx="2">
            <a:schemeClr val="accent6"/>
          </a:effectRef>
          <a:fontRef idx="minor">
            <a:schemeClr val="lt1"/>
          </a:fontRef>
        </p:style>
        <p:txBody>
          <a:bodyPr/>
          <a:lstStyle/>
          <a:p>
            <a:pPr algn="ctr"/>
            <a:r>
              <a:rPr lang="vi-VN" sz="3600" b="1" dirty="0"/>
              <a:t>Hướng phát triển và hoàn thiện</a:t>
            </a:r>
            <a:r>
              <a:rPr lang="en-US" sz="3600" dirty="0"/>
              <a:t/>
            </a:r>
            <a:br>
              <a:rPr lang="en-US" sz="3600" dirty="0"/>
            </a:br>
            <a:endParaRPr lang="en-US" sz="3600" b="1" dirty="0"/>
          </a:p>
        </p:txBody>
      </p:sp>
      <p:sp>
        <p:nvSpPr>
          <p:cNvPr id="6" name="Rounded Rectangle 5"/>
          <p:cNvSpPr/>
          <p:nvPr/>
        </p:nvSpPr>
        <p:spPr>
          <a:xfrm>
            <a:off x="2209800" y="2049780"/>
            <a:ext cx="7338060" cy="3688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Wingdings" pitchFamily="2" charset="2"/>
              <a:buChar char="v"/>
            </a:pPr>
            <a:r>
              <a:rPr lang="vi-VN" dirty="0"/>
              <a:t>Chương trình chỉ mới cho phép số ít người dùng tiếp cận với hệ thống, nên hướng phát triển là cần phải tối ưu việc phân quyền sử dụng như đổi mật khẩu tự động... cho người dùng có thể tiếp cận với các chức năng đáp ứng yêu cầu sử dụng</a:t>
            </a:r>
            <a:r>
              <a:rPr lang="vi-VN" dirty="0" smtClean="0"/>
              <a:t>.</a:t>
            </a:r>
          </a:p>
          <a:p>
            <a:pPr marL="285750" lvl="0" indent="-285750">
              <a:buFont typeface="Wingdings" pitchFamily="2" charset="2"/>
              <a:buChar char="v"/>
            </a:pPr>
            <a:r>
              <a:rPr lang="vi-VN" dirty="0"/>
              <a:t>Bổ sung thêm nhiều chức năng nữa cho phù hợp với công việc quản lí nhân viên : như đăng kí ca làm, lịch làm việc,...</a:t>
            </a:r>
            <a:endParaRPr lang="en-US" dirty="0"/>
          </a:p>
          <a:p>
            <a:pPr marL="285750" lvl="0" indent="-285750">
              <a:buFont typeface="Wingdings" pitchFamily="2" charset="2"/>
              <a:buChar char="v"/>
            </a:pPr>
            <a:r>
              <a:rPr lang="vi-VN" dirty="0"/>
              <a:t>Tối ưu chương trình và xây dựng hệ thống có thể thực hiện với việc sử dụng Online cho việc tiếp cận hệ thống của nhân viên.</a:t>
            </a:r>
            <a:endParaRPr lang="en-US" dirty="0"/>
          </a:p>
          <a:p>
            <a:pPr marL="285750" lvl="0" indent="-285750">
              <a:buFont typeface="Wingdings" pitchFamily="2" charset="2"/>
              <a:buChar char="v"/>
            </a:pPr>
            <a:endParaRPr 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4" name="Rectangle 3"/>
          <p:cNvSpPr/>
          <p:nvPr/>
        </p:nvSpPr>
        <p:spPr>
          <a:xfrm>
            <a:off x="912497" y="136525"/>
            <a:ext cx="10367005" cy="1775011"/>
          </a:xfrm>
          <a:prstGeom prst="rect">
            <a:avLst/>
          </a:prstGeom>
          <a:noFill/>
        </p:spPr>
        <p:txBody>
          <a:bodyPr wrap="none" lIns="91440" tIns="45720" rIns="91440" bIns="45720">
            <a:prstTxWarp prst="textWave2">
              <a:avLst>
                <a:gd name="adj1" fmla="val 12500"/>
                <a:gd name="adj2" fmla="val -519"/>
              </a:avLst>
            </a:prstTxWarp>
            <a:spAutoFit/>
            <a:scene3d>
              <a:camera prst="perspectiveRelaxedModerately"/>
              <a:lightRig rig="threePt" dir="t"/>
            </a:scene3d>
          </a:bodyPr>
          <a:lstStyle/>
          <a:p>
            <a:pPr algn="ctr"/>
            <a:r>
              <a:rPr lang="en-US" sz="5400" b="1" cap="none" spc="0" dirty="0" err="1">
                <a:ln w="10541" cmpd="sng">
                  <a:solidFill>
                    <a:schemeClr val="accent2">
                      <a:lumMod val="50000"/>
                    </a:schemeClr>
                  </a:solidFill>
                  <a:prstDash val="solid"/>
                </a:ln>
                <a:solidFill>
                  <a:schemeClr val="bg1"/>
                </a:solidFill>
                <a:effectLst>
                  <a:glow rad="101600">
                    <a:schemeClr val="accent3">
                      <a:satMod val="175000"/>
                      <a:alpha val="40000"/>
                    </a:schemeClr>
                  </a:glow>
                  <a:innerShdw blurRad="63500" dist="50800" dir="18900000">
                    <a:prstClr val="black">
                      <a:alpha val="50000"/>
                    </a:prstClr>
                  </a:innerShdw>
                </a:effectLst>
              </a:rPr>
              <a:t>Cảm</a:t>
            </a:r>
            <a:r>
              <a:rPr lang="en-US" sz="5400" b="1" cap="none" spc="0" dirty="0">
                <a:ln w="10541" cmpd="sng">
                  <a:solidFill>
                    <a:schemeClr val="accent2">
                      <a:lumMod val="50000"/>
                    </a:schemeClr>
                  </a:solidFill>
                  <a:prstDash val="solid"/>
                </a:ln>
                <a:solidFill>
                  <a:schemeClr val="bg1"/>
                </a:solidFill>
                <a:effectLst>
                  <a:glow rad="101600">
                    <a:schemeClr val="accent3">
                      <a:satMod val="175000"/>
                      <a:alpha val="40000"/>
                    </a:schemeClr>
                  </a:glow>
                  <a:innerShdw blurRad="63500" dist="50800" dir="18900000">
                    <a:prstClr val="black">
                      <a:alpha val="50000"/>
                    </a:prstClr>
                  </a:innerShdw>
                </a:effectLst>
              </a:rPr>
              <a:t> </a:t>
            </a:r>
            <a:r>
              <a:rPr lang="en-US" sz="5400" b="1" cap="none" spc="0" dirty="0" err="1">
                <a:ln w="10541" cmpd="sng">
                  <a:solidFill>
                    <a:schemeClr val="accent2">
                      <a:lumMod val="50000"/>
                    </a:schemeClr>
                  </a:solidFill>
                  <a:prstDash val="solid"/>
                </a:ln>
                <a:solidFill>
                  <a:schemeClr val="bg1"/>
                </a:solidFill>
                <a:effectLst>
                  <a:glow rad="101600">
                    <a:schemeClr val="accent3">
                      <a:satMod val="175000"/>
                      <a:alpha val="40000"/>
                    </a:schemeClr>
                  </a:glow>
                  <a:innerShdw blurRad="63500" dist="50800" dir="18900000">
                    <a:prstClr val="black">
                      <a:alpha val="50000"/>
                    </a:prstClr>
                  </a:innerShdw>
                </a:effectLst>
              </a:rPr>
              <a:t>ơn</a:t>
            </a:r>
            <a:r>
              <a:rPr lang="en-US" sz="5400" b="1" cap="none" spc="0" dirty="0">
                <a:ln w="10541" cmpd="sng">
                  <a:solidFill>
                    <a:schemeClr val="accent2">
                      <a:lumMod val="50000"/>
                    </a:schemeClr>
                  </a:solidFill>
                  <a:prstDash val="solid"/>
                </a:ln>
                <a:solidFill>
                  <a:schemeClr val="bg1"/>
                </a:solidFill>
                <a:effectLst>
                  <a:glow rad="101600">
                    <a:schemeClr val="accent3">
                      <a:satMod val="175000"/>
                      <a:alpha val="40000"/>
                    </a:schemeClr>
                  </a:glow>
                  <a:innerShdw blurRad="63500" dist="50800" dir="18900000">
                    <a:prstClr val="black">
                      <a:alpha val="50000"/>
                    </a:prstClr>
                  </a:innerShdw>
                </a:effectLst>
              </a:rPr>
              <a:t> </a:t>
            </a:r>
            <a:r>
              <a:rPr lang="en-US" sz="5400" b="1" cap="none" spc="0" dirty="0" err="1">
                <a:ln w="10541" cmpd="sng">
                  <a:solidFill>
                    <a:schemeClr val="accent2">
                      <a:lumMod val="50000"/>
                    </a:schemeClr>
                  </a:solidFill>
                  <a:prstDash val="solid"/>
                </a:ln>
                <a:solidFill>
                  <a:schemeClr val="bg1"/>
                </a:solidFill>
                <a:effectLst>
                  <a:glow rad="101600">
                    <a:schemeClr val="accent3">
                      <a:satMod val="175000"/>
                      <a:alpha val="40000"/>
                    </a:schemeClr>
                  </a:glow>
                  <a:innerShdw blurRad="63500" dist="50800" dir="18900000">
                    <a:prstClr val="black">
                      <a:alpha val="50000"/>
                    </a:prstClr>
                  </a:innerShdw>
                </a:effectLst>
              </a:rPr>
              <a:t>cô</a:t>
            </a:r>
            <a:r>
              <a:rPr lang="en-US" sz="5400" b="1" cap="none" spc="0" dirty="0">
                <a:ln w="10541" cmpd="sng">
                  <a:solidFill>
                    <a:schemeClr val="accent2">
                      <a:lumMod val="50000"/>
                    </a:schemeClr>
                  </a:solidFill>
                  <a:prstDash val="solid"/>
                </a:ln>
                <a:solidFill>
                  <a:schemeClr val="bg1"/>
                </a:solidFill>
                <a:effectLst>
                  <a:glow rad="101600">
                    <a:schemeClr val="accent3">
                      <a:satMod val="175000"/>
                      <a:alpha val="40000"/>
                    </a:schemeClr>
                  </a:glow>
                  <a:innerShdw blurRad="63500" dist="50800" dir="18900000">
                    <a:prstClr val="black">
                      <a:alpha val="50000"/>
                    </a:prstClr>
                  </a:innerShdw>
                </a:effectLst>
              </a:rPr>
              <a:t> </a:t>
            </a:r>
            <a:r>
              <a:rPr lang="en-US" sz="5400" b="1" cap="none" spc="0" dirty="0" err="1">
                <a:ln w="10541" cmpd="sng">
                  <a:solidFill>
                    <a:schemeClr val="accent2">
                      <a:lumMod val="50000"/>
                    </a:schemeClr>
                  </a:solidFill>
                  <a:prstDash val="solid"/>
                </a:ln>
                <a:solidFill>
                  <a:schemeClr val="bg1"/>
                </a:solidFill>
                <a:effectLst>
                  <a:glow rad="101600">
                    <a:schemeClr val="accent3">
                      <a:satMod val="175000"/>
                      <a:alpha val="40000"/>
                    </a:schemeClr>
                  </a:glow>
                  <a:innerShdw blurRad="63500" dist="50800" dir="18900000">
                    <a:prstClr val="black">
                      <a:alpha val="50000"/>
                    </a:prstClr>
                  </a:innerShdw>
                </a:effectLst>
              </a:rPr>
              <a:t>và</a:t>
            </a:r>
            <a:r>
              <a:rPr lang="en-US" sz="5400" b="1" cap="none" spc="0" dirty="0">
                <a:ln w="10541" cmpd="sng">
                  <a:solidFill>
                    <a:schemeClr val="accent2">
                      <a:lumMod val="50000"/>
                    </a:schemeClr>
                  </a:solidFill>
                  <a:prstDash val="solid"/>
                </a:ln>
                <a:solidFill>
                  <a:schemeClr val="bg1"/>
                </a:solidFill>
                <a:effectLst>
                  <a:glow rad="101600">
                    <a:schemeClr val="accent3">
                      <a:satMod val="175000"/>
                      <a:alpha val="40000"/>
                    </a:schemeClr>
                  </a:glow>
                  <a:innerShdw blurRad="63500" dist="50800" dir="18900000">
                    <a:prstClr val="black">
                      <a:alpha val="50000"/>
                    </a:prstClr>
                  </a:innerShdw>
                </a:effectLst>
              </a:rPr>
              <a:t> </a:t>
            </a:r>
            <a:r>
              <a:rPr lang="en-US" sz="5400" b="1" cap="none" spc="0" dirty="0" err="1">
                <a:ln w="10541" cmpd="sng">
                  <a:solidFill>
                    <a:schemeClr val="accent2">
                      <a:lumMod val="50000"/>
                    </a:schemeClr>
                  </a:solidFill>
                  <a:prstDash val="solid"/>
                </a:ln>
                <a:solidFill>
                  <a:schemeClr val="bg1"/>
                </a:solidFill>
                <a:effectLst>
                  <a:glow rad="101600">
                    <a:schemeClr val="accent3">
                      <a:satMod val="175000"/>
                      <a:alpha val="40000"/>
                    </a:schemeClr>
                  </a:glow>
                  <a:innerShdw blurRad="63500" dist="50800" dir="18900000">
                    <a:prstClr val="black">
                      <a:alpha val="50000"/>
                    </a:prstClr>
                  </a:innerShdw>
                </a:effectLst>
              </a:rPr>
              <a:t>các</a:t>
            </a:r>
            <a:r>
              <a:rPr lang="en-US" sz="5400" b="1" cap="none" spc="0" dirty="0">
                <a:ln w="10541" cmpd="sng">
                  <a:solidFill>
                    <a:schemeClr val="accent2">
                      <a:lumMod val="50000"/>
                    </a:schemeClr>
                  </a:solidFill>
                  <a:prstDash val="solid"/>
                </a:ln>
                <a:solidFill>
                  <a:schemeClr val="bg1"/>
                </a:solidFill>
                <a:effectLst>
                  <a:glow rad="101600">
                    <a:schemeClr val="accent3">
                      <a:satMod val="175000"/>
                      <a:alpha val="40000"/>
                    </a:schemeClr>
                  </a:glow>
                  <a:innerShdw blurRad="63500" dist="50800" dir="18900000">
                    <a:prstClr val="black">
                      <a:alpha val="50000"/>
                    </a:prstClr>
                  </a:innerShdw>
                </a:effectLst>
              </a:rPr>
              <a:t> </a:t>
            </a:r>
            <a:r>
              <a:rPr lang="en-US" sz="5400" b="1" cap="none" spc="0" dirty="0" err="1">
                <a:ln w="10541" cmpd="sng">
                  <a:solidFill>
                    <a:schemeClr val="accent2">
                      <a:lumMod val="50000"/>
                    </a:schemeClr>
                  </a:solidFill>
                  <a:prstDash val="solid"/>
                </a:ln>
                <a:solidFill>
                  <a:schemeClr val="bg1"/>
                </a:solidFill>
                <a:effectLst>
                  <a:glow rad="101600">
                    <a:schemeClr val="accent3">
                      <a:satMod val="175000"/>
                      <a:alpha val="40000"/>
                    </a:schemeClr>
                  </a:glow>
                  <a:innerShdw blurRad="63500" dist="50800" dir="18900000">
                    <a:prstClr val="black">
                      <a:alpha val="50000"/>
                    </a:prstClr>
                  </a:innerShdw>
                </a:effectLst>
              </a:rPr>
              <a:t>bạn</a:t>
            </a:r>
            <a:r>
              <a:rPr lang="en-US" sz="5400" b="1" cap="none" spc="0" dirty="0">
                <a:ln w="10541" cmpd="sng">
                  <a:solidFill>
                    <a:schemeClr val="accent2">
                      <a:lumMod val="50000"/>
                    </a:schemeClr>
                  </a:solidFill>
                  <a:prstDash val="solid"/>
                </a:ln>
                <a:solidFill>
                  <a:schemeClr val="bg1"/>
                </a:solidFill>
                <a:effectLst>
                  <a:glow rad="101600">
                    <a:schemeClr val="accent3">
                      <a:satMod val="175000"/>
                      <a:alpha val="40000"/>
                    </a:schemeClr>
                  </a:glow>
                  <a:innerShdw blurRad="63500" dist="50800" dir="18900000">
                    <a:prstClr val="black">
                      <a:alpha val="50000"/>
                    </a:prstClr>
                  </a:innerShdw>
                </a:effectLst>
              </a:rPr>
              <a:t> </a:t>
            </a:r>
            <a:r>
              <a:rPr lang="en-US" sz="5400" b="1" cap="none" spc="0" dirty="0" err="1">
                <a:ln w="10541" cmpd="sng">
                  <a:solidFill>
                    <a:schemeClr val="accent2">
                      <a:lumMod val="50000"/>
                    </a:schemeClr>
                  </a:solidFill>
                  <a:prstDash val="solid"/>
                </a:ln>
                <a:solidFill>
                  <a:schemeClr val="bg1"/>
                </a:solidFill>
                <a:effectLst>
                  <a:glow rad="101600">
                    <a:schemeClr val="accent3">
                      <a:satMod val="175000"/>
                      <a:alpha val="40000"/>
                    </a:schemeClr>
                  </a:glow>
                  <a:innerShdw blurRad="63500" dist="50800" dir="18900000">
                    <a:prstClr val="black">
                      <a:alpha val="50000"/>
                    </a:prstClr>
                  </a:innerShdw>
                </a:effectLst>
              </a:rPr>
              <a:t>đã</a:t>
            </a:r>
            <a:r>
              <a:rPr lang="en-US" sz="5400" b="1" cap="none" spc="0" dirty="0">
                <a:ln w="10541" cmpd="sng">
                  <a:solidFill>
                    <a:schemeClr val="accent2">
                      <a:lumMod val="50000"/>
                    </a:schemeClr>
                  </a:solidFill>
                  <a:prstDash val="solid"/>
                </a:ln>
                <a:solidFill>
                  <a:schemeClr val="bg1"/>
                </a:solidFill>
                <a:effectLst>
                  <a:glow rad="101600">
                    <a:schemeClr val="accent3">
                      <a:satMod val="175000"/>
                      <a:alpha val="40000"/>
                    </a:schemeClr>
                  </a:glow>
                  <a:innerShdw blurRad="63500" dist="50800" dir="18900000">
                    <a:prstClr val="black">
                      <a:alpha val="50000"/>
                    </a:prstClr>
                  </a:innerShdw>
                </a:effectLst>
              </a:rPr>
              <a:t> </a:t>
            </a:r>
            <a:r>
              <a:rPr lang="en-US" sz="5400" b="1" cap="none" spc="0" dirty="0" err="1">
                <a:ln w="10541" cmpd="sng">
                  <a:solidFill>
                    <a:schemeClr val="accent2">
                      <a:lumMod val="50000"/>
                    </a:schemeClr>
                  </a:solidFill>
                  <a:prstDash val="solid"/>
                </a:ln>
                <a:solidFill>
                  <a:schemeClr val="bg1"/>
                </a:solidFill>
                <a:effectLst>
                  <a:glow rad="101600">
                    <a:schemeClr val="accent3">
                      <a:satMod val="175000"/>
                      <a:alpha val="40000"/>
                    </a:schemeClr>
                  </a:glow>
                  <a:innerShdw blurRad="63500" dist="50800" dir="18900000">
                    <a:prstClr val="black">
                      <a:alpha val="50000"/>
                    </a:prstClr>
                  </a:innerShdw>
                </a:effectLst>
              </a:rPr>
              <a:t>lắng</a:t>
            </a:r>
            <a:r>
              <a:rPr lang="en-US" sz="5400" b="1" cap="none" spc="0" dirty="0">
                <a:ln w="10541" cmpd="sng">
                  <a:solidFill>
                    <a:schemeClr val="accent2">
                      <a:lumMod val="50000"/>
                    </a:schemeClr>
                  </a:solidFill>
                  <a:prstDash val="solid"/>
                </a:ln>
                <a:solidFill>
                  <a:schemeClr val="bg1"/>
                </a:solidFill>
                <a:effectLst>
                  <a:glow rad="101600">
                    <a:schemeClr val="accent3">
                      <a:satMod val="175000"/>
                      <a:alpha val="40000"/>
                    </a:schemeClr>
                  </a:glow>
                  <a:innerShdw blurRad="63500" dist="50800" dir="18900000">
                    <a:prstClr val="black">
                      <a:alpha val="50000"/>
                    </a:prstClr>
                  </a:innerShdw>
                </a:effectLst>
              </a:rPr>
              <a:t> </a:t>
            </a:r>
            <a:r>
              <a:rPr lang="en-US" sz="5400" b="1" cap="none" spc="0" dirty="0" err="1">
                <a:ln w="10541" cmpd="sng">
                  <a:solidFill>
                    <a:schemeClr val="accent2">
                      <a:lumMod val="50000"/>
                    </a:schemeClr>
                  </a:solidFill>
                  <a:prstDash val="solid"/>
                </a:ln>
                <a:solidFill>
                  <a:schemeClr val="bg1"/>
                </a:solidFill>
                <a:effectLst>
                  <a:glow rad="101600">
                    <a:schemeClr val="accent3">
                      <a:satMod val="175000"/>
                      <a:alpha val="40000"/>
                    </a:schemeClr>
                  </a:glow>
                  <a:innerShdw blurRad="63500" dist="50800" dir="18900000">
                    <a:prstClr val="black">
                      <a:alpha val="50000"/>
                    </a:prstClr>
                  </a:innerShdw>
                </a:effectLst>
              </a:rPr>
              <a:t>nghe</a:t>
            </a:r>
            <a:r>
              <a:rPr lang="en-US" sz="5400" b="1" cap="none" spc="0" dirty="0">
                <a:ln w="10541" cmpd="sng">
                  <a:solidFill>
                    <a:schemeClr val="accent2">
                      <a:lumMod val="50000"/>
                    </a:schemeClr>
                  </a:solidFill>
                  <a:prstDash val="solid"/>
                </a:ln>
                <a:solidFill>
                  <a:schemeClr val="bg1"/>
                </a:solidFill>
                <a:effectLst>
                  <a:glow rad="101600">
                    <a:schemeClr val="accent3">
                      <a:satMod val="175000"/>
                      <a:alpha val="40000"/>
                    </a:schemeClr>
                  </a:glow>
                  <a:innerShdw blurRad="63500" dist="50800" dir="18900000">
                    <a:prstClr val="black">
                      <a:alpha val="50000"/>
                    </a:prstClr>
                  </a:innerShdw>
                </a:effectLst>
              </a:rPr>
              <a:t> </a:t>
            </a:r>
          </a:p>
        </p:txBody>
      </p:sp>
      <p:sp>
        <p:nvSpPr>
          <p:cNvPr id="2" name="Slide Number Placeholder 1"/>
          <p:cNvSpPr>
            <a:spLocks noGrp="1"/>
          </p:cNvSpPr>
          <p:nvPr>
            <p:ph type="sldNum" sz="quarter" idx="12"/>
          </p:nvPr>
        </p:nvSpPr>
        <p:spPr/>
        <p:txBody>
          <a:bodyPr/>
          <a:lstStyle/>
          <a:p>
            <a:fld id="{D688DFCC-5AE3-48C7-AA7F-ECDB1BF88A25}" type="slidenum">
              <a:rPr lang="en-US" smtClean="0"/>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after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par>
                          <p:cTn id="11" fill="hold">
                            <p:stCondLst>
                              <p:cond delay="1000"/>
                            </p:stCondLst>
                            <p:childTnLst>
                              <p:par>
                                <p:cTn id="12" presetID="21" presetClass="emph" presetSubtype="0" repeatCount="indefinite" fill="hold" grpId="1" nodeType="afterEffect">
                                  <p:stCondLst>
                                    <p:cond delay="0"/>
                                  </p:stCondLst>
                                  <p:childTnLst>
                                    <p:animClr clrSpc="hsl" dir="cw">
                                      <p:cBhvr override="childStyle">
                                        <p:cTn id="13" dur="1000" fill="hold"/>
                                        <p:tgtEl>
                                          <p:spTgt spid="4"/>
                                        </p:tgtEl>
                                        <p:attrNameLst>
                                          <p:attrName>style.color</p:attrName>
                                        </p:attrNameLst>
                                      </p:cBhvr>
                                      <p:by>
                                        <p:hsl h="7200000" s="0" l="0"/>
                                      </p:by>
                                    </p:animClr>
                                    <p:animClr clrSpc="hsl" dir="cw">
                                      <p:cBhvr>
                                        <p:cTn id="14" dur="1000" fill="hold"/>
                                        <p:tgtEl>
                                          <p:spTgt spid="4"/>
                                        </p:tgtEl>
                                        <p:attrNameLst>
                                          <p:attrName>fillcolor</p:attrName>
                                        </p:attrNameLst>
                                      </p:cBhvr>
                                      <p:by>
                                        <p:hsl h="7200000" s="0" l="0"/>
                                      </p:by>
                                    </p:animClr>
                                    <p:animClr clrSpc="hsl" dir="cw">
                                      <p:cBhvr>
                                        <p:cTn id="15" dur="1000" fill="hold"/>
                                        <p:tgtEl>
                                          <p:spTgt spid="4"/>
                                        </p:tgtEl>
                                        <p:attrNameLst>
                                          <p:attrName>stroke.color</p:attrName>
                                        </p:attrNameLst>
                                      </p:cBhvr>
                                      <p:by>
                                        <p:hsl h="7200000" s="0" l="0"/>
                                      </p:by>
                                    </p:animClr>
                                    <p:set>
                                      <p:cBhvr>
                                        <p:cTn id="16" dur="10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38200" y="423183"/>
            <a:ext cx="10515600" cy="1325563"/>
          </a:xfrm>
        </p:spPr>
        <p:txBody>
          <a:bodyPr>
            <a:noAutofit/>
          </a:bodyPr>
          <a:lstStyle/>
          <a:p>
            <a:pPr algn="ctr"/>
            <a:r>
              <a:rPr lang="vi-VN" sz="6600" dirty="0">
                <a:ln w="18000">
                  <a:solidFill>
                    <a:schemeClr val="accent2">
                      <a:satMod val="140000"/>
                    </a:schemeClr>
                  </a:solidFill>
                  <a:prstDash val="solid"/>
                  <a:miter lim="800000"/>
                </a:ln>
                <a:solidFill>
                  <a:srgbClr val="FF0000"/>
                </a:solidFill>
                <a:effectLst>
                  <a:outerShdw blurRad="38100" dist="38100" dir="2700000" algn="tl">
                    <a:srgbClr val="000000">
                      <a:alpha val="43137"/>
                    </a:srgbClr>
                  </a:outerShdw>
                </a:effectLst>
              </a:rPr>
              <a:t>Danh sách n</a:t>
            </a:r>
            <a:r>
              <a:rPr lang="en-US" sz="6600" dirty="0" err="1">
                <a:ln w="18000">
                  <a:solidFill>
                    <a:schemeClr val="accent2">
                      <a:satMod val="140000"/>
                    </a:schemeClr>
                  </a:solidFill>
                  <a:prstDash val="solid"/>
                  <a:miter lim="800000"/>
                </a:ln>
                <a:solidFill>
                  <a:srgbClr val="FF0000"/>
                </a:solidFill>
                <a:effectLst>
                  <a:outerShdw blurRad="38100" dist="38100" dir="2700000" algn="tl">
                    <a:srgbClr val="000000">
                      <a:alpha val="43137"/>
                    </a:srgbClr>
                  </a:outerShdw>
                </a:effectLst>
              </a:rPr>
              <a:t>hóm</a:t>
            </a:r>
            <a:r>
              <a:rPr lang="en-US" sz="6600" dirty="0">
                <a:ln w="18000">
                  <a:solidFill>
                    <a:schemeClr val="accent2">
                      <a:satMod val="140000"/>
                    </a:schemeClr>
                  </a:solidFill>
                  <a:prstDash val="solid"/>
                  <a:miter lim="800000"/>
                </a:ln>
                <a:solidFill>
                  <a:srgbClr val="FF0000"/>
                </a:solidFill>
                <a:effectLst>
                  <a:outerShdw blurRad="38100" dist="38100" dir="2700000" algn="tl">
                    <a:srgbClr val="000000">
                      <a:alpha val="43137"/>
                    </a:srgbClr>
                  </a:outerShdw>
                </a:effectLst>
              </a:rPr>
              <a:t> </a:t>
            </a:r>
            <a:r>
              <a:rPr lang="en-US" sz="6600" b="1"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
            </a:r>
            <a:br>
              <a:rPr lang="en-US" sz="6600" b="1"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br>
            <a:endParaRPr lang="en-US" sz="6600" b="1"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graphicFrame>
        <p:nvGraphicFramePr>
          <p:cNvPr id="7" name="Content Placeholder 6"/>
          <p:cNvGraphicFramePr>
            <a:graphicFrameLocks noGrp="1"/>
          </p:cNvGraphicFramePr>
          <p:nvPr>
            <p:ph sz="half" idx="4294967295"/>
            <p:extLst>
              <p:ext uri="{D42A27DB-BD31-4B8C-83A1-F6EECF244321}">
                <p14:modId xmlns:p14="http://schemas.microsoft.com/office/powerpoint/2010/main" val="770746387"/>
              </p:ext>
            </p:extLst>
          </p:nvPr>
        </p:nvGraphicFramePr>
        <p:xfrm>
          <a:off x="3556000" y="1342458"/>
          <a:ext cx="5268686" cy="41730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fld id="{D688DFCC-5AE3-48C7-AA7F-ECDB1BF88A25}" type="slidenum">
              <a:rPr lang="en-US" smtClean="0"/>
              <a:t>2</a:t>
            </a:fld>
            <a:endParaRPr lang="en-US" dirty="0"/>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cxnSp>
        <p:nvCxnSpPr>
          <p:cNvPr id="195" name="Straight Connector 194"/>
          <p:cNvCxnSpPr/>
          <p:nvPr/>
        </p:nvCxnSpPr>
        <p:spPr>
          <a:xfrm rot="16200000">
            <a:off x="1836377" y="4115849"/>
            <a:ext cx="0" cy="1619578"/>
          </a:xfrm>
          <a:prstGeom prst="line">
            <a:avLst/>
          </a:prstGeom>
          <a:ln w="25400" cmpd="sng">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a:cxnSpLocks/>
          </p:cNvCxnSpPr>
          <p:nvPr/>
        </p:nvCxnSpPr>
        <p:spPr>
          <a:xfrm>
            <a:off x="1029824" y="1952744"/>
            <a:ext cx="37363" cy="1537123"/>
          </a:xfrm>
          <a:prstGeom prst="line">
            <a:avLst/>
          </a:prstGeom>
          <a:ln w="25400" cmpd="sng">
            <a:solidFill>
              <a:schemeClr val="bg1">
                <a:lumMod val="50000"/>
              </a:schemeClr>
            </a:solidFill>
            <a:prstDash val="solid"/>
            <a:headEnd type="oval" w="lg" len="lg"/>
            <a:tailEnd type="none" w="med" len="med"/>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1029824" y="3593638"/>
            <a:ext cx="0" cy="1332000"/>
          </a:xfrm>
          <a:prstGeom prst="line">
            <a:avLst/>
          </a:prstGeom>
          <a:ln w="25400" cmpd="sng">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3569001" y="1566430"/>
            <a:ext cx="6186498" cy="1225880"/>
            <a:chOff x="10527373" y="6226573"/>
            <a:chExt cx="12372996" cy="2451755"/>
          </a:xfrm>
        </p:grpSpPr>
        <p:sp>
          <p:nvSpPr>
            <p:cNvPr id="241" name="TextBox 240"/>
            <p:cNvSpPr txBox="1"/>
            <p:nvPr/>
          </p:nvSpPr>
          <p:spPr>
            <a:xfrm>
              <a:off x="19541901" y="6226573"/>
              <a:ext cx="3358468" cy="1304933"/>
            </a:xfrm>
            <a:prstGeom prst="rect">
              <a:avLst/>
            </a:prstGeom>
            <a:noFill/>
          </p:spPr>
          <p:txBody>
            <a:bodyPr wrap="square" lIns="109710" tIns="54855" rIns="109710" bIns="54855" rtlCol="0">
              <a:spAutoFit/>
            </a:bodyPr>
            <a:lstStyle/>
            <a:p>
              <a:pPr>
                <a:lnSpc>
                  <a:spcPct val="110000"/>
                </a:lnSpc>
              </a:pPr>
              <a:endParaRPr lang="en-US" sz="3200" dirty="0">
                <a:latin typeface="Times New Roman" panose="02020603050405020304" pitchFamily="18" charset="0"/>
                <a:cs typeface="Times New Roman" panose="02020603050405020304" pitchFamily="18" charset="0"/>
              </a:endParaRPr>
            </a:p>
          </p:txBody>
        </p:sp>
        <p:sp>
          <p:nvSpPr>
            <p:cNvPr id="242" name="TextBox 241"/>
            <p:cNvSpPr txBox="1"/>
            <p:nvPr/>
          </p:nvSpPr>
          <p:spPr>
            <a:xfrm>
              <a:off x="10527373" y="6400823"/>
              <a:ext cx="4496930" cy="2277505"/>
            </a:xfrm>
            <a:prstGeom prst="rect">
              <a:avLst/>
            </a:prstGeom>
            <a:noFill/>
          </p:spPr>
          <p:txBody>
            <a:bodyPr wrap="square" lIns="91422" tIns="45711" rIns="91422" bIns="45711" rtlCol="0">
              <a:spAutoFit/>
            </a:bodyPr>
            <a:lstStyle/>
            <a:p>
              <a:pPr algn="ctr"/>
              <a:r>
                <a:rPr lang="en-US" altLang="vi-VN" sz="36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Cơ</a:t>
              </a:r>
              <a:r>
                <a:rPr lang="en-US" altLang="vi-V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vi-VN" sz="36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sở</a:t>
              </a:r>
              <a:r>
                <a:rPr lang="en-US" altLang="vi-V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vi-VN" sz="36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lý</a:t>
              </a:r>
              <a:r>
                <a:rPr lang="en-US" altLang="vi-V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vi-VN" sz="32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thuyết</a:t>
              </a:r>
              <a:endParaRPr lang="en-US" altLang="vi-V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3" name="Group 2"/>
          <p:cNvGrpSpPr/>
          <p:nvPr/>
        </p:nvGrpSpPr>
        <p:grpSpPr>
          <a:xfrm>
            <a:off x="1760497" y="3593638"/>
            <a:ext cx="1575746" cy="1136015"/>
            <a:chOff x="5979789" y="6533505"/>
            <a:chExt cx="3151492" cy="2272030"/>
          </a:xfrm>
        </p:grpSpPr>
        <p:sp>
          <p:nvSpPr>
            <p:cNvPr id="243" name="TextBox 242"/>
            <p:cNvSpPr txBox="1"/>
            <p:nvPr/>
          </p:nvSpPr>
          <p:spPr>
            <a:xfrm>
              <a:off x="5979789" y="7127115"/>
              <a:ext cx="3151492" cy="1304936"/>
            </a:xfrm>
            <a:prstGeom prst="rect">
              <a:avLst/>
            </a:prstGeom>
            <a:noFill/>
          </p:spPr>
          <p:txBody>
            <a:bodyPr wrap="square" lIns="109710" tIns="54855" rIns="109710" bIns="54855" rtlCol="0">
              <a:spAutoFit/>
            </a:bodyPr>
            <a:lstStyle/>
            <a:p>
              <a:pPr algn="r">
                <a:lnSpc>
                  <a:spcPct val="110000"/>
                </a:lnSpc>
              </a:pPr>
              <a:endParaRPr lang="en-US" sz="3200" dirty="0">
                <a:latin typeface="Times New Roman" panose="02020603050405020304" pitchFamily="18" charset="0"/>
                <a:cs typeface="Times New Roman" panose="02020603050405020304" pitchFamily="18" charset="0"/>
              </a:endParaRPr>
            </a:p>
          </p:txBody>
        </p:sp>
        <p:sp>
          <p:nvSpPr>
            <p:cNvPr id="244" name="TextBox 243"/>
            <p:cNvSpPr txBox="1"/>
            <p:nvPr/>
          </p:nvSpPr>
          <p:spPr>
            <a:xfrm>
              <a:off x="7026027" y="6533505"/>
              <a:ext cx="617220" cy="2272030"/>
            </a:xfrm>
            <a:prstGeom prst="rect">
              <a:avLst/>
            </a:prstGeom>
            <a:noFill/>
          </p:spPr>
          <p:txBody>
            <a:bodyPr wrap="none" lIns="91422" tIns="45711" rIns="91422" bIns="45711" rtlCol="0">
              <a:spAutoFit/>
            </a:bodyPr>
            <a:lstStyle/>
            <a:p>
              <a:pPr algn="r"/>
              <a:endPar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r"/>
              <a:endParaRPr lang="id-ID" sz="3200" b="1" dirty="0">
                <a:latin typeface="Times New Roman" panose="02020603050405020304" pitchFamily="18" charset="0"/>
                <a:cs typeface="Times New Roman" panose="02020603050405020304" pitchFamily="18" charset="0"/>
              </a:endParaRPr>
            </a:p>
          </p:txBody>
        </p:sp>
      </p:grpSp>
      <p:grpSp>
        <p:nvGrpSpPr>
          <p:cNvPr id="5" name="Group 4"/>
          <p:cNvGrpSpPr/>
          <p:nvPr/>
        </p:nvGrpSpPr>
        <p:grpSpPr>
          <a:xfrm>
            <a:off x="774661" y="5284858"/>
            <a:ext cx="5485462" cy="724794"/>
            <a:chOff x="1630007" y="10569699"/>
            <a:chExt cx="9708579" cy="2115965"/>
          </a:xfrm>
        </p:grpSpPr>
        <p:sp>
          <p:nvSpPr>
            <p:cNvPr id="248" name="TextBox 247"/>
            <p:cNvSpPr txBox="1"/>
            <p:nvPr/>
          </p:nvSpPr>
          <p:spPr>
            <a:xfrm>
              <a:off x="1630007" y="10867516"/>
              <a:ext cx="5715804" cy="1818148"/>
            </a:xfrm>
            <a:prstGeom prst="rect">
              <a:avLst/>
            </a:prstGeom>
            <a:noFill/>
          </p:spPr>
          <p:txBody>
            <a:bodyPr wrap="square" lIns="109710" tIns="54855" rIns="109710" bIns="54855" rtlCol="0">
              <a:spAutoFit/>
            </a:bodyPr>
            <a:lstStyle/>
            <a:p>
              <a:pPr algn="ctr">
                <a:lnSpc>
                  <a:spcPct val="110000"/>
                </a:lnSpc>
              </a:pPr>
              <a:r>
                <a:rPr lang="en-US" sz="3200" b="1" dirty="0" err="1">
                  <a:latin typeface="Times New Roman" panose="02020603050405020304" pitchFamily="18" charset="0"/>
                  <a:cs typeface="Times New Roman" panose="02020603050405020304" pitchFamily="18" charset="0"/>
                </a:rPr>
                <a:t>Giới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thiệu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đề</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tài</a:t>
              </a:r>
              <a:endParaRPr lang="en-US" sz="3200" b="1" dirty="0">
                <a:latin typeface="Times New Roman" panose="02020603050405020304" pitchFamily="18" charset="0"/>
                <a:cs typeface="Times New Roman" panose="02020603050405020304" pitchFamily="18" charset="0"/>
              </a:endParaRPr>
            </a:p>
          </p:txBody>
        </p:sp>
        <p:sp>
          <p:nvSpPr>
            <p:cNvPr id="249" name="TextBox 248"/>
            <p:cNvSpPr txBox="1"/>
            <p:nvPr/>
          </p:nvSpPr>
          <p:spPr>
            <a:xfrm>
              <a:off x="10721366" y="10569699"/>
              <a:ext cx="617220" cy="1410967"/>
            </a:xfrm>
            <a:prstGeom prst="rect">
              <a:avLst/>
            </a:prstGeom>
            <a:noFill/>
          </p:spPr>
          <p:txBody>
            <a:bodyPr wrap="none" lIns="91422" tIns="45711" rIns="91422" bIns="45711" rtlCol="0">
              <a:spAutoFit/>
            </a:bodyPr>
            <a:lstStyle/>
            <a:p>
              <a:pPr algn="ctr"/>
              <a:endParaRPr lang="id-ID"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
        <p:nvSpPr>
          <p:cNvPr id="250" name="TextBox 249"/>
          <p:cNvSpPr txBox="1"/>
          <p:nvPr/>
        </p:nvSpPr>
        <p:spPr>
          <a:xfrm>
            <a:off x="23962" y="1277052"/>
            <a:ext cx="2087395" cy="584757"/>
          </a:xfrm>
          <a:prstGeom prst="rect">
            <a:avLst/>
          </a:prstGeom>
          <a:noFill/>
        </p:spPr>
        <p:txBody>
          <a:bodyPr wrap="none" lIns="91422" tIns="45711" rIns="91422" bIns="45711" rtlCol="0">
            <a:spAutoFit/>
          </a:bodyPr>
          <a:lstStyle/>
          <a:p>
            <a:pPr algn="r"/>
            <a:r>
              <a:rPr lang="en-US" altLang="id-ID"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Tổng quan</a:t>
            </a:r>
          </a:p>
        </p:txBody>
      </p:sp>
      <p:sp>
        <p:nvSpPr>
          <p:cNvPr id="30" name="TextBox 37"/>
          <p:cNvSpPr txBox="1"/>
          <p:nvPr/>
        </p:nvSpPr>
        <p:spPr>
          <a:xfrm>
            <a:off x="3613614" y="336812"/>
            <a:ext cx="4961616" cy="646331"/>
          </a:xfrm>
          <a:prstGeom prst="rect">
            <a:avLst/>
          </a:prstGeom>
          <a:noFill/>
        </p:spPr>
        <p:txBody>
          <a:bodyPr wrap="none" rtlCol="0">
            <a:spAutoFit/>
          </a:bodyPr>
          <a:lstStyle/>
          <a:p>
            <a:pPr algn="ctr">
              <a:lnSpc>
                <a:spcPct val="90000"/>
              </a:lnSpc>
            </a:pPr>
            <a:r>
              <a:rPr lang="vi-VN" sz="4000" b="1" dirty="0">
                <a:solidFill>
                  <a:srgbClr val="FF0000"/>
                </a:solidFill>
                <a:latin typeface="+mj-lt"/>
                <a:cs typeface="Lato Light"/>
              </a:rPr>
              <a:t>Nội dung thuyết trình</a:t>
            </a:r>
            <a:endParaRPr lang="en-US" sz="4000" b="1" dirty="0">
              <a:solidFill>
                <a:srgbClr val="FF0000"/>
              </a:solidFill>
              <a:latin typeface="+mj-lt"/>
              <a:cs typeface="Lato Light"/>
            </a:endParaRPr>
          </a:p>
        </p:txBody>
      </p:sp>
      <p:grpSp>
        <p:nvGrpSpPr>
          <p:cNvPr id="31" name="Group 30"/>
          <p:cNvGrpSpPr/>
          <p:nvPr/>
        </p:nvGrpSpPr>
        <p:grpSpPr>
          <a:xfrm>
            <a:off x="289121" y="2730621"/>
            <a:ext cx="1552777" cy="1518491"/>
            <a:chOff x="10070537" y="3323510"/>
            <a:chExt cx="4265896" cy="4265690"/>
          </a:xfrm>
        </p:grpSpPr>
        <p:sp>
          <p:nvSpPr>
            <p:cNvPr id="32" name="Freeform 13"/>
            <p:cNvSpPr>
              <a:spLocks noChangeArrowheads="1"/>
            </p:cNvSpPr>
            <p:nvPr/>
          </p:nvSpPr>
          <p:spPr bwMode="auto">
            <a:xfrm>
              <a:off x="10070537" y="3323510"/>
              <a:ext cx="4265896" cy="4265690"/>
            </a:xfrm>
            <a:custGeom>
              <a:avLst/>
              <a:gdLst>
                <a:gd name="G0" fmla="+- 1 0 0"/>
                <a:gd name="G1" fmla="+- 1 0 0"/>
                <a:gd name="G2" fmla="+- 1 0 0"/>
                <a:gd name="G3" fmla="+- 1 0 0"/>
                <a:gd name="G4" fmla="+- 1 0 0"/>
                <a:gd name="G5" fmla="+- 1 0 0"/>
                <a:gd name="G6" fmla="+- 3523 0 0"/>
                <a:gd name="G7" fmla="+- 2269 0 0"/>
                <a:gd name="G8" fmla="+- 1016 0 0"/>
                <a:gd name="G9" fmla="+- 1 0 0"/>
                <a:gd name="G10" fmla="+- 1 0 0"/>
                <a:gd name="G11" fmla="+- 1 0 0"/>
                <a:gd name="G12" fmla="+- 1 0 0"/>
                <a:gd name="G13" fmla="+- 1 0 0"/>
                <a:gd name="T0" fmla="*/ 1634765 w 4540"/>
                <a:gd name="T1" fmla="*/ 817202 h 4540"/>
                <a:gd name="T2" fmla="*/ 1634765 w 4540"/>
                <a:gd name="T3" fmla="*/ 817202 h 4540"/>
                <a:gd name="T4" fmla="*/ 817563 w 4540"/>
                <a:gd name="T5" fmla="*/ 1634765 h 4540"/>
                <a:gd name="T6" fmla="*/ 0 w 4540"/>
                <a:gd name="T7" fmla="*/ 817202 h 4540"/>
                <a:gd name="T8" fmla="*/ 817563 w 4540"/>
                <a:gd name="T9" fmla="*/ 0 h 4540"/>
                <a:gd name="T10" fmla="*/ 1634765 w 4540"/>
                <a:gd name="T11" fmla="*/ 817202 h 4540"/>
              </a:gdLst>
              <a:ahLst/>
              <a:cxnLst>
                <a:cxn ang="0">
                  <a:pos x="T0" y="T1"/>
                </a:cxn>
                <a:cxn ang="0">
                  <a:pos x="T2" y="T3"/>
                </a:cxn>
                <a:cxn ang="0">
                  <a:pos x="T4" y="T5"/>
                </a:cxn>
                <a:cxn ang="0">
                  <a:pos x="T6" y="T7"/>
                </a:cxn>
                <a:cxn ang="0">
                  <a:pos x="T8" y="T9"/>
                </a:cxn>
                <a:cxn ang="0">
                  <a:pos x="T10" y="T11"/>
                </a:cxn>
              </a:cxnLst>
              <a:rect l="0" t="0" r="r" b="b"/>
              <a:pathLst>
                <a:path w="4540" h="4540">
                  <a:moveTo>
                    <a:pt x="4539" y="2269"/>
                  </a:moveTo>
                  <a:lnTo>
                    <a:pt x="4539" y="2269"/>
                  </a:lnTo>
                  <a:cubicBezTo>
                    <a:pt x="4539" y="3523"/>
                    <a:pt x="3523" y="4539"/>
                    <a:pt x="2270" y="4539"/>
                  </a:cubicBezTo>
                  <a:cubicBezTo>
                    <a:pt x="1016" y="4539"/>
                    <a:pt x="0" y="3523"/>
                    <a:pt x="0" y="2269"/>
                  </a:cubicBezTo>
                  <a:cubicBezTo>
                    <a:pt x="0" y="1016"/>
                    <a:pt x="1016" y="0"/>
                    <a:pt x="2270" y="0"/>
                  </a:cubicBezTo>
                  <a:cubicBezTo>
                    <a:pt x="3523" y="0"/>
                    <a:pt x="4539" y="1016"/>
                    <a:pt x="4539" y="2269"/>
                  </a:cubicBezTo>
                </a:path>
              </a:pathLst>
            </a:custGeom>
            <a:solidFill>
              <a:schemeClr val="accent2"/>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756" tIns="121878" rIns="243756" bIns="121878" anchor="ctr"/>
            <a:lstStyle/>
            <a:p>
              <a:endParaRPr lang="en-US" dirty="0">
                <a:latin typeface="Lato Light"/>
                <a:cs typeface="Lato Light"/>
              </a:endParaRPr>
            </a:p>
          </p:txBody>
        </p:sp>
        <p:sp>
          <p:nvSpPr>
            <p:cNvPr id="33" name="Freeform 14"/>
            <p:cNvSpPr>
              <a:spLocks noChangeArrowheads="1"/>
            </p:cNvSpPr>
            <p:nvPr/>
          </p:nvSpPr>
          <p:spPr bwMode="auto">
            <a:xfrm>
              <a:off x="10542684" y="3791492"/>
              <a:ext cx="3321600" cy="3321439"/>
            </a:xfrm>
            <a:custGeom>
              <a:avLst/>
              <a:gdLst>
                <a:gd name="G0" fmla="+- 1 0 0"/>
                <a:gd name="G1" fmla="+- 1 0 0"/>
                <a:gd name="G2" fmla="+- 1 0 0"/>
                <a:gd name="G3" fmla="+- 1 0 0"/>
                <a:gd name="G4" fmla="+- 1 0 0"/>
                <a:gd name="G5" fmla="+- 1 0 0"/>
                <a:gd name="G6" fmla="+- 2745 0 0"/>
                <a:gd name="G7" fmla="+- 1768 0 0"/>
                <a:gd name="G8" fmla="+- 792 0 0"/>
                <a:gd name="G9" fmla="+- 1 0 0"/>
                <a:gd name="G10" fmla="+- 1 0 0"/>
                <a:gd name="G11" fmla="+- 1 0 0"/>
                <a:gd name="G12" fmla="+- 1 0 0"/>
                <a:gd name="G13" fmla="+- 1 0 0"/>
                <a:gd name="T0" fmla="*/ 1272815 w 3538"/>
                <a:gd name="T1" fmla="*/ 636228 h 3538"/>
                <a:gd name="T2" fmla="*/ 1272815 w 3538"/>
                <a:gd name="T3" fmla="*/ 636228 h 3538"/>
                <a:gd name="T4" fmla="*/ 636588 w 3538"/>
                <a:gd name="T5" fmla="*/ 1272815 h 3538"/>
                <a:gd name="T6" fmla="*/ 0 w 3538"/>
                <a:gd name="T7" fmla="*/ 636228 h 3538"/>
                <a:gd name="T8" fmla="*/ 636588 w 3538"/>
                <a:gd name="T9" fmla="*/ 0 h 3538"/>
                <a:gd name="T10" fmla="*/ 1272815 w 3538"/>
                <a:gd name="T11" fmla="*/ 636228 h 3538"/>
              </a:gdLst>
              <a:ahLst/>
              <a:cxnLst>
                <a:cxn ang="0">
                  <a:pos x="T0" y="T1"/>
                </a:cxn>
                <a:cxn ang="0">
                  <a:pos x="T2" y="T3"/>
                </a:cxn>
                <a:cxn ang="0">
                  <a:pos x="T4" y="T5"/>
                </a:cxn>
                <a:cxn ang="0">
                  <a:pos x="T6" y="T7"/>
                </a:cxn>
                <a:cxn ang="0">
                  <a:pos x="T8" y="T9"/>
                </a:cxn>
                <a:cxn ang="0">
                  <a:pos x="T10" y="T11"/>
                </a:cxn>
              </a:cxnLst>
              <a:rect l="0" t="0" r="r" b="b"/>
              <a:pathLst>
                <a:path w="3538" h="3538">
                  <a:moveTo>
                    <a:pt x="3537" y="1768"/>
                  </a:moveTo>
                  <a:lnTo>
                    <a:pt x="3537" y="1768"/>
                  </a:lnTo>
                  <a:cubicBezTo>
                    <a:pt x="3537" y="2745"/>
                    <a:pt x="2745" y="3537"/>
                    <a:pt x="1769" y="3537"/>
                  </a:cubicBezTo>
                  <a:cubicBezTo>
                    <a:pt x="792" y="3537"/>
                    <a:pt x="0" y="2745"/>
                    <a:pt x="0" y="1768"/>
                  </a:cubicBezTo>
                  <a:cubicBezTo>
                    <a:pt x="0" y="792"/>
                    <a:pt x="792" y="0"/>
                    <a:pt x="1769" y="0"/>
                  </a:cubicBezTo>
                  <a:cubicBezTo>
                    <a:pt x="2745" y="0"/>
                    <a:pt x="3537" y="792"/>
                    <a:pt x="3537" y="1768"/>
                  </a:cubicBezTo>
                </a:path>
              </a:pathLst>
            </a:custGeom>
            <a:solidFill>
              <a:schemeClr val="accent4"/>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756" tIns="121878" rIns="243756" bIns="121878" anchor="ctr"/>
            <a:lstStyle/>
            <a:p>
              <a:endParaRPr lang="en-US" dirty="0">
                <a:latin typeface="Lato Light"/>
                <a:cs typeface="Lato Light"/>
              </a:endParaRPr>
            </a:p>
          </p:txBody>
        </p:sp>
        <p:sp>
          <p:nvSpPr>
            <p:cNvPr id="34" name="Freeform 15"/>
            <p:cNvSpPr>
              <a:spLocks noChangeArrowheads="1"/>
            </p:cNvSpPr>
            <p:nvPr/>
          </p:nvSpPr>
          <p:spPr bwMode="auto">
            <a:xfrm>
              <a:off x="11010691" y="4263617"/>
              <a:ext cx="2381445" cy="2381333"/>
            </a:xfrm>
            <a:custGeom>
              <a:avLst/>
              <a:gdLst>
                <a:gd name="G0" fmla="+- 1 0 0"/>
                <a:gd name="G1" fmla="+- 1 0 0"/>
                <a:gd name="G2" fmla="+- 1 0 0"/>
                <a:gd name="G3" fmla="+- 1 0 0"/>
                <a:gd name="G4" fmla="+- 1 0 0"/>
                <a:gd name="G5" fmla="+- 1 0 0"/>
                <a:gd name="G6" fmla="+- 1966 0 0"/>
                <a:gd name="G7" fmla="+- 1267 0 0"/>
                <a:gd name="G8" fmla="+- 566 0 0"/>
                <a:gd name="G9" fmla="+- 1 0 0"/>
                <a:gd name="G10" fmla="+- 1 0 0"/>
                <a:gd name="G11" fmla="+- 1 0 0"/>
                <a:gd name="G12" fmla="+- 1 0 0"/>
                <a:gd name="G13" fmla="+- 1 0 0"/>
                <a:gd name="T0" fmla="*/ 912452 w 2536"/>
                <a:gd name="T1" fmla="*/ 456047 h 2536"/>
                <a:gd name="T2" fmla="*/ 912452 w 2536"/>
                <a:gd name="T3" fmla="*/ 456047 h 2536"/>
                <a:gd name="T4" fmla="*/ 456406 w 2536"/>
                <a:gd name="T5" fmla="*/ 912453 h 2536"/>
                <a:gd name="T6" fmla="*/ 0 w 2536"/>
                <a:gd name="T7" fmla="*/ 456047 h 2536"/>
                <a:gd name="T8" fmla="*/ 456406 w 2536"/>
                <a:gd name="T9" fmla="*/ 0 h 2536"/>
                <a:gd name="T10" fmla="*/ 912452 w 2536"/>
                <a:gd name="T11" fmla="*/ 456047 h 2536"/>
              </a:gdLst>
              <a:ahLst/>
              <a:cxnLst>
                <a:cxn ang="0">
                  <a:pos x="T0" y="T1"/>
                </a:cxn>
                <a:cxn ang="0">
                  <a:pos x="T2" y="T3"/>
                </a:cxn>
                <a:cxn ang="0">
                  <a:pos x="T4" y="T5"/>
                </a:cxn>
                <a:cxn ang="0">
                  <a:pos x="T6" y="T7"/>
                </a:cxn>
                <a:cxn ang="0">
                  <a:pos x="T8" y="T9"/>
                </a:cxn>
                <a:cxn ang="0">
                  <a:pos x="T10" y="T11"/>
                </a:cxn>
              </a:cxnLst>
              <a:rect l="0" t="0" r="r" b="b"/>
              <a:pathLst>
                <a:path w="2536" h="2536">
                  <a:moveTo>
                    <a:pt x="2535" y="1267"/>
                  </a:moveTo>
                  <a:lnTo>
                    <a:pt x="2535" y="1267"/>
                  </a:lnTo>
                  <a:cubicBezTo>
                    <a:pt x="2535" y="1966"/>
                    <a:pt x="1969" y="2535"/>
                    <a:pt x="1268" y="2535"/>
                  </a:cubicBezTo>
                  <a:cubicBezTo>
                    <a:pt x="569" y="2535"/>
                    <a:pt x="0" y="1966"/>
                    <a:pt x="0" y="1267"/>
                  </a:cubicBezTo>
                  <a:cubicBezTo>
                    <a:pt x="0" y="566"/>
                    <a:pt x="569" y="0"/>
                    <a:pt x="1268" y="0"/>
                  </a:cubicBezTo>
                  <a:cubicBezTo>
                    <a:pt x="1969" y="0"/>
                    <a:pt x="2535" y="566"/>
                    <a:pt x="2535" y="1267"/>
                  </a:cubicBezTo>
                </a:path>
              </a:pathLst>
            </a:custGeom>
            <a:solidFill>
              <a:schemeClr val="accent3"/>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756" tIns="121878" rIns="243756" bIns="121878" anchor="ctr"/>
            <a:lstStyle/>
            <a:p>
              <a:endParaRPr lang="en-US" dirty="0">
                <a:latin typeface="Lato Light"/>
                <a:cs typeface="Lato Light"/>
              </a:endParaRPr>
            </a:p>
          </p:txBody>
        </p:sp>
        <p:sp>
          <p:nvSpPr>
            <p:cNvPr id="35" name="Freeform 16"/>
            <p:cNvSpPr>
              <a:spLocks noChangeArrowheads="1"/>
            </p:cNvSpPr>
            <p:nvPr/>
          </p:nvSpPr>
          <p:spPr bwMode="auto">
            <a:xfrm>
              <a:off x="11482839" y="4731602"/>
              <a:ext cx="1441293" cy="1445364"/>
            </a:xfrm>
            <a:custGeom>
              <a:avLst/>
              <a:gdLst>
                <a:gd name="G0" fmla="+- 1 0 0"/>
                <a:gd name="G1" fmla="+- 1 0 0"/>
                <a:gd name="G2" fmla="+- 1 0 0"/>
                <a:gd name="G3" fmla="+- 1 0 0"/>
                <a:gd name="G4" fmla="+- 1 0 0"/>
                <a:gd name="G5" fmla="+- 1 0 0"/>
                <a:gd name="G6" fmla="+- 1193 0 0"/>
                <a:gd name="G7" fmla="+- 769 0 0"/>
                <a:gd name="G8" fmla="+- 345 0 0"/>
                <a:gd name="G9" fmla="+- 1 0 0"/>
                <a:gd name="G10" fmla="+- 1 0 0"/>
                <a:gd name="G11" fmla="+- 1 0 0"/>
                <a:gd name="G12" fmla="+- 1 0 0"/>
                <a:gd name="G13" fmla="+- 1 0 0"/>
                <a:gd name="T0" fmla="*/ 552090 w 1534"/>
                <a:gd name="T1" fmla="*/ 277199 h 1537"/>
                <a:gd name="T2" fmla="*/ 552090 w 1534"/>
                <a:gd name="T3" fmla="*/ 277199 h 1537"/>
                <a:gd name="T4" fmla="*/ 276225 w 1534"/>
                <a:gd name="T5" fmla="*/ 553677 h 1537"/>
                <a:gd name="T6" fmla="*/ 0 w 1534"/>
                <a:gd name="T7" fmla="*/ 277199 h 1537"/>
                <a:gd name="T8" fmla="*/ 276225 w 1534"/>
                <a:gd name="T9" fmla="*/ 0 h 1537"/>
                <a:gd name="T10" fmla="*/ 552090 w 1534"/>
                <a:gd name="T11" fmla="*/ 277199 h 1537"/>
              </a:gdLst>
              <a:ahLst/>
              <a:cxnLst>
                <a:cxn ang="0">
                  <a:pos x="T0" y="T1"/>
                </a:cxn>
                <a:cxn ang="0">
                  <a:pos x="T2" y="T3"/>
                </a:cxn>
                <a:cxn ang="0">
                  <a:pos x="T4" y="T5"/>
                </a:cxn>
                <a:cxn ang="0">
                  <a:pos x="T6" y="T7"/>
                </a:cxn>
                <a:cxn ang="0">
                  <a:pos x="T8" y="T9"/>
                </a:cxn>
                <a:cxn ang="0">
                  <a:pos x="T10" y="T11"/>
                </a:cxn>
              </a:cxnLst>
              <a:rect l="0" t="0" r="r" b="b"/>
              <a:pathLst>
                <a:path w="1534" h="1537">
                  <a:moveTo>
                    <a:pt x="1533" y="769"/>
                  </a:moveTo>
                  <a:lnTo>
                    <a:pt x="1533" y="769"/>
                  </a:lnTo>
                  <a:cubicBezTo>
                    <a:pt x="1533" y="1193"/>
                    <a:pt x="1191" y="1536"/>
                    <a:pt x="767" y="1536"/>
                  </a:cubicBezTo>
                  <a:cubicBezTo>
                    <a:pt x="342" y="1536"/>
                    <a:pt x="0" y="1193"/>
                    <a:pt x="0" y="769"/>
                  </a:cubicBezTo>
                  <a:cubicBezTo>
                    <a:pt x="0" y="345"/>
                    <a:pt x="342" y="0"/>
                    <a:pt x="767" y="0"/>
                  </a:cubicBezTo>
                  <a:cubicBezTo>
                    <a:pt x="1191" y="0"/>
                    <a:pt x="1533" y="345"/>
                    <a:pt x="1533" y="769"/>
                  </a:cubicBezTo>
                </a:path>
              </a:pathLst>
            </a:custGeom>
            <a:solidFill>
              <a:schemeClr val="accent1"/>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756" tIns="121878" rIns="243756" bIns="121878" anchor="ctr"/>
            <a:lstStyle/>
            <a:p>
              <a:endParaRPr lang="en-US" dirty="0">
                <a:latin typeface="Lato Light"/>
                <a:cs typeface="Lato Light"/>
              </a:endParaRPr>
            </a:p>
          </p:txBody>
        </p:sp>
        <p:sp>
          <p:nvSpPr>
            <p:cNvPr id="36" name="Freeform 17"/>
            <p:cNvSpPr>
              <a:spLocks noChangeArrowheads="1"/>
            </p:cNvSpPr>
            <p:nvPr/>
          </p:nvSpPr>
          <p:spPr bwMode="auto">
            <a:xfrm>
              <a:off x="11950843" y="5199582"/>
              <a:ext cx="501141" cy="501117"/>
            </a:xfrm>
            <a:custGeom>
              <a:avLst/>
              <a:gdLst>
                <a:gd name="G0" fmla="+- 1 0 0"/>
                <a:gd name="G1" fmla="+- 1 0 0"/>
                <a:gd name="G2" fmla="+- 1 0 0"/>
                <a:gd name="G3" fmla="+- 1 0 0"/>
                <a:gd name="G4" fmla="*/ 1 0 0"/>
                <a:gd name="T0" fmla="*/ 534 256 1"/>
                <a:gd name="T1" fmla="*/ 0 256 1"/>
                <a:gd name="G5" fmla="+- 0 T0 T1"/>
                <a:gd name="G6" fmla="cos G4 G5"/>
                <a:gd name="G7" fmla="+- 1 0 0"/>
                <a:gd name="G8" fmla="+- 415 0 0"/>
                <a:gd name="G9" fmla="+- 268 0 0"/>
                <a:gd name="G10" fmla="+- 121 0 0"/>
                <a:gd name="G11" fmla="+- 1 0 0"/>
                <a:gd name="G12" fmla="*/ 1 0 0"/>
                <a:gd name="G13" fmla="*/ 1 0 0"/>
                <a:gd name="G14" fmla="cos G12 G13"/>
                <a:gd name="G15" fmla="+- 1 0 0"/>
                <a:gd name="G16" fmla="+- 1 0 0"/>
                <a:gd name="G17" fmla="+- 1 0 0"/>
                <a:gd name="T2" fmla="*/ 191729 w 535"/>
                <a:gd name="T3" fmla="*/ 96224 h 535"/>
                <a:gd name="T4" fmla="*/ 191729 w 535"/>
                <a:gd name="T5" fmla="*/ 96224 h 535"/>
                <a:gd name="T6" fmla="*/ 95505 w 535"/>
                <a:gd name="T7" fmla="*/ 191729 h 535"/>
                <a:gd name="T8" fmla="*/ 0 w 535"/>
                <a:gd name="T9" fmla="*/ 96224 h 535"/>
                <a:gd name="T10" fmla="*/ 95505 w 535"/>
                <a:gd name="T11" fmla="*/ 0 h 535"/>
                <a:gd name="T12" fmla="*/ 191729 w 535"/>
                <a:gd name="T13" fmla="*/ 96224 h 535"/>
              </a:gdLst>
              <a:ahLst/>
              <a:cxnLst>
                <a:cxn ang="0">
                  <a:pos x="T2" y="T3"/>
                </a:cxn>
                <a:cxn ang="0">
                  <a:pos x="T4" y="T5"/>
                </a:cxn>
                <a:cxn ang="0">
                  <a:pos x="T6" y="T7"/>
                </a:cxn>
                <a:cxn ang="0">
                  <a:pos x="T8" y="T9"/>
                </a:cxn>
                <a:cxn ang="0">
                  <a:pos x="T10" y="T11"/>
                </a:cxn>
                <a:cxn ang="0">
                  <a:pos x="T12" y="T13"/>
                </a:cxn>
              </a:cxnLst>
              <a:rect l="0" t="0" r="r" b="b"/>
              <a:pathLst>
                <a:path w="535" h="535">
                  <a:moveTo>
                    <a:pt x="534" y="268"/>
                  </a:moveTo>
                  <a:lnTo>
                    <a:pt x="534" y="268"/>
                  </a:lnTo>
                  <a:cubicBezTo>
                    <a:pt x="534" y="415"/>
                    <a:pt x="412" y="534"/>
                    <a:pt x="266" y="534"/>
                  </a:cubicBezTo>
                  <a:cubicBezTo>
                    <a:pt x="119" y="534"/>
                    <a:pt x="0" y="415"/>
                    <a:pt x="0" y="268"/>
                  </a:cubicBezTo>
                  <a:cubicBezTo>
                    <a:pt x="0" y="121"/>
                    <a:pt x="119" y="0"/>
                    <a:pt x="266" y="0"/>
                  </a:cubicBezTo>
                  <a:cubicBezTo>
                    <a:pt x="412" y="0"/>
                    <a:pt x="534" y="121"/>
                    <a:pt x="534" y="268"/>
                  </a:cubicBezTo>
                </a:path>
              </a:pathLst>
            </a:custGeom>
            <a:solidFill>
              <a:schemeClr val="accent3"/>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756" tIns="121878" rIns="243756" bIns="121878" anchor="ctr"/>
            <a:lstStyle/>
            <a:p>
              <a:endParaRPr lang="en-US" dirty="0">
                <a:latin typeface="Lato Light"/>
                <a:cs typeface="Lato Light"/>
              </a:endParaRPr>
            </a:p>
          </p:txBody>
        </p:sp>
      </p:grpSp>
      <p:grpSp>
        <p:nvGrpSpPr>
          <p:cNvPr id="37" name="Group 36"/>
          <p:cNvGrpSpPr/>
          <p:nvPr/>
        </p:nvGrpSpPr>
        <p:grpSpPr>
          <a:xfrm>
            <a:off x="911693" y="2594969"/>
            <a:ext cx="1599617" cy="978194"/>
            <a:chOff x="12124791" y="3770786"/>
            <a:chExt cx="3478984" cy="1689710"/>
          </a:xfrm>
        </p:grpSpPr>
        <p:sp>
          <p:nvSpPr>
            <p:cNvPr id="38" name="Freeform 18"/>
            <p:cNvSpPr>
              <a:spLocks noChangeArrowheads="1"/>
            </p:cNvSpPr>
            <p:nvPr/>
          </p:nvSpPr>
          <p:spPr bwMode="auto">
            <a:xfrm>
              <a:off x="12124793" y="4118666"/>
              <a:ext cx="2841169" cy="1341829"/>
            </a:xfrm>
            <a:custGeom>
              <a:avLst/>
              <a:gdLst>
                <a:gd name="G0" fmla="+- 1 0 0"/>
                <a:gd name="G1" fmla="+- 1 0 0"/>
                <a:gd name="G2" fmla="+- 1 0 0"/>
                <a:gd name="G3" fmla="+- 1429 0 0"/>
                <a:gd name="G4" fmla="+- 1 0 0"/>
                <a:gd name="T0" fmla="*/ 106633 w 3023"/>
                <a:gd name="T1" fmla="*/ 407523 h 1430"/>
                <a:gd name="T2" fmla="*/ 1067050 w 3023"/>
                <a:gd name="T3" fmla="*/ 0 h 1430"/>
                <a:gd name="T4" fmla="*/ 1088665 w 3023"/>
                <a:gd name="T5" fmla="*/ 52154 h 1430"/>
                <a:gd name="T6" fmla="*/ 0 w 3023"/>
                <a:gd name="T7" fmla="*/ 513990 h 1430"/>
                <a:gd name="T8" fmla="*/ 106633 w 3023"/>
                <a:gd name="T9" fmla="*/ 407523 h 1430"/>
              </a:gdLst>
              <a:ahLst/>
              <a:cxnLst>
                <a:cxn ang="0">
                  <a:pos x="T0" y="T1"/>
                </a:cxn>
                <a:cxn ang="0">
                  <a:pos x="T2" y="T3"/>
                </a:cxn>
                <a:cxn ang="0">
                  <a:pos x="T4" y="T5"/>
                </a:cxn>
                <a:cxn ang="0">
                  <a:pos x="T6" y="T7"/>
                </a:cxn>
                <a:cxn ang="0">
                  <a:pos x="T8" y="T9"/>
                </a:cxn>
              </a:cxnLst>
              <a:rect l="0" t="0" r="r" b="b"/>
              <a:pathLst>
                <a:path w="3023" h="1430">
                  <a:moveTo>
                    <a:pt x="296" y="1133"/>
                  </a:moveTo>
                  <a:lnTo>
                    <a:pt x="2962" y="0"/>
                  </a:lnTo>
                  <a:lnTo>
                    <a:pt x="3022" y="145"/>
                  </a:lnTo>
                  <a:lnTo>
                    <a:pt x="0" y="1429"/>
                  </a:lnTo>
                  <a:lnTo>
                    <a:pt x="296" y="1133"/>
                  </a:lnTo>
                </a:path>
              </a:pathLst>
            </a:custGeom>
            <a:solidFill>
              <a:srgbClr val="515D5D"/>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756" tIns="121878" rIns="243756" bIns="121878" anchor="ctr"/>
            <a:lstStyle/>
            <a:p>
              <a:endParaRPr lang="en-US" dirty="0">
                <a:latin typeface="Lato Light"/>
                <a:cs typeface="Lato Light"/>
              </a:endParaRPr>
            </a:p>
          </p:txBody>
        </p:sp>
        <p:sp>
          <p:nvSpPr>
            <p:cNvPr id="39" name="Freeform 19"/>
            <p:cNvSpPr>
              <a:spLocks noChangeArrowheads="1"/>
            </p:cNvSpPr>
            <p:nvPr/>
          </p:nvSpPr>
          <p:spPr bwMode="auto">
            <a:xfrm>
              <a:off x="12124791" y="4255333"/>
              <a:ext cx="2899153" cy="1205163"/>
            </a:xfrm>
            <a:custGeom>
              <a:avLst/>
              <a:gdLst>
                <a:gd name="G0" fmla="+- 1 0 0"/>
                <a:gd name="G1" fmla="*/ 1 0 0"/>
                <a:gd name="G2" fmla="+- 1 0 0"/>
                <a:gd name="G3" fmla="+- 1284 0 0"/>
                <a:gd name="G4" fmla="+- 1 0 0"/>
                <a:gd name="T0" fmla="*/ 150879 w 3086"/>
                <a:gd name="T1" fmla="*/ 459087 h 1285"/>
                <a:gd name="T2" fmla="*/ 1110890 w 3086"/>
                <a:gd name="T3" fmla="*/ 51769 h 1285"/>
                <a:gd name="T4" fmla="*/ 1088204 w 3086"/>
                <a:gd name="T5" fmla="*/ 0 h 1285"/>
                <a:gd name="T6" fmla="*/ 0 w 3086"/>
                <a:gd name="T7" fmla="*/ 461603 h 1285"/>
                <a:gd name="T8" fmla="*/ 150879 w 3086"/>
                <a:gd name="T9" fmla="*/ 459087 h 1285"/>
              </a:gdLst>
              <a:ahLst/>
              <a:cxnLst>
                <a:cxn ang="0">
                  <a:pos x="T0" y="T1"/>
                </a:cxn>
                <a:cxn ang="0">
                  <a:pos x="T2" y="T3"/>
                </a:cxn>
                <a:cxn ang="0">
                  <a:pos x="T4" y="T5"/>
                </a:cxn>
                <a:cxn ang="0">
                  <a:pos x="T6" y="T7"/>
                </a:cxn>
                <a:cxn ang="0">
                  <a:pos x="T8" y="T9"/>
                </a:cxn>
              </a:cxnLst>
              <a:rect l="0" t="0" r="r" b="b"/>
              <a:pathLst>
                <a:path w="3086" h="1285">
                  <a:moveTo>
                    <a:pt x="419" y="1277"/>
                  </a:moveTo>
                  <a:lnTo>
                    <a:pt x="3085" y="144"/>
                  </a:lnTo>
                  <a:lnTo>
                    <a:pt x="3022" y="0"/>
                  </a:lnTo>
                  <a:lnTo>
                    <a:pt x="0" y="1284"/>
                  </a:lnTo>
                  <a:lnTo>
                    <a:pt x="419" y="1277"/>
                  </a:lnTo>
                </a:path>
              </a:pathLst>
            </a:custGeom>
            <a:solidFill>
              <a:srgbClr val="828286"/>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756" tIns="121878" rIns="243756" bIns="121878" anchor="ctr"/>
            <a:lstStyle/>
            <a:p>
              <a:endParaRPr lang="en-US" dirty="0">
                <a:latin typeface="Lato Light"/>
                <a:cs typeface="Lato Light"/>
              </a:endParaRPr>
            </a:p>
          </p:txBody>
        </p:sp>
        <p:sp>
          <p:nvSpPr>
            <p:cNvPr id="40" name="Freeform 20"/>
            <p:cNvSpPr>
              <a:spLocks noChangeArrowheads="1"/>
            </p:cNvSpPr>
            <p:nvPr/>
          </p:nvSpPr>
          <p:spPr bwMode="auto">
            <a:xfrm>
              <a:off x="12157926" y="4097957"/>
              <a:ext cx="2841169" cy="1341829"/>
            </a:xfrm>
            <a:custGeom>
              <a:avLst/>
              <a:gdLst>
                <a:gd name="G0" fmla="+- 1 0 0"/>
                <a:gd name="G1" fmla="+- 1 0 0"/>
                <a:gd name="G2" fmla="+- 1 0 0"/>
                <a:gd name="G3" fmla="+- 1429 0 0"/>
                <a:gd name="G4" fmla="+- 1 0 0"/>
                <a:gd name="T0" fmla="*/ 106527 w 3026"/>
                <a:gd name="T1" fmla="*/ 407523 h 1430"/>
                <a:gd name="T2" fmla="*/ 1066712 w 3026"/>
                <a:gd name="T3" fmla="*/ 0 h 1430"/>
                <a:gd name="T4" fmla="*/ 1088665 w 3026"/>
                <a:gd name="T5" fmla="*/ 51795 h 1430"/>
                <a:gd name="T6" fmla="*/ 0 w 3026"/>
                <a:gd name="T7" fmla="*/ 513990 h 1430"/>
                <a:gd name="T8" fmla="*/ 106527 w 3026"/>
                <a:gd name="T9" fmla="*/ 407523 h 1430"/>
              </a:gdLst>
              <a:ahLst/>
              <a:cxnLst>
                <a:cxn ang="0">
                  <a:pos x="T0" y="T1"/>
                </a:cxn>
                <a:cxn ang="0">
                  <a:pos x="T2" y="T3"/>
                </a:cxn>
                <a:cxn ang="0">
                  <a:pos x="T4" y="T5"/>
                </a:cxn>
                <a:cxn ang="0">
                  <a:pos x="T6" y="T7"/>
                </a:cxn>
                <a:cxn ang="0">
                  <a:pos x="T8" y="T9"/>
                </a:cxn>
              </a:cxnLst>
              <a:rect l="0" t="0" r="r" b="b"/>
              <a:pathLst>
                <a:path w="3026" h="1430">
                  <a:moveTo>
                    <a:pt x="296" y="1133"/>
                  </a:moveTo>
                  <a:lnTo>
                    <a:pt x="2964" y="0"/>
                  </a:lnTo>
                  <a:lnTo>
                    <a:pt x="3025" y="144"/>
                  </a:lnTo>
                  <a:lnTo>
                    <a:pt x="0" y="1429"/>
                  </a:lnTo>
                  <a:lnTo>
                    <a:pt x="296" y="1133"/>
                  </a:lnTo>
                </a:path>
              </a:pathLst>
            </a:custGeom>
            <a:solidFill>
              <a:schemeClr val="bg1">
                <a:lumMod val="65000"/>
              </a:schemeClr>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756" tIns="121878" rIns="243756" bIns="121878" anchor="ctr"/>
            <a:lstStyle/>
            <a:p>
              <a:endParaRPr lang="en-US" dirty="0">
                <a:latin typeface="Lato Light"/>
                <a:cs typeface="Lato Light"/>
              </a:endParaRPr>
            </a:p>
          </p:txBody>
        </p:sp>
        <p:sp>
          <p:nvSpPr>
            <p:cNvPr id="41" name="Freeform 21"/>
            <p:cNvSpPr>
              <a:spLocks noChangeArrowheads="1"/>
            </p:cNvSpPr>
            <p:nvPr/>
          </p:nvSpPr>
          <p:spPr bwMode="auto">
            <a:xfrm>
              <a:off x="12157924" y="4234626"/>
              <a:ext cx="2899153" cy="1209302"/>
            </a:xfrm>
            <a:custGeom>
              <a:avLst/>
              <a:gdLst>
                <a:gd name="G0" fmla="+- 1 0 0"/>
                <a:gd name="G1" fmla="*/ 1 0 0"/>
                <a:gd name="G2" fmla="+- 1 0 0"/>
                <a:gd name="G3" fmla="+- 1285 0 0"/>
                <a:gd name="G4" fmla="+- 1 0 0"/>
                <a:gd name="T0" fmla="*/ 151093 w 3089"/>
                <a:gd name="T1" fmla="*/ 460666 h 1286"/>
                <a:gd name="T2" fmla="*/ 1110890 w 3089"/>
                <a:gd name="T3" fmla="*/ 52267 h 1286"/>
                <a:gd name="T4" fmla="*/ 1088226 w 3089"/>
                <a:gd name="T5" fmla="*/ 0 h 1286"/>
                <a:gd name="T6" fmla="*/ 0 w 3089"/>
                <a:gd name="T7" fmla="*/ 463190 h 1286"/>
                <a:gd name="T8" fmla="*/ 151093 w 3089"/>
                <a:gd name="T9" fmla="*/ 460666 h 1286"/>
              </a:gdLst>
              <a:ahLst/>
              <a:cxnLst>
                <a:cxn ang="0">
                  <a:pos x="T0" y="T1"/>
                </a:cxn>
                <a:cxn ang="0">
                  <a:pos x="T2" y="T3"/>
                </a:cxn>
                <a:cxn ang="0">
                  <a:pos x="T4" y="T5"/>
                </a:cxn>
                <a:cxn ang="0">
                  <a:pos x="T6" y="T7"/>
                </a:cxn>
                <a:cxn ang="0">
                  <a:pos x="T8" y="T9"/>
                </a:cxn>
              </a:cxnLst>
              <a:rect l="0" t="0" r="r" b="b"/>
              <a:pathLst>
                <a:path w="3089" h="1286">
                  <a:moveTo>
                    <a:pt x="420" y="1278"/>
                  </a:moveTo>
                  <a:lnTo>
                    <a:pt x="3088" y="145"/>
                  </a:lnTo>
                  <a:lnTo>
                    <a:pt x="3025" y="0"/>
                  </a:lnTo>
                  <a:lnTo>
                    <a:pt x="0" y="1285"/>
                  </a:lnTo>
                  <a:lnTo>
                    <a:pt x="420" y="1278"/>
                  </a:lnTo>
                </a:path>
              </a:pathLst>
            </a:custGeom>
            <a:solidFill>
              <a:schemeClr val="bg1">
                <a:lumMod val="50000"/>
              </a:schemeClr>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756" tIns="121878" rIns="243756" bIns="121878" anchor="ctr"/>
            <a:lstStyle/>
            <a:p>
              <a:endParaRPr lang="en-US" dirty="0">
                <a:latin typeface="Lato Light"/>
                <a:cs typeface="Lato Light"/>
              </a:endParaRPr>
            </a:p>
          </p:txBody>
        </p:sp>
        <p:sp>
          <p:nvSpPr>
            <p:cNvPr id="42" name="Freeform 22"/>
            <p:cNvSpPr>
              <a:spLocks noChangeArrowheads="1"/>
            </p:cNvSpPr>
            <p:nvPr/>
          </p:nvSpPr>
          <p:spPr bwMode="auto">
            <a:xfrm>
              <a:off x="14560081" y="3770786"/>
              <a:ext cx="820046" cy="604652"/>
            </a:xfrm>
            <a:custGeom>
              <a:avLst/>
              <a:gdLst>
                <a:gd name="G0" fmla="+- 643 0 0"/>
                <a:gd name="G1" fmla="+- 643 0 0"/>
                <a:gd name="G2" fmla="+- 643 0 0"/>
                <a:gd name="G3" fmla="+- 1 0 0"/>
                <a:gd name="G4" fmla="+- 1 0 0"/>
                <a:gd name="G5" fmla="+- 1 0 0"/>
                <a:gd name="G6" fmla="+- 1 0 0"/>
                <a:gd name="G7" fmla="+- 1 0 0"/>
                <a:gd name="G8" fmla="+- 1 0 0"/>
                <a:gd name="G9" fmla="+- 1 0 0"/>
                <a:gd name="G10" fmla="+- 1 0 0"/>
                <a:gd name="G11" fmla="+- 643 0 0"/>
                <a:gd name="T0" fmla="*/ 0 w 875"/>
                <a:gd name="T1" fmla="*/ 231415 h 644"/>
                <a:gd name="T2" fmla="*/ 0 w 875"/>
                <a:gd name="T3" fmla="*/ 231415 h 644"/>
                <a:gd name="T4" fmla="*/ 116390 w 875"/>
                <a:gd name="T5" fmla="*/ 84936 h 644"/>
                <a:gd name="T6" fmla="*/ 313966 w 875"/>
                <a:gd name="T7" fmla="*/ 0 h 644"/>
                <a:gd name="T8" fmla="*/ 221644 w 875"/>
                <a:gd name="T9" fmla="*/ 137841 h 644"/>
                <a:gd name="T10" fmla="*/ 0 w 875"/>
                <a:gd name="T11" fmla="*/ 231415 h 644"/>
              </a:gdLst>
              <a:ahLst/>
              <a:cxnLst>
                <a:cxn ang="0">
                  <a:pos x="T0" y="T1"/>
                </a:cxn>
                <a:cxn ang="0">
                  <a:pos x="T2" y="T3"/>
                </a:cxn>
                <a:cxn ang="0">
                  <a:pos x="T4" y="T5"/>
                </a:cxn>
                <a:cxn ang="0">
                  <a:pos x="T6" y="T7"/>
                </a:cxn>
                <a:cxn ang="0">
                  <a:pos x="T8" y="T9"/>
                </a:cxn>
                <a:cxn ang="0">
                  <a:pos x="T10" y="T11"/>
                </a:cxn>
              </a:cxnLst>
              <a:rect l="0" t="0" r="r" b="b"/>
              <a:pathLst>
                <a:path w="875" h="644">
                  <a:moveTo>
                    <a:pt x="0" y="643"/>
                  </a:moveTo>
                  <a:lnTo>
                    <a:pt x="0" y="643"/>
                  </a:lnTo>
                  <a:cubicBezTo>
                    <a:pt x="0" y="643"/>
                    <a:pt x="58" y="347"/>
                    <a:pt x="324" y="236"/>
                  </a:cubicBezTo>
                  <a:cubicBezTo>
                    <a:pt x="589" y="122"/>
                    <a:pt x="874" y="0"/>
                    <a:pt x="874" y="0"/>
                  </a:cubicBezTo>
                  <a:cubicBezTo>
                    <a:pt x="617" y="383"/>
                    <a:pt x="617" y="383"/>
                    <a:pt x="617" y="383"/>
                  </a:cubicBezTo>
                  <a:lnTo>
                    <a:pt x="0" y="643"/>
                  </a:lnTo>
                </a:path>
              </a:pathLst>
            </a:custGeom>
            <a:solidFill>
              <a:schemeClr val="accent1">
                <a:lumMod val="75000"/>
              </a:schemeClr>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756" tIns="121878" rIns="243756" bIns="121878" anchor="ctr"/>
            <a:lstStyle/>
            <a:p>
              <a:endParaRPr lang="en-US" dirty="0">
                <a:latin typeface="Lato Light"/>
                <a:cs typeface="Lato Light"/>
              </a:endParaRPr>
            </a:p>
          </p:txBody>
        </p:sp>
        <p:sp>
          <p:nvSpPr>
            <p:cNvPr id="43" name="Freeform 23"/>
            <p:cNvSpPr>
              <a:spLocks noChangeArrowheads="1"/>
            </p:cNvSpPr>
            <p:nvPr/>
          </p:nvSpPr>
          <p:spPr bwMode="auto">
            <a:xfrm>
              <a:off x="14597357" y="4218063"/>
              <a:ext cx="1006418" cy="401719"/>
            </a:xfrm>
            <a:custGeom>
              <a:avLst/>
              <a:gdLst>
                <a:gd name="G0" fmla="+- 263 0 0"/>
                <a:gd name="G1" fmla="+- 263 0 0"/>
                <a:gd name="G2" fmla="+- 263 0 0"/>
                <a:gd name="G3" fmla="+- 1 0 0"/>
                <a:gd name="G4" fmla="*/ 1 35987 45568"/>
                <a:gd name="G5" fmla="*/ 1 35987 55552"/>
                <a:gd name="G6" fmla="*/ G5 1 180"/>
                <a:gd name="G7" fmla="*/ G4 1 G6"/>
                <a:gd name="G8" fmla="+- 1 0 0"/>
                <a:gd name="G9" fmla="+- 1 0 0"/>
                <a:gd name="G10" fmla="+- 1 0 0"/>
                <a:gd name="G11" fmla="+- 1 0 0"/>
                <a:gd name="G12" fmla="+- 1 0 0"/>
                <a:gd name="G13" fmla="+- 1 0 0"/>
                <a:gd name="G14" fmla="+- 263 0 0"/>
                <a:gd name="T0" fmla="*/ 0 w 1071"/>
                <a:gd name="T1" fmla="*/ 94844 h 427"/>
                <a:gd name="T2" fmla="*/ 0 w 1071"/>
                <a:gd name="T3" fmla="*/ 94844 h 427"/>
                <a:gd name="T4" fmla="*/ 187298 w 1071"/>
                <a:gd name="T5" fmla="*/ 113236 h 427"/>
                <a:gd name="T6" fmla="*/ 385402 w 1071"/>
                <a:gd name="T7" fmla="*/ 28489 h 427"/>
                <a:gd name="T8" fmla="*/ 223317 w 1071"/>
                <a:gd name="T9" fmla="*/ 0 h 427"/>
                <a:gd name="T10" fmla="*/ 0 w 1071"/>
                <a:gd name="T11" fmla="*/ 94844 h 427"/>
              </a:gdLst>
              <a:ahLst/>
              <a:cxnLst>
                <a:cxn ang="0">
                  <a:pos x="T0" y="T1"/>
                </a:cxn>
                <a:cxn ang="0">
                  <a:pos x="T2" y="T3"/>
                </a:cxn>
                <a:cxn ang="0">
                  <a:pos x="T4" y="T5"/>
                </a:cxn>
                <a:cxn ang="0">
                  <a:pos x="T6" y="T7"/>
                </a:cxn>
                <a:cxn ang="0">
                  <a:pos x="T8" y="T9"/>
                </a:cxn>
                <a:cxn ang="0">
                  <a:pos x="T10" y="T11"/>
                </a:cxn>
              </a:cxnLst>
              <a:rect l="0" t="0" r="r" b="b"/>
              <a:pathLst>
                <a:path w="1071" h="427">
                  <a:moveTo>
                    <a:pt x="0" y="263"/>
                  </a:moveTo>
                  <a:lnTo>
                    <a:pt x="0" y="263"/>
                  </a:lnTo>
                  <a:cubicBezTo>
                    <a:pt x="0" y="263"/>
                    <a:pt x="254" y="426"/>
                    <a:pt x="520" y="314"/>
                  </a:cubicBezTo>
                  <a:cubicBezTo>
                    <a:pt x="786" y="200"/>
                    <a:pt x="1070" y="79"/>
                    <a:pt x="1070" y="79"/>
                  </a:cubicBezTo>
                  <a:cubicBezTo>
                    <a:pt x="620" y="0"/>
                    <a:pt x="620" y="0"/>
                    <a:pt x="620" y="0"/>
                  </a:cubicBezTo>
                  <a:lnTo>
                    <a:pt x="0" y="263"/>
                  </a:lnTo>
                </a:path>
              </a:pathLst>
            </a:custGeom>
            <a:solidFill>
              <a:schemeClr val="accent1"/>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43756" tIns="121878" rIns="243756" bIns="121878" anchor="ctr"/>
            <a:lstStyle/>
            <a:p>
              <a:endParaRPr lang="en-US" dirty="0">
                <a:latin typeface="Lato Light"/>
                <a:cs typeface="Lato Light"/>
              </a:endParaRPr>
            </a:p>
          </p:txBody>
        </p:sp>
      </p:grpSp>
      <p:grpSp>
        <p:nvGrpSpPr>
          <p:cNvPr id="44" name="Group 43"/>
          <p:cNvGrpSpPr/>
          <p:nvPr/>
        </p:nvGrpSpPr>
        <p:grpSpPr>
          <a:xfrm>
            <a:off x="1712503" y="3993376"/>
            <a:ext cx="1450834" cy="1442953"/>
            <a:chOff x="6826183" y="2187389"/>
            <a:chExt cx="1079719" cy="1080000"/>
          </a:xfrm>
        </p:grpSpPr>
        <p:sp>
          <p:nvSpPr>
            <p:cNvPr id="45" name="Oval 44"/>
            <p:cNvSpPr>
              <a:spLocks noChangeAspect="1"/>
            </p:cNvSpPr>
            <p:nvPr/>
          </p:nvSpPr>
          <p:spPr>
            <a:xfrm>
              <a:off x="6826183" y="2187389"/>
              <a:ext cx="1079719" cy="108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3200">
                <a:solidFill>
                  <a:schemeClr val="bg2">
                    <a:lumMod val="75000"/>
                  </a:schemeClr>
                </a:solidFill>
                <a:latin typeface="Times New Roman" panose="02020603050405020304" pitchFamily="18" charset="0"/>
                <a:cs typeface="Times New Roman" panose="02020603050405020304" pitchFamily="18" charset="0"/>
              </a:endParaRPr>
            </a:p>
          </p:txBody>
        </p:sp>
        <p:grpSp>
          <p:nvGrpSpPr>
            <p:cNvPr id="46" name="Group 45"/>
            <p:cNvGrpSpPr/>
            <p:nvPr/>
          </p:nvGrpSpPr>
          <p:grpSpPr>
            <a:xfrm>
              <a:off x="7098995" y="2443503"/>
              <a:ext cx="510395" cy="573931"/>
              <a:chOff x="4290008" y="4767262"/>
              <a:chExt cx="902113" cy="1014412"/>
            </a:xfrm>
            <a:solidFill>
              <a:schemeClr val="bg1"/>
            </a:solidFill>
          </p:grpSpPr>
          <p:sp>
            <p:nvSpPr>
              <p:cNvPr id="47" name="Freeform 46"/>
              <p:cNvSpPr/>
              <p:nvPr/>
            </p:nvSpPr>
            <p:spPr>
              <a:xfrm>
                <a:off x="4444110" y="4922044"/>
                <a:ext cx="602358" cy="590550"/>
              </a:xfrm>
              <a:custGeom>
                <a:avLst/>
                <a:gdLst>
                  <a:gd name="connsiteX0" fmla="*/ 107157 w 564357"/>
                  <a:gd name="connsiteY0" fmla="*/ 600075 h 600075"/>
                  <a:gd name="connsiteX1" fmla="*/ 107157 w 564357"/>
                  <a:gd name="connsiteY1" fmla="*/ 531019 h 600075"/>
                  <a:gd name="connsiteX2" fmla="*/ 0 w 564357"/>
                  <a:gd name="connsiteY2" fmla="*/ 173831 h 600075"/>
                  <a:gd name="connsiteX3" fmla="*/ 283369 w 564357"/>
                  <a:gd name="connsiteY3" fmla="*/ 0 h 600075"/>
                  <a:gd name="connsiteX4" fmla="*/ 526257 w 564357"/>
                  <a:gd name="connsiteY4" fmla="*/ 138112 h 600075"/>
                  <a:gd name="connsiteX5" fmla="*/ 564357 w 564357"/>
                  <a:gd name="connsiteY5" fmla="*/ 407194 h 600075"/>
                  <a:gd name="connsiteX6" fmla="*/ 445294 w 564357"/>
                  <a:gd name="connsiteY6" fmla="*/ 557212 h 600075"/>
                  <a:gd name="connsiteX7" fmla="*/ 445294 w 564357"/>
                  <a:gd name="connsiteY7" fmla="*/ 588169 h 600075"/>
                  <a:gd name="connsiteX8" fmla="*/ 342900 w 564357"/>
                  <a:gd name="connsiteY8" fmla="*/ 588169 h 600075"/>
                  <a:gd name="connsiteX9" fmla="*/ 342900 w 564357"/>
                  <a:gd name="connsiteY9" fmla="*/ 481012 h 600075"/>
                  <a:gd name="connsiteX10" fmla="*/ 476250 w 564357"/>
                  <a:gd name="connsiteY10" fmla="*/ 307181 h 600075"/>
                  <a:gd name="connsiteX11" fmla="*/ 285750 w 564357"/>
                  <a:gd name="connsiteY11" fmla="*/ 119062 h 600075"/>
                  <a:gd name="connsiteX12" fmla="*/ 92869 w 564357"/>
                  <a:gd name="connsiteY12" fmla="*/ 316706 h 600075"/>
                  <a:gd name="connsiteX13" fmla="*/ 207169 w 564357"/>
                  <a:gd name="connsiteY13" fmla="*/ 485775 h 600075"/>
                  <a:gd name="connsiteX14" fmla="*/ 207169 w 564357"/>
                  <a:gd name="connsiteY14" fmla="*/ 592931 h 600075"/>
                  <a:gd name="connsiteX15" fmla="*/ 107157 w 564357"/>
                  <a:gd name="connsiteY15" fmla="*/ 600075 h 600075"/>
                  <a:gd name="connsiteX0-1" fmla="*/ 109538 w 564357"/>
                  <a:gd name="connsiteY0-2" fmla="*/ 590550 h 592931"/>
                  <a:gd name="connsiteX1-3" fmla="*/ 107157 w 564357"/>
                  <a:gd name="connsiteY1-4" fmla="*/ 531019 h 592931"/>
                  <a:gd name="connsiteX2-5" fmla="*/ 0 w 564357"/>
                  <a:gd name="connsiteY2-6" fmla="*/ 173831 h 592931"/>
                  <a:gd name="connsiteX3-7" fmla="*/ 283369 w 564357"/>
                  <a:gd name="connsiteY3-8" fmla="*/ 0 h 592931"/>
                  <a:gd name="connsiteX4-9" fmla="*/ 526257 w 564357"/>
                  <a:gd name="connsiteY4-10" fmla="*/ 138112 h 592931"/>
                  <a:gd name="connsiteX5-11" fmla="*/ 564357 w 564357"/>
                  <a:gd name="connsiteY5-12" fmla="*/ 407194 h 592931"/>
                  <a:gd name="connsiteX6-13" fmla="*/ 445294 w 564357"/>
                  <a:gd name="connsiteY6-14" fmla="*/ 557212 h 592931"/>
                  <a:gd name="connsiteX7-15" fmla="*/ 445294 w 564357"/>
                  <a:gd name="connsiteY7-16" fmla="*/ 588169 h 592931"/>
                  <a:gd name="connsiteX8-17" fmla="*/ 342900 w 564357"/>
                  <a:gd name="connsiteY8-18" fmla="*/ 588169 h 592931"/>
                  <a:gd name="connsiteX9-19" fmla="*/ 342900 w 564357"/>
                  <a:gd name="connsiteY9-20" fmla="*/ 481012 h 592931"/>
                  <a:gd name="connsiteX10-21" fmla="*/ 476250 w 564357"/>
                  <a:gd name="connsiteY10-22" fmla="*/ 307181 h 592931"/>
                  <a:gd name="connsiteX11-23" fmla="*/ 285750 w 564357"/>
                  <a:gd name="connsiteY11-24" fmla="*/ 119062 h 592931"/>
                  <a:gd name="connsiteX12-25" fmla="*/ 92869 w 564357"/>
                  <a:gd name="connsiteY12-26" fmla="*/ 316706 h 592931"/>
                  <a:gd name="connsiteX13-27" fmla="*/ 207169 w 564357"/>
                  <a:gd name="connsiteY13-28" fmla="*/ 485775 h 592931"/>
                  <a:gd name="connsiteX14-29" fmla="*/ 207169 w 564357"/>
                  <a:gd name="connsiteY14-30" fmla="*/ 592931 h 592931"/>
                  <a:gd name="connsiteX15-31" fmla="*/ 109538 w 564357"/>
                  <a:gd name="connsiteY15-32" fmla="*/ 590550 h 592931"/>
                  <a:gd name="connsiteX0-33" fmla="*/ 121444 w 576263"/>
                  <a:gd name="connsiteY0-34" fmla="*/ 590550 h 592931"/>
                  <a:gd name="connsiteX1-35" fmla="*/ 119063 w 576263"/>
                  <a:gd name="connsiteY1-36" fmla="*/ 531019 h 592931"/>
                  <a:gd name="connsiteX2-37" fmla="*/ 11906 w 576263"/>
                  <a:gd name="connsiteY2-38" fmla="*/ 173831 h 592931"/>
                  <a:gd name="connsiteX3-39" fmla="*/ 295275 w 576263"/>
                  <a:gd name="connsiteY3-40" fmla="*/ 0 h 592931"/>
                  <a:gd name="connsiteX4-41" fmla="*/ 538163 w 576263"/>
                  <a:gd name="connsiteY4-42" fmla="*/ 138112 h 592931"/>
                  <a:gd name="connsiteX5-43" fmla="*/ 576263 w 576263"/>
                  <a:gd name="connsiteY5-44" fmla="*/ 407194 h 592931"/>
                  <a:gd name="connsiteX6-45" fmla="*/ 457200 w 576263"/>
                  <a:gd name="connsiteY6-46" fmla="*/ 557212 h 592931"/>
                  <a:gd name="connsiteX7-47" fmla="*/ 457200 w 576263"/>
                  <a:gd name="connsiteY7-48" fmla="*/ 588169 h 592931"/>
                  <a:gd name="connsiteX8-49" fmla="*/ 354806 w 576263"/>
                  <a:gd name="connsiteY8-50" fmla="*/ 588169 h 592931"/>
                  <a:gd name="connsiteX9-51" fmla="*/ 354806 w 576263"/>
                  <a:gd name="connsiteY9-52" fmla="*/ 481012 h 592931"/>
                  <a:gd name="connsiteX10-53" fmla="*/ 488156 w 576263"/>
                  <a:gd name="connsiteY10-54" fmla="*/ 307181 h 592931"/>
                  <a:gd name="connsiteX11-55" fmla="*/ 297656 w 576263"/>
                  <a:gd name="connsiteY11-56" fmla="*/ 119062 h 592931"/>
                  <a:gd name="connsiteX12-57" fmla="*/ 104775 w 576263"/>
                  <a:gd name="connsiteY12-58" fmla="*/ 316706 h 592931"/>
                  <a:gd name="connsiteX13-59" fmla="*/ 219075 w 576263"/>
                  <a:gd name="connsiteY13-60" fmla="*/ 485775 h 592931"/>
                  <a:gd name="connsiteX14-61" fmla="*/ 219075 w 576263"/>
                  <a:gd name="connsiteY14-62" fmla="*/ 592931 h 592931"/>
                  <a:gd name="connsiteX15-63" fmla="*/ 121444 w 576263"/>
                  <a:gd name="connsiteY15-64" fmla="*/ 590550 h 592931"/>
                  <a:gd name="connsiteX0-65" fmla="*/ 125510 w 580329"/>
                  <a:gd name="connsiteY0-66" fmla="*/ 590550 h 592931"/>
                  <a:gd name="connsiteX1-67" fmla="*/ 123129 w 580329"/>
                  <a:gd name="connsiteY1-68" fmla="*/ 531019 h 592931"/>
                  <a:gd name="connsiteX2-69" fmla="*/ 15972 w 580329"/>
                  <a:gd name="connsiteY2-70" fmla="*/ 173831 h 592931"/>
                  <a:gd name="connsiteX3-71" fmla="*/ 299341 w 580329"/>
                  <a:gd name="connsiteY3-72" fmla="*/ 0 h 592931"/>
                  <a:gd name="connsiteX4-73" fmla="*/ 542229 w 580329"/>
                  <a:gd name="connsiteY4-74" fmla="*/ 138112 h 592931"/>
                  <a:gd name="connsiteX5-75" fmla="*/ 580329 w 580329"/>
                  <a:gd name="connsiteY5-76" fmla="*/ 407194 h 592931"/>
                  <a:gd name="connsiteX6-77" fmla="*/ 461266 w 580329"/>
                  <a:gd name="connsiteY6-78" fmla="*/ 557212 h 592931"/>
                  <a:gd name="connsiteX7-79" fmla="*/ 461266 w 580329"/>
                  <a:gd name="connsiteY7-80" fmla="*/ 588169 h 592931"/>
                  <a:gd name="connsiteX8-81" fmla="*/ 358872 w 580329"/>
                  <a:gd name="connsiteY8-82" fmla="*/ 588169 h 592931"/>
                  <a:gd name="connsiteX9-83" fmla="*/ 358872 w 580329"/>
                  <a:gd name="connsiteY9-84" fmla="*/ 481012 h 592931"/>
                  <a:gd name="connsiteX10-85" fmla="*/ 492222 w 580329"/>
                  <a:gd name="connsiteY10-86" fmla="*/ 307181 h 592931"/>
                  <a:gd name="connsiteX11-87" fmla="*/ 301722 w 580329"/>
                  <a:gd name="connsiteY11-88" fmla="*/ 119062 h 592931"/>
                  <a:gd name="connsiteX12-89" fmla="*/ 108841 w 580329"/>
                  <a:gd name="connsiteY12-90" fmla="*/ 316706 h 592931"/>
                  <a:gd name="connsiteX13-91" fmla="*/ 223141 w 580329"/>
                  <a:gd name="connsiteY13-92" fmla="*/ 485775 h 592931"/>
                  <a:gd name="connsiteX14-93" fmla="*/ 223141 w 580329"/>
                  <a:gd name="connsiteY14-94" fmla="*/ 592931 h 592931"/>
                  <a:gd name="connsiteX15-95" fmla="*/ 125510 w 580329"/>
                  <a:gd name="connsiteY15-96" fmla="*/ 590550 h 592931"/>
                  <a:gd name="connsiteX0-97" fmla="*/ 125510 w 580329"/>
                  <a:gd name="connsiteY0-98" fmla="*/ 590550 h 592931"/>
                  <a:gd name="connsiteX1-99" fmla="*/ 123129 w 580329"/>
                  <a:gd name="connsiteY1-100" fmla="*/ 531019 h 592931"/>
                  <a:gd name="connsiteX2-101" fmla="*/ 15972 w 580329"/>
                  <a:gd name="connsiteY2-102" fmla="*/ 173831 h 592931"/>
                  <a:gd name="connsiteX3-103" fmla="*/ 299341 w 580329"/>
                  <a:gd name="connsiteY3-104" fmla="*/ 0 h 592931"/>
                  <a:gd name="connsiteX4-105" fmla="*/ 542229 w 580329"/>
                  <a:gd name="connsiteY4-106" fmla="*/ 138112 h 592931"/>
                  <a:gd name="connsiteX5-107" fmla="*/ 580329 w 580329"/>
                  <a:gd name="connsiteY5-108" fmla="*/ 407194 h 592931"/>
                  <a:gd name="connsiteX6-109" fmla="*/ 461266 w 580329"/>
                  <a:gd name="connsiteY6-110" fmla="*/ 557212 h 592931"/>
                  <a:gd name="connsiteX7-111" fmla="*/ 461266 w 580329"/>
                  <a:gd name="connsiteY7-112" fmla="*/ 588169 h 592931"/>
                  <a:gd name="connsiteX8-113" fmla="*/ 358872 w 580329"/>
                  <a:gd name="connsiteY8-114" fmla="*/ 588169 h 592931"/>
                  <a:gd name="connsiteX9-115" fmla="*/ 358872 w 580329"/>
                  <a:gd name="connsiteY9-116" fmla="*/ 481012 h 592931"/>
                  <a:gd name="connsiteX10-117" fmla="*/ 492222 w 580329"/>
                  <a:gd name="connsiteY10-118" fmla="*/ 307181 h 592931"/>
                  <a:gd name="connsiteX11-119" fmla="*/ 301722 w 580329"/>
                  <a:gd name="connsiteY11-120" fmla="*/ 119062 h 592931"/>
                  <a:gd name="connsiteX12-121" fmla="*/ 108841 w 580329"/>
                  <a:gd name="connsiteY12-122" fmla="*/ 316706 h 592931"/>
                  <a:gd name="connsiteX13-123" fmla="*/ 223141 w 580329"/>
                  <a:gd name="connsiteY13-124" fmla="*/ 485775 h 592931"/>
                  <a:gd name="connsiteX14-125" fmla="*/ 223141 w 580329"/>
                  <a:gd name="connsiteY14-126" fmla="*/ 592931 h 592931"/>
                  <a:gd name="connsiteX15-127" fmla="*/ 125510 w 580329"/>
                  <a:gd name="connsiteY15-128" fmla="*/ 590550 h 592931"/>
                  <a:gd name="connsiteX0-129" fmla="*/ 125510 w 580329"/>
                  <a:gd name="connsiteY0-130" fmla="*/ 590550 h 592931"/>
                  <a:gd name="connsiteX1-131" fmla="*/ 123129 w 580329"/>
                  <a:gd name="connsiteY1-132" fmla="*/ 531019 h 592931"/>
                  <a:gd name="connsiteX2-133" fmla="*/ 15972 w 580329"/>
                  <a:gd name="connsiteY2-134" fmla="*/ 173831 h 592931"/>
                  <a:gd name="connsiteX3-135" fmla="*/ 299341 w 580329"/>
                  <a:gd name="connsiteY3-136" fmla="*/ 0 h 592931"/>
                  <a:gd name="connsiteX4-137" fmla="*/ 542229 w 580329"/>
                  <a:gd name="connsiteY4-138" fmla="*/ 138112 h 592931"/>
                  <a:gd name="connsiteX5-139" fmla="*/ 580329 w 580329"/>
                  <a:gd name="connsiteY5-140" fmla="*/ 407194 h 592931"/>
                  <a:gd name="connsiteX6-141" fmla="*/ 461266 w 580329"/>
                  <a:gd name="connsiteY6-142" fmla="*/ 557212 h 592931"/>
                  <a:gd name="connsiteX7-143" fmla="*/ 461266 w 580329"/>
                  <a:gd name="connsiteY7-144" fmla="*/ 588169 h 592931"/>
                  <a:gd name="connsiteX8-145" fmla="*/ 358872 w 580329"/>
                  <a:gd name="connsiteY8-146" fmla="*/ 588169 h 592931"/>
                  <a:gd name="connsiteX9-147" fmla="*/ 358872 w 580329"/>
                  <a:gd name="connsiteY9-148" fmla="*/ 481012 h 592931"/>
                  <a:gd name="connsiteX10-149" fmla="*/ 492222 w 580329"/>
                  <a:gd name="connsiteY10-150" fmla="*/ 307181 h 592931"/>
                  <a:gd name="connsiteX11-151" fmla="*/ 301722 w 580329"/>
                  <a:gd name="connsiteY11-152" fmla="*/ 119062 h 592931"/>
                  <a:gd name="connsiteX12-153" fmla="*/ 108841 w 580329"/>
                  <a:gd name="connsiteY12-154" fmla="*/ 316706 h 592931"/>
                  <a:gd name="connsiteX13-155" fmla="*/ 223141 w 580329"/>
                  <a:gd name="connsiteY13-156" fmla="*/ 485775 h 592931"/>
                  <a:gd name="connsiteX14-157" fmla="*/ 223141 w 580329"/>
                  <a:gd name="connsiteY14-158" fmla="*/ 592931 h 592931"/>
                  <a:gd name="connsiteX15-159" fmla="*/ 125510 w 580329"/>
                  <a:gd name="connsiteY15-160" fmla="*/ 590550 h 592931"/>
                  <a:gd name="connsiteX0-161" fmla="*/ 125510 w 580329"/>
                  <a:gd name="connsiteY0-162" fmla="*/ 590550 h 592931"/>
                  <a:gd name="connsiteX1-163" fmla="*/ 123129 w 580329"/>
                  <a:gd name="connsiteY1-164" fmla="*/ 531019 h 592931"/>
                  <a:gd name="connsiteX2-165" fmla="*/ 15972 w 580329"/>
                  <a:gd name="connsiteY2-166" fmla="*/ 173831 h 592931"/>
                  <a:gd name="connsiteX3-167" fmla="*/ 299341 w 580329"/>
                  <a:gd name="connsiteY3-168" fmla="*/ 0 h 592931"/>
                  <a:gd name="connsiteX4-169" fmla="*/ 542229 w 580329"/>
                  <a:gd name="connsiteY4-170" fmla="*/ 138112 h 592931"/>
                  <a:gd name="connsiteX5-171" fmla="*/ 580329 w 580329"/>
                  <a:gd name="connsiteY5-172" fmla="*/ 407194 h 592931"/>
                  <a:gd name="connsiteX6-173" fmla="*/ 461266 w 580329"/>
                  <a:gd name="connsiteY6-174" fmla="*/ 557212 h 592931"/>
                  <a:gd name="connsiteX7-175" fmla="*/ 461266 w 580329"/>
                  <a:gd name="connsiteY7-176" fmla="*/ 588169 h 592931"/>
                  <a:gd name="connsiteX8-177" fmla="*/ 358872 w 580329"/>
                  <a:gd name="connsiteY8-178" fmla="*/ 588169 h 592931"/>
                  <a:gd name="connsiteX9-179" fmla="*/ 358872 w 580329"/>
                  <a:gd name="connsiteY9-180" fmla="*/ 481012 h 592931"/>
                  <a:gd name="connsiteX10-181" fmla="*/ 492222 w 580329"/>
                  <a:gd name="connsiteY10-182" fmla="*/ 307181 h 592931"/>
                  <a:gd name="connsiteX11-183" fmla="*/ 301722 w 580329"/>
                  <a:gd name="connsiteY11-184" fmla="*/ 119062 h 592931"/>
                  <a:gd name="connsiteX12-185" fmla="*/ 108841 w 580329"/>
                  <a:gd name="connsiteY12-186" fmla="*/ 316706 h 592931"/>
                  <a:gd name="connsiteX13-187" fmla="*/ 223141 w 580329"/>
                  <a:gd name="connsiteY13-188" fmla="*/ 485775 h 592931"/>
                  <a:gd name="connsiteX14-189" fmla="*/ 223141 w 580329"/>
                  <a:gd name="connsiteY14-190" fmla="*/ 592931 h 592931"/>
                  <a:gd name="connsiteX15-191" fmla="*/ 125510 w 580329"/>
                  <a:gd name="connsiteY15-192" fmla="*/ 590550 h 592931"/>
                  <a:gd name="connsiteX0-193" fmla="*/ 125510 w 580329"/>
                  <a:gd name="connsiteY0-194" fmla="*/ 590550 h 592931"/>
                  <a:gd name="connsiteX1-195" fmla="*/ 123129 w 580329"/>
                  <a:gd name="connsiteY1-196" fmla="*/ 531019 h 592931"/>
                  <a:gd name="connsiteX2-197" fmla="*/ 15972 w 580329"/>
                  <a:gd name="connsiteY2-198" fmla="*/ 173831 h 592931"/>
                  <a:gd name="connsiteX3-199" fmla="*/ 299341 w 580329"/>
                  <a:gd name="connsiteY3-200" fmla="*/ 0 h 592931"/>
                  <a:gd name="connsiteX4-201" fmla="*/ 542229 w 580329"/>
                  <a:gd name="connsiteY4-202" fmla="*/ 138112 h 592931"/>
                  <a:gd name="connsiteX5-203" fmla="*/ 580329 w 580329"/>
                  <a:gd name="connsiteY5-204" fmla="*/ 407194 h 592931"/>
                  <a:gd name="connsiteX6-205" fmla="*/ 461266 w 580329"/>
                  <a:gd name="connsiteY6-206" fmla="*/ 557212 h 592931"/>
                  <a:gd name="connsiteX7-207" fmla="*/ 461266 w 580329"/>
                  <a:gd name="connsiteY7-208" fmla="*/ 588169 h 592931"/>
                  <a:gd name="connsiteX8-209" fmla="*/ 358872 w 580329"/>
                  <a:gd name="connsiteY8-210" fmla="*/ 588169 h 592931"/>
                  <a:gd name="connsiteX9-211" fmla="*/ 358872 w 580329"/>
                  <a:gd name="connsiteY9-212" fmla="*/ 481012 h 592931"/>
                  <a:gd name="connsiteX10-213" fmla="*/ 492222 w 580329"/>
                  <a:gd name="connsiteY10-214" fmla="*/ 307181 h 592931"/>
                  <a:gd name="connsiteX11-215" fmla="*/ 301722 w 580329"/>
                  <a:gd name="connsiteY11-216" fmla="*/ 119062 h 592931"/>
                  <a:gd name="connsiteX12-217" fmla="*/ 108841 w 580329"/>
                  <a:gd name="connsiteY12-218" fmla="*/ 316706 h 592931"/>
                  <a:gd name="connsiteX13-219" fmla="*/ 223141 w 580329"/>
                  <a:gd name="connsiteY13-220" fmla="*/ 485775 h 592931"/>
                  <a:gd name="connsiteX14-221" fmla="*/ 223141 w 580329"/>
                  <a:gd name="connsiteY14-222" fmla="*/ 592931 h 592931"/>
                  <a:gd name="connsiteX15-223" fmla="*/ 125510 w 580329"/>
                  <a:gd name="connsiteY15-224" fmla="*/ 590550 h 592931"/>
                  <a:gd name="connsiteX0-225" fmla="*/ 125510 w 580329"/>
                  <a:gd name="connsiteY0-226" fmla="*/ 590550 h 592931"/>
                  <a:gd name="connsiteX1-227" fmla="*/ 123129 w 580329"/>
                  <a:gd name="connsiteY1-228" fmla="*/ 531019 h 592931"/>
                  <a:gd name="connsiteX2-229" fmla="*/ 15972 w 580329"/>
                  <a:gd name="connsiteY2-230" fmla="*/ 173831 h 592931"/>
                  <a:gd name="connsiteX3-231" fmla="*/ 299341 w 580329"/>
                  <a:gd name="connsiteY3-232" fmla="*/ 0 h 592931"/>
                  <a:gd name="connsiteX4-233" fmla="*/ 542229 w 580329"/>
                  <a:gd name="connsiteY4-234" fmla="*/ 138112 h 592931"/>
                  <a:gd name="connsiteX5-235" fmla="*/ 580329 w 580329"/>
                  <a:gd name="connsiteY5-236" fmla="*/ 407194 h 592931"/>
                  <a:gd name="connsiteX6-237" fmla="*/ 461266 w 580329"/>
                  <a:gd name="connsiteY6-238" fmla="*/ 557212 h 592931"/>
                  <a:gd name="connsiteX7-239" fmla="*/ 461266 w 580329"/>
                  <a:gd name="connsiteY7-240" fmla="*/ 588169 h 592931"/>
                  <a:gd name="connsiteX8-241" fmla="*/ 358872 w 580329"/>
                  <a:gd name="connsiteY8-242" fmla="*/ 588169 h 592931"/>
                  <a:gd name="connsiteX9-243" fmla="*/ 358872 w 580329"/>
                  <a:gd name="connsiteY9-244" fmla="*/ 481012 h 592931"/>
                  <a:gd name="connsiteX10-245" fmla="*/ 492222 w 580329"/>
                  <a:gd name="connsiteY10-246" fmla="*/ 307181 h 592931"/>
                  <a:gd name="connsiteX11-247" fmla="*/ 301722 w 580329"/>
                  <a:gd name="connsiteY11-248" fmla="*/ 119062 h 592931"/>
                  <a:gd name="connsiteX12-249" fmla="*/ 108841 w 580329"/>
                  <a:gd name="connsiteY12-250" fmla="*/ 316706 h 592931"/>
                  <a:gd name="connsiteX13-251" fmla="*/ 223141 w 580329"/>
                  <a:gd name="connsiteY13-252" fmla="*/ 485775 h 592931"/>
                  <a:gd name="connsiteX14-253" fmla="*/ 223141 w 580329"/>
                  <a:gd name="connsiteY14-254" fmla="*/ 592931 h 592931"/>
                  <a:gd name="connsiteX15-255" fmla="*/ 125510 w 580329"/>
                  <a:gd name="connsiteY15-256" fmla="*/ 590550 h 592931"/>
                  <a:gd name="connsiteX0-257" fmla="*/ 125510 w 597304"/>
                  <a:gd name="connsiteY0-258" fmla="*/ 590550 h 592931"/>
                  <a:gd name="connsiteX1-259" fmla="*/ 123129 w 597304"/>
                  <a:gd name="connsiteY1-260" fmla="*/ 531019 h 592931"/>
                  <a:gd name="connsiteX2-261" fmla="*/ 15972 w 597304"/>
                  <a:gd name="connsiteY2-262" fmla="*/ 173831 h 592931"/>
                  <a:gd name="connsiteX3-263" fmla="*/ 299341 w 597304"/>
                  <a:gd name="connsiteY3-264" fmla="*/ 0 h 592931"/>
                  <a:gd name="connsiteX4-265" fmla="*/ 542229 w 597304"/>
                  <a:gd name="connsiteY4-266" fmla="*/ 138112 h 592931"/>
                  <a:gd name="connsiteX5-267" fmla="*/ 580329 w 597304"/>
                  <a:gd name="connsiteY5-268" fmla="*/ 407194 h 592931"/>
                  <a:gd name="connsiteX6-269" fmla="*/ 461266 w 597304"/>
                  <a:gd name="connsiteY6-270" fmla="*/ 557212 h 592931"/>
                  <a:gd name="connsiteX7-271" fmla="*/ 461266 w 597304"/>
                  <a:gd name="connsiteY7-272" fmla="*/ 588169 h 592931"/>
                  <a:gd name="connsiteX8-273" fmla="*/ 358872 w 597304"/>
                  <a:gd name="connsiteY8-274" fmla="*/ 588169 h 592931"/>
                  <a:gd name="connsiteX9-275" fmla="*/ 358872 w 597304"/>
                  <a:gd name="connsiteY9-276" fmla="*/ 481012 h 592931"/>
                  <a:gd name="connsiteX10-277" fmla="*/ 492222 w 597304"/>
                  <a:gd name="connsiteY10-278" fmla="*/ 307181 h 592931"/>
                  <a:gd name="connsiteX11-279" fmla="*/ 301722 w 597304"/>
                  <a:gd name="connsiteY11-280" fmla="*/ 119062 h 592931"/>
                  <a:gd name="connsiteX12-281" fmla="*/ 108841 w 597304"/>
                  <a:gd name="connsiteY12-282" fmla="*/ 316706 h 592931"/>
                  <a:gd name="connsiteX13-283" fmla="*/ 223141 w 597304"/>
                  <a:gd name="connsiteY13-284" fmla="*/ 485775 h 592931"/>
                  <a:gd name="connsiteX14-285" fmla="*/ 223141 w 597304"/>
                  <a:gd name="connsiteY14-286" fmla="*/ 592931 h 592931"/>
                  <a:gd name="connsiteX15-287" fmla="*/ 125510 w 597304"/>
                  <a:gd name="connsiteY15-288" fmla="*/ 590550 h 592931"/>
                  <a:gd name="connsiteX0-289" fmla="*/ 125510 w 599510"/>
                  <a:gd name="connsiteY0-290" fmla="*/ 590550 h 592931"/>
                  <a:gd name="connsiteX1-291" fmla="*/ 123129 w 599510"/>
                  <a:gd name="connsiteY1-292" fmla="*/ 531019 h 592931"/>
                  <a:gd name="connsiteX2-293" fmla="*/ 15972 w 599510"/>
                  <a:gd name="connsiteY2-294" fmla="*/ 173831 h 592931"/>
                  <a:gd name="connsiteX3-295" fmla="*/ 299341 w 599510"/>
                  <a:gd name="connsiteY3-296" fmla="*/ 0 h 592931"/>
                  <a:gd name="connsiteX4-297" fmla="*/ 549373 w 599510"/>
                  <a:gd name="connsiteY4-298" fmla="*/ 133349 h 592931"/>
                  <a:gd name="connsiteX5-299" fmla="*/ 580329 w 599510"/>
                  <a:gd name="connsiteY5-300" fmla="*/ 407194 h 592931"/>
                  <a:gd name="connsiteX6-301" fmla="*/ 461266 w 599510"/>
                  <a:gd name="connsiteY6-302" fmla="*/ 557212 h 592931"/>
                  <a:gd name="connsiteX7-303" fmla="*/ 461266 w 599510"/>
                  <a:gd name="connsiteY7-304" fmla="*/ 588169 h 592931"/>
                  <a:gd name="connsiteX8-305" fmla="*/ 358872 w 599510"/>
                  <a:gd name="connsiteY8-306" fmla="*/ 588169 h 592931"/>
                  <a:gd name="connsiteX9-307" fmla="*/ 358872 w 599510"/>
                  <a:gd name="connsiteY9-308" fmla="*/ 481012 h 592931"/>
                  <a:gd name="connsiteX10-309" fmla="*/ 492222 w 599510"/>
                  <a:gd name="connsiteY10-310" fmla="*/ 307181 h 592931"/>
                  <a:gd name="connsiteX11-311" fmla="*/ 301722 w 599510"/>
                  <a:gd name="connsiteY11-312" fmla="*/ 119062 h 592931"/>
                  <a:gd name="connsiteX12-313" fmla="*/ 108841 w 599510"/>
                  <a:gd name="connsiteY12-314" fmla="*/ 316706 h 592931"/>
                  <a:gd name="connsiteX13-315" fmla="*/ 223141 w 599510"/>
                  <a:gd name="connsiteY13-316" fmla="*/ 485775 h 592931"/>
                  <a:gd name="connsiteX14-317" fmla="*/ 223141 w 599510"/>
                  <a:gd name="connsiteY14-318" fmla="*/ 592931 h 592931"/>
                  <a:gd name="connsiteX15-319" fmla="*/ 125510 w 599510"/>
                  <a:gd name="connsiteY15-320" fmla="*/ 590550 h 592931"/>
                  <a:gd name="connsiteX0-321" fmla="*/ 125510 w 599510"/>
                  <a:gd name="connsiteY0-322" fmla="*/ 590550 h 592931"/>
                  <a:gd name="connsiteX1-323" fmla="*/ 123129 w 599510"/>
                  <a:gd name="connsiteY1-324" fmla="*/ 531019 h 592931"/>
                  <a:gd name="connsiteX2-325" fmla="*/ 15972 w 599510"/>
                  <a:gd name="connsiteY2-326" fmla="*/ 173831 h 592931"/>
                  <a:gd name="connsiteX3-327" fmla="*/ 299341 w 599510"/>
                  <a:gd name="connsiteY3-328" fmla="*/ 0 h 592931"/>
                  <a:gd name="connsiteX4-329" fmla="*/ 549373 w 599510"/>
                  <a:gd name="connsiteY4-330" fmla="*/ 133349 h 592931"/>
                  <a:gd name="connsiteX5-331" fmla="*/ 580329 w 599510"/>
                  <a:gd name="connsiteY5-332" fmla="*/ 407194 h 592931"/>
                  <a:gd name="connsiteX6-333" fmla="*/ 461266 w 599510"/>
                  <a:gd name="connsiteY6-334" fmla="*/ 557212 h 592931"/>
                  <a:gd name="connsiteX7-335" fmla="*/ 461266 w 599510"/>
                  <a:gd name="connsiteY7-336" fmla="*/ 588169 h 592931"/>
                  <a:gd name="connsiteX8-337" fmla="*/ 358872 w 599510"/>
                  <a:gd name="connsiteY8-338" fmla="*/ 588169 h 592931"/>
                  <a:gd name="connsiteX9-339" fmla="*/ 358872 w 599510"/>
                  <a:gd name="connsiteY9-340" fmla="*/ 481012 h 592931"/>
                  <a:gd name="connsiteX10-341" fmla="*/ 492222 w 599510"/>
                  <a:gd name="connsiteY10-342" fmla="*/ 307181 h 592931"/>
                  <a:gd name="connsiteX11-343" fmla="*/ 301722 w 599510"/>
                  <a:gd name="connsiteY11-344" fmla="*/ 119062 h 592931"/>
                  <a:gd name="connsiteX12-345" fmla="*/ 108841 w 599510"/>
                  <a:gd name="connsiteY12-346" fmla="*/ 316706 h 592931"/>
                  <a:gd name="connsiteX13-347" fmla="*/ 223141 w 599510"/>
                  <a:gd name="connsiteY13-348" fmla="*/ 485775 h 592931"/>
                  <a:gd name="connsiteX14-349" fmla="*/ 223141 w 599510"/>
                  <a:gd name="connsiteY14-350" fmla="*/ 592931 h 592931"/>
                  <a:gd name="connsiteX15-351" fmla="*/ 125510 w 599510"/>
                  <a:gd name="connsiteY15-352" fmla="*/ 590550 h 592931"/>
                  <a:gd name="connsiteX0-353" fmla="*/ 125510 w 595939"/>
                  <a:gd name="connsiteY0-354" fmla="*/ 590550 h 592931"/>
                  <a:gd name="connsiteX1-355" fmla="*/ 123129 w 595939"/>
                  <a:gd name="connsiteY1-356" fmla="*/ 531019 h 592931"/>
                  <a:gd name="connsiteX2-357" fmla="*/ 15972 w 595939"/>
                  <a:gd name="connsiteY2-358" fmla="*/ 173831 h 592931"/>
                  <a:gd name="connsiteX3-359" fmla="*/ 299341 w 595939"/>
                  <a:gd name="connsiteY3-360" fmla="*/ 0 h 592931"/>
                  <a:gd name="connsiteX4-361" fmla="*/ 549373 w 595939"/>
                  <a:gd name="connsiteY4-362" fmla="*/ 133349 h 592931"/>
                  <a:gd name="connsiteX5-363" fmla="*/ 580329 w 595939"/>
                  <a:gd name="connsiteY5-364" fmla="*/ 407194 h 592931"/>
                  <a:gd name="connsiteX6-365" fmla="*/ 461266 w 595939"/>
                  <a:gd name="connsiteY6-366" fmla="*/ 557212 h 592931"/>
                  <a:gd name="connsiteX7-367" fmla="*/ 461266 w 595939"/>
                  <a:gd name="connsiteY7-368" fmla="*/ 588169 h 592931"/>
                  <a:gd name="connsiteX8-369" fmla="*/ 358872 w 595939"/>
                  <a:gd name="connsiteY8-370" fmla="*/ 588169 h 592931"/>
                  <a:gd name="connsiteX9-371" fmla="*/ 358872 w 595939"/>
                  <a:gd name="connsiteY9-372" fmla="*/ 481012 h 592931"/>
                  <a:gd name="connsiteX10-373" fmla="*/ 492222 w 595939"/>
                  <a:gd name="connsiteY10-374" fmla="*/ 307181 h 592931"/>
                  <a:gd name="connsiteX11-375" fmla="*/ 301722 w 595939"/>
                  <a:gd name="connsiteY11-376" fmla="*/ 119062 h 592931"/>
                  <a:gd name="connsiteX12-377" fmla="*/ 108841 w 595939"/>
                  <a:gd name="connsiteY12-378" fmla="*/ 316706 h 592931"/>
                  <a:gd name="connsiteX13-379" fmla="*/ 223141 w 595939"/>
                  <a:gd name="connsiteY13-380" fmla="*/ 485775 h 592931"/>
                  <a:gd name="connsiteX14-381" fmla="*/ 223141 w 595939"/>
                  <a:gd name="connsiteY14-382" fmla="*/ 592931 h 592931"/>
                  <a:gd name="connsiteX15-383" fmla="*/ 125510 w 595939"/>
                  <a:gd name="connsiteY15-384" fmla="*/ 590550 h 592931"/>
                  <a:gd name="connsiteX0-385" fmla="*/ 125510 w 595939"/>
                  <a:gd name="connsiteY0-386" fmla="*/ 590550 h 592931"/>
                  <a:gd name="connsiteX1-387" fmla="*/ 123129 w 595939"/>
                  <a:gd name="connsiteY1-388" fmla="*/ 531019 h 592931"/>
                  <a:gd name="connsiteX2-389" fmla="*/ 15972 w 595939"/>
                  <a:gd name="connsiteY2-390" fmla="*/ 173831 h 592931"/>
                  <a:gd name="connsiteX3-391" fmla="*/ 299341 w 595939"/>
                  <a:gd name="connsiteY3-392" fmla="*/ 0 h 592931"/>
                  <a:gd name="connsiteX4-393" fmla="*/ 549373 w 595939"/>
                  <a:gd name="connsiteY4-394" fmla="*/ 133349 h 592931"/>
                  <a:gd name="connsiteX5-395" fmla="*/ 580329 w 595939"/>
                  <a:gd name="connsiteY5-396" fmla="*/ 407194 h 592931"/>
                  <a:gd name="connsiteX6-397" fmla="*/ 461266 w 595939"/>
                  <a:gd name="connsiteY6-398" fmla="*/ 557212 h 592931"/>
                  <a:gd name="connsiteX7-399" fmla="*/ 461266 w 595939"/>
                  <a:gd name="connsiteY7-400" fmla="*/ 588169 h 592931"/>
                  <a:gd name="connsiteX8-401" fmla="*/ 358872 w 595939"/>
                  <a:gd name="connsiteY8-402" fmla="*/ 588169 h 592931"/>
                  <a:gd name="connsiteX9-403" fmla="*/ 358872 w 595939"/>
                  <a:gd name="connsiteY9-404" fmla="*/ 481012 h 592931"/>
                  <a:gd name="connsiteX10-405" fmla="*/ 492222 w 595939"/>
                  <a:gd name="connsiteY10-406" fmla="*/ 307181 h 592931"/>
                  <a:gd name="connsiteX11-407" fmla="*/ 301722 w 595939"/>
                  <a:gd name="connsiteY11-408" fmla="*/ 119062 h 592931"/>
                  <a:gd name="connsiteX12-409" fmla="*/ 108841 w 595939"/>
                  <a:gd name="connsiteY12-410" fmla="*/ 316706 h 592931"/>
                  <a:gd name="connsiteX13-411" fmla="*/ 223141 w 595939"/>
                  <a:gd name="connsiteY13-412" fmla="*/ 485775 h 592931"/>
                  <a:gd name="connsiteX14-413" fmla="*/ 223141 w 595939"/>
                  <a:gd name="connsiteY14-414" fmla="*/ 592931 h 592931"/>
                  <a:gd name="connsiteX15-415" fmla="*/ 125510 w 595939"/>
                  <a:gd name="connsiteY15-416" fmla="*/ 590550 h 592931"/>
                  <a:gd name="connsiteX0-417" fmla="*/ 125510 w 553955"/>
                  <a:gd name="connsiteY0-418" fmla="*/ 590550 h 592931"/>
                  <a:gd name="connsiteX1-419" fmla="*/ 123129 w 553955"/>
                  <a:gd name="connsiteY1-420" fmla="*/ 531019 h 592931"/>
                  <a:gd name="connsiteX2-421" fmla="*/ 15972 w 553955"/>
                  <a:gd name="connsiteY2-422" fmla="*/ 173831 h 592931"/>
                  <a:gd name="connsiteX3-423" fmla="*/ 299341 w 553955"/>
                  <a:gd name="connsiteY3-424" fmla="*/ 0 h 592931"/>
                  <a:gd name="connsiteX4-425" fmla="*/ 549373 w 553955"/>
                  <a:gd name="connsiteY4-426" fmla="*/ 133349 h 592931"/>
                  <a:gd name="connsiteX5-427" fmla="*/ 461266 w 553955"/>
                  <a:gd name="connsiteY5-428" fmla="*/ 557212 h 592931"/>
                  <a:gd name="connsiteX6-429" fmla="*/ 461266 w 553955"/>
                  <a:gd name="connsiteY6-430" fmla="*/ 588169 h 592931"/>
                  <a:gd name="connsiteX7-431" fmla="*/ 358872 w 553955"/>
                  <a:gd name="connsiteY7-432" fmla="*/ 588169 h 592931"/>
                  <a:gd name="connsiteX8-433" fmla="*/ 358872 w 553955"/>
                  <a:gd name="connsiteY8-434" fmla="*/ 481012 h 592931"/>
                  <a:gd name="connsiteX9-435" fmla="*/ 492222 w 553955"/>
                  <a:gd name="connsiteY9-436" fmla="*/ 307181 h 592931"/>
                  <a:gd name="connsiteX10-437" fmla="*/ 301722 w 553955"/>
                  <a:gd name="connsiteY10-438" fmla="*/ 119062 h 592931"/>
                  <a:gd name="connsiteX11-439" fmla="*/ 108841 w 553955"/>
                  <a:gd name="connsiteY11-440" fmla="*/ 316706 h 592931"/>
                  <a:gd name="connsiteX12-441" fmla="*/ 223141 w 553955"/>
                  <a:gd name="connsiteY12-442" fmla="*/ 485775 h 592931"/>
                  <a:gd name="connsiteX13-443" fmla="*/ 223141 w 553955"/>
                  <a:gd name="connsiteY13-444" fmla="*/ 592931 h 592931"/>
                  <a:gd name="connsiteX14-445" fmla="*/ 125510 w 553955"/>
                  <a:gd name="connsiteY14-446" fmla="*/ 590550 h 592931"/>
                  <a:gd name="connsiteX0-447" fmla="*/ 125510 w 596292"/>
                  <a:gd name="connsiteY0-448" fmla="*/ 590550 h 592931"/>
                  <a:gd name="connsiteX1-449" fmla="*/ 123129 w 596292"/>
                  <a:gd name="connsiteY1-450" fmla="*/ 531019 h 592931"/>
                  <a:gd name="connsiteX2-451" fmla="*/ 15972 w 596292"/>
                  <a:gd name="connsiteY2-452" fmla="*/ 173831 h 592931"/>
                  <a:gd name="connsiteX3-453" fmla="*/ 299341 w 596292"/>
                  <a:gd name="connsiteY3-454" fmla="*/ 0 h 592931"/>
                  <a:gd name="connsiteX4-455" fmla="*/ 549373 w 596292"/>
                  <a:gd name="connsiteY4-456" fmla="*/ 133349 h 592931"/>
                  <a:gd name="connsiteX5-457" fmla="*/ 461266 w 596292"/>
                  <a:gd name="connsiteY5-458" fmla="*/ 557212 h 592931"/>
                  <a:gd name="connsiteX6-459" fmla="*/ 461266 w 596292"/>
                  <a:gd name="connsiteY6-460" fmla="*/ 588169 h 592931"/>
                  <a:gd name="connsiteX7-461" fmla="*/ 358872 w 596292"/>
                  <a:gd name="connsiteY7-462" fmla="*/ 588169 h 592931"/>
                  <a:gd name="connsiteX8-463" fmla="*/ 358872 w 596292"/>
                  <a:gd name="connsiteY8-464" fmla="*/ 481012 h 592931"/>
                  <a:gd name="connsiteX9-465" fmla="*/ 492222 w 596292"/>
                  <a:gd name="connsiteY9-466" fmla="*/ 307181 h 592931"/>
                  <a:gd name="connsiteX10-467" fmla="*/ 301722 w 596292"/>
                  <a:gd name="connsiteY10-468" fmla="*/ 119062 h 592931"/>
                  <a:gd name="connsiteX11-469" fmla="*/ 108841 w 596292"/>
                  <a:gd name="connsiteY11-470" fmla="*/ 316706 h 592931"/>
                  <a:gd name="connsiteX12-471" fmla="*/ 223141 w 596292"/>
                  <a:gd name="connsiteY12-472" fmla="*/ 485775 h 592931"/>
                  <a:gd name="connsiteX13-473" fmla="*/ 223141 w 596292"/>
                  <a:gd name="connsiteY13-474" fmla="*/ 592931 h 592931"/>
                  <a:gd name="connsiteX14-475" fmla="*/ 125510 w 596292"/>
                  <a:gd name="connsiteY14-476" fmla="*/ 590550 h 592931"/>
                  <a:gd name="connsiteX0-477" fmla="*/ 125510 w 602358"/>
                  <a:gd name="connsiteY0-478" fmla="*/ 590550 h 592931"/>
                  <a:gd name="connsiteX1-479" fmla="*/ 123129 w 602358"/>
                  <a:gd name="connsiteY1-480" fmla="*/ 531019 h 592931"/>
                  <a:gd name="connsiteX2-481" fmla="*/ 15972 w 602358"/>
                  <a:gd name="connsiteY2-482" fmla="*/ 173831 h 592931"/>
                  <a:gd name="connsiteX3-483" fmla="*/ 299341 w 602358"/>
                  <a:gd name="connsiteY3-484" fmla="*/ 0 h 592931"/>
                  <a:gd name="connsiteX4-485" fmla="*/ 549373 w 602358"/>
                  <a:gd name="connsiteY4-486" fmla="*/ 133349 h 592931"/>
                  <a:gd name="connsiteX5-487" fmla="*/ 461266 w 602358"/>
                  <a:gd name="connsiteY5-488" fmla="*/ 557212 h 592931"/>
                  <a:gd name="connsiteX6-489" fmla="*/ 461266 w 602358"/>
                  <a:gd name="connsiteY6-490" fmla="*/ 588169 h 592931"/>
                  <a:gd name="connsiteX7-491" fmla="*/ 358872 w 602358"/>
                  <a:gd name="connsiteY7-492" fmla="*/ 588169 h 592931"/>
                  <a:gd name="connsiteX8-493" fmla="*/ 358872 w 602358"/>
                  <a:gd name="connsiteY8-494" fmla="*/ 481012 h 592931"/>
                  <a:gd name="connsiteX9-495" fmla="*/ 492222 w 602358"/>
                  <a:gd name="connsiteY9-496" fmla="*/ 307181 h 592931"/>
                  <a:gd name="connsiteX10-497" fmla="*/ 301722 w 602358"/>
                  <a:gd name="connsiteY10-498" fmla="*/ 119062 h 592931"/>
                  <a:gd name="connsiteX11-499" fmla="*/ 108841 w 602358"/>
                  <a:gd name="connsiteY11-500" fmla="*/ 316706 h 592931"/>
                  <a:gd name="connsiteX12-501" fmla="*/ 223141 w 602358"/>
                  <a:gd name="connsiteY12-502" fmla="*/ 485775 h 592931"/>
                  <a:gd name="connsiteX13-503" fmla="*/ 223141 w 602358"/>
                  <a:gd name="connsiteY13-504" fmla="*/ 592931 h 592931"/>
                  <a:gd name="connsiteX14-505" fmla="*/ 125510 w 602358"/>
                  <a:gd name="connsiteY14-506" fmla="*/ 590550 h 592931"/>
                  <a:gd name="connsiteX0-507" fmla="*/ 125510 w 602358"/>
                  <a:gd name="connsiteY0-508" fmla="*/ 590550 h 592931"/>
                  <a:gd name="connsiteX1-509" fmla="*/ 123129 w 602358"/>
                  <a:gd name="connsiteY1-510" fmla="*/ 531019 h 592931"/>
                  <a:gd name="connsiteX2-511" fmla="*/ 15972 w 602358"/>
                  <a:gd name="connsiteY2-512" fmla="*/ 173831 h 592931"/>
                  <a:gd name="connsiteX3-513" fmla="*/ 299341 w 602358"/>
                  <a:gd name="connsiteY3-514" fmla="*/ 0 h 592931"/>
                  <a:gd name="connsiteX4-515" fmla="*/ 549373 w 602358"/>
                  <a:gd name="connsiteY4-516" fmla="*/ 133349 h 592931"/>
                  <a:gd name="connsiteX5-517" fmla="*/ 461266 w 602358"/>
                  <a:gd name="connsiteY5-518" fmla="*/ 557212 h 592931"/>
                  <a:gd name="connsiteX6-519" fmla="*/ 461266 w 602358"/>
                  <a:gd name="connsiteY6-520" fmla="*/ 588169 h 592931"/>
                  <a:gd name="connsiteX7-521" fmla="*/ 358872 w 602358"/>
                  <a:gd name="connsiteY7-522" fmla="*/ 588169 h 592931"/>
                  <a:gd name="connsiteX8-523" fmla="*/ 368397 w 602358"/>
                  <a:gd name="connsiteY8-524" fmla="*/ 500062 h 592931"/>
                  <a:gd name="connsiteX9-525" fmla="*/ 492222 w 602358"/>
                  <a:gd name="connsiteY9-526" fmla="*/ 307181 h 592931"/>
                  <a:gd name="connsiteX10-527" fmla="*/ 301722 w 602358"/>
                  <a:gd name="connsiteY10-528" fmla="*/ 119062 h 592931"/>
                  <a:gd name="connsiteX11-529" fmla="*/ 108841 w 602358"/>
                  <a:gd name="connsiteY11-530" fmla="*/ 316706 h 592931"/>
                  <a:gd name="connsiteX12-531" fmla="*/ 223141 w 602358"/>
                  <a:gd name="connsiteY12-532" fmla="*/ 485775 h 592931"/>
                  <a:gd name="connsiteX13-533" fmla="*/ 223141 w 602358"/>
                  <a:gd name="connsiteY13-534" fmla="*/ 592931 h 592931"/>
                  <a:gd name="connsiteX14-535" fmla="*/ 125510 w 602358"/>
                  <a:gd name="connsiteY14-536" fmla="*/ 590550 h 592931"/>
                  <a:gd name="connsiteX0-537" fmla="*/ 125510 w 602358"/>
                  <a:gd name="connsiteY0-538" fmla="*/ 590550 h 592931"/>
                  <a:gd name="connsiteX1-539" fmla="*/ 123129 w 602358"/>
                  <a:gd name="connsiteY1-540" fmla="*/ 531019 h 592931"/>
                  <a:gd name="connsiteX2-541" fmla="*/ 15972 w 602358"/>
                  <a:gd name="connsiteY2-542" fmla="*/ 173831 h 592931"/>
                  <a:gd name="connsiteX3-543" fmla="*/ 299341 w 602358"/>
                  <a:gd name="connsiteY3-544" fmla="*/ 0 h 592931"/>
                  <a:gd name="connsiteX4-545" fmla="*/ 549373 w 602358"/>
                  <a:gd name="connsiteY4-546" fmla="*/ 133349 h 592931"/>
                  <a:gd name="connsiteX5-547" fmla="*/ 461266 w 602358"/>
                  <a:gd name="connsiteY5-548" fmla="*/ 557212 h 592931"/>
                  <a:gd name="connsiteX6-549" fmla="*/ 461266 w 602358"/>
                  <a:gd name="connsiteY6-550" fmla="*/ 588169 h 592931"/>
                  <a:gd name="connsiteX7-551" fmla="*/ 358872 w 602358"/>
                  <a:gd name="connsiteY7-552" fmla="*/ 588169 h 592931"/>
                  <a:gd name="connsiteX8-553" fmla="*/ 368397 w 602358"/>
                  <a:gd name="connsiteY8-554" fmla="*/ 500062 h 592931"/>
                  <a:gd name="connsiteX9-555" fmla="*/ 492222 w 602358"/>
                  <a:gd name="connsiteY9-556" fmla="*/ 307181 h 592931"/>
                  <a:gd name="connsiteX10-557" fmla="*/ 301722 w 602358"/>
                  <a:gd name="connsiteY10-558" fmla="*/ 119062 h 592931"/>
                  <a:gd name="connsiteX11-559" fmla="*/ 108841 w 602358"/>
                  <a:gd name="connsiteY11-560" fmla="*/ 316706 h 592931"/>
                  <a:gd name="connsiteX12-561" fmla="*/ 223141 w 602358"/>
                  <a:gd name="connsiteY12-562" fmla="*/ 485775 h 592931"/>
                  <a:gd name="connsiteX13-563" fmla="*/ 223141 w 602358"/>
                  <a:gd name="connsiteY13-564" fmla="*/ 592931 h 592931"/>
                  <a:gd name="connsiteX14-565" fmla="*/ 125510 w 602358"/>
                  <a:gd name="connsiteY14-566" fmla="*/ 590550 h 592931"/>
                  <a:gd name="connsiteX0-567" fmla="*/ 125510 w 602358"/>
                  <a:gd name="connsiteY0-568" fmla="*/ 590550 h 592931"/>
                  <a:gd name="connsiteX1-569" fmla="*/ 123129 w 602358"/>
                  <a:gd name="connsiteY1-570" fmla="*/ 531019 h 592931"/>
                  <a:gd name="connsiteX2-571" fmla="*/ 15972 w 602358"/>
                  <a:gd name="connsiteY2-572" fmla="*/ 173831 h 592931"/>
                  <a:gd name="connsiteX3-573" fmla="*/ 299341 w 602358"/>
                  <a:gd name="connsiteY3-574" fmla="*/ 0 h 592931"/>
                  <a:gd name="connsiteX4-575" fmla="*/ 549373 w 602358"/>
                  <a:gd name="connsiteY4-576" fmla="*/ 133349 h 592931"/>
                  <a:gd name="connsiteX5-577" fmla="*/ 461266 w 602358"/>
                  <a:gd name="connsiteY5-578" fmla="*/ 557212 h 592931"/>
                  <a:gd name="connsiteX6-579" fmla="*/ 461266 w 602358"/>
                  <a:gd name="connsiteY6-580" fmla="*/ 588169 h 592931"/>
                  <a:gd name="connsiteX7-581" fmla="*/ 358872 w 602358"/>
                  <a:gd name="connsiteY7-582" fmla="*/ 588169 h 592931"/>
                  <a:gd name="connsiteX8-583" fmla="*/ 368397 w 602358"/>
                  <a:gd name="connsiteY8-584" fmla="*/ 500062 h 592931"/>
                  <a:gd name="connsiteX9-585" fmla="*/ 492222 w 602358"/>
                  <a:gd name="connsiteY9-586" fmla="*/ 307181 h 592931"/>
                  <a:gd name="connsiteX10-587" fmla="*/ 301722 w 602358"/>
                  <a:gd name="connsiteY10-588" fmla="*/ 119062 h 592931"/>
                  <a:gd name="connsiteX11-589" fmla="*/ 108841 w 602358"/>
                  <a:gd name="connsiteY11-590" fmla="*/ 316706 h 592931"/>
                  <a:gd name="connsiteX12-591" fmla="*/ 223141 w 602358"/>
                  <a:gd name="connsiteY12-592" fmla="*/ 485775 h 592931"/>
                  <a:gd name="connsiteX13-593" fmla="*/ 223141 w 602358"/>
                  <a:gd name="connsiteY13-594" fmla="*/ 592931 h 592931"/>
                  <a:gd name="connsiteX14-595" fmla="*/ 125510 w 602358"/>
                  <a:gd name="connsiteY14-596" fmla="*/ 590550 h 592931"/>
                  <a:gd name="connsiteX0-597" fmla="*/ 125510 w 602358"/>
                  <a:gd name="connsiteY0-598" fmla="*/ 590550 h 592931"/>
                  <a:gd name="connsiteX1-599" fmla="*/ 123129 w 602358"/>
                  <a:gd name="connsiteY1-600" fmla="*/ 531019 h 592931"/>
                  <a:gd name="connsiteX2-601" fmla="*/ 15972 w 602358"/>
                  <a:gd name="connsiteY2-602" fmla="*/ 173831 h 592931"/>
                  <a:gd name="connsiteX3-603" fmla="*/ 299341 w 602358"/>
                  <a:gd name="connsiteY3-604" fmla="*/ 0 h 592931"/>
                  <a:gd name="connsiteX4-605" fmla="*/ 549373 w 602358"/>
                  <a:gd name="connsiteY4-606" fmla="*/ 133349 h 592931"/>
                  <a:gd name="connsiteX5-607" fmla="*/ 461266 w 602358"/>
                  <a:gd name="connsiteY5-608" fmla="*/ 557212 h 592931"/>
                  <a:gd name="connsiteX6-609" fmla="*/ 461266 w 602358"/>
                  <a:gd name="connsiteY6-610" fmla="*/ 588169 h 592931"/>
                  <a:gd name="connsiteX7-611" fmla="*/ 358872 w 602358"/>
                  <a:gd name="connsiteY7-612" fmla="*/ 588169 h 592931"/>
                  <a:gd name="connsiteX8-613" fmla="*/ 368397 w 602358"/>
                  <a:gd name="connsiteY8-614" fmla="*/ 500062 h 592931"/>
                  <a:gd name="connsiteX9-615" fmla="*/ 492222 w 602358"/>
                  <a:gd name="connsiteY9-616" fmla="*/ 307181 h 592931"/>
                  <a:gd name="connsiteX10-617" fmla="*/ 301722 w 602358"/>
                  <a:gd name="connsiteY10-618" fmla="*/ 119062 h 592931"/>
                  <a:gd name="connsiteX11-619" fmla="*/ 108841 w 602358"/>
                  <a:gd name="connsiteY11-620" fmla="*/ 316706 h 592931"/>
                  <a:gd name="connsiteX12-621" fmla="*/ 223141 w 602358"/>
                  <a:gd name="connsiteY12-622" fmla="*/ 485775 h 592931"/>
                  <a:gd name="connsiteX13-623" fmla="*/ 223141 w 602358"/>
                  <a:gd name="connsiteY13-624" fmla="*/ 592931 h 592931"/>
                  <a:gd name="connsiteX14-625" fmla="*/ 125510 w 602358"/>
                  <a:gd name="connsiteY14-626" fmla="*/ 590550 h 592931"/>
                  <a:gd name="connsiteX0-627" fmla="*/ 125510 w 602358"/>
                  <a:gd name="connsiteY0-628" fmla="*/ 590550 h 592931"/>
                  <a:gd name="connsiteX1-629" fmla="*/ 123129 w 602358"/>
                  <a:gd name="connsiteY1-630" fmla="*/ 531019 h 592931"/>
                  <a:gd name="connsiteX2-631" fmla="*/ 15972 w 602358"/>
                  <a:gd name="connsiteY2-632" fmla="*/ 173831 h 592931"/>
                  <a:gd name="connsiteX3-633" fmla="*/ 299341 w 602358"/>
                  <a:gd name="connsiteY3-634" fmla="*/ 0 h 592931"/>
                  <a:gd name="connsiteX4-635" fmla="*/ 549373 w 602358"/>
                  <a:gd name="connsiteY4-636" fmla="*/ 133349 h 592931"/>
                  <a:gd name="connsiteX5-637" fmla="*/ 461266 w 602358"/>
                  <a:gd name="connsiteY5-638" fmla="*/ 557212 h 592931"/>
                  <a:gd name="connsiteX6-639" fmla="*/ 461266 w 602358"/>
                  <a:gd name="connsiteY6-640" fmla="*/ 588169 h 592931"/>
                  <a:gd name="connsiteX7-641" fmla="*/ 358872 w 602358"/>
                  <a:gd name="connsiteY7-642" fmla="*/ 588169 h 592931"/>
                  <a:gd name="connsiteX8-643" fmla="*/ 368397 w 602358"/>
                  <a:gd name="connsiteY8-644" fmla="*/ 500062 h 592931"/>
                  <a:gd name="connsiteX9-645" fmla="*/ 492222 w 602358"/>
                  <a:gd name="connsiteY9-646" fmla="*/ 307181 h 592931"/>
                  <a:gd name="connsiteX10-647" fmla="*/ 304103 w 602358"/>
                  <a:gd name="connsiteY10-648" fmla="*/ 111918 h 592931"/>
                  <a:gd name="connsiteX11-649" fmla="*/ 108841 w 602358"/>
                  <a:gd name="connsiteY11-650" fmla="*/ 316706 h 592931"/>
                  <a:gd name="connsiteX12-651" fmla="*/ 223141 w 602358"/>
                  <a:gd name="connsiteY12-652" fmla="*/ 485775 h 592931"/>
                  <a:gd name="connsiteX13-653" fmla="*/ 223141 w 602358"/>
                  <a:gd name="connsiteY13-654" fmla="*/ 592931 h 592931"/>
                  <a:gd name="connsiteX14-655" fmla="*/ 125510 w 602358"/>
                  <a:gd name="connsiteY14-656" fmla="*/ 590550 h 592931"/>
                  <a:gd name="connsiteX0-657" fmla="*/ 125510 w 602358"/>
                  <a:gd name="connsiteY0-658" fmla="*/ 590550 h 592931"/>
                  <a:gd name="connsiteX1-659" fmla="*/ 123129 w 602358"/>
                  <a:gd name="connsiteY1-660" fmla="*/ 531019 h 592931"/>
                  <a:gd name="connsiteX2-661" fmla="*/ 15972 w 602358"/>
                  <a:gd name="connsiteY2-662" fmla="*/ 173831 h 592931"/>
                  <a:gd name="connsiteX3-663" fmla="*/ 299341 w 602358"/>
                  <a:gd name="connsiteY3-664" fmla="*/ 0 h 592931"/>
                  <a:gd name="connsiteX4-665" fmla="*/ 549373 w 602358"/>
                  <a:gd name="connsiteY4-666" fmla="*/ 133349 h 592931"/>
                  <a:gd name="connsiteX5-667" fmla="*/ 461266 w 602358"/>
                  <a:gd name="connsiteY5-668" fmla="*/ 557212 h 592931"/>
                  <a:gd name="connsiteX6-669" fmla="*/ 461266 w 602358"/>
                  <a:gd name="connsiteY6-670" fmla="*/ 588169 h 592931"/>
                  <a:gd name="connsiteX7-671" fmla="*/ 358872 w 602358"/>
                  <a:gd name="connsiteY7-672" fmla="*/ 588169 h 592931"/>
                  <a:gd name="connsiteX8-673" fmla="*/ 368397 w 602358"/>
                  <a:gd name="connsiteY8-674" fmla="*/ 500062 h 592931"/>
                  <a:gd name="connsiteX9-675" fmla="*/ 492222 w 602358"/>
                  <a:gd name="connsiteY9-676" fmla="*/ 307181 h 592931"/>
                  <a:gd name="connsiteX10-677" fmla="*/ 304103 w 602358"/>
                  <a:gd name="connsiteY10-678" fmla="*/ 111918 h 592931"/>
                  <a:gd name="connsiteX11-679" fmla="*/ 108841 w 602358"/>
                  <a:gd name="connsiteY11-680" fmla="*/ 316706 h 592931"/>
                  <a:gd name="connsiteX12-681" fmla="*/ 223141 w 602358"/>
                  <a:gd name="connsiteY12-682" fmla="*/ 485775 h 592931"/>
                  <a:gd name="connsiteX13-683" fmla="*/ 223141 w 602358"/>
                  <a:gd name="connsiteY13-684" fmla="*/ 592931 h 592931"/>
                  <a:gd name="connsiteX14-685" fmla="*/ 125510 w 602358"/>
                  <a:gd name="connsiteY14-686" fmla="*/ 590550 h 592931"/>
                  <a:gd name="connsiteX0-687" fmla="*/ 125510 w 602358"/>
                  <a:gd name="connsiteY0-688" fmla="*/ 590550 h 592931"/>
                  <a:gd name="connsiteX1-689" fmla="*/ 123129 w 602358"/>
                  <a:gd name="connsiteY1-690" fmla="*/ 531019 h 592931"/>
                  <a:gd name="connsiteX2-691" fmla="*/ 15972 w 602358"/>
                  <a:gd name="connsiteY2-692" fmla="*/ 173831 h 592931"/>
                  <a:gd name="connsiteX3-693" fmla="*/ 299341 w 602358"/>
                  <a:gd name="connsiteY3-694" fmla="*/ 0 h 592931"/>
                  <a:gd name="connsiteX4-695" fmla="*/ 549373 w 602358"/>
                  <a:gd name="connsiteY4-696" fmla="*/ 133349 h 592931"/>
                  <a:gd name="connsiteX5-697" fmla="*/ 461266 w 602358"/>
                  <a:gd name="connsiteY5-698" fmla="*/ 557212 h 592931"/>
                  <a:gd name="connsiteX6-699" fmla="*/ 461266 w 602358"/>
                  <a:gd name="connsiteY6-700" fmla="*/ 588169 h 592931"/>
                  <a:gd name="connsiteX7-701" fmla="*/ 358872 w 602358"/>
                  <a:gd name="connsiteY7-702" fmla="*/ 588169 h 592931"/>
                  <a:gd name="connsiteX8-703" fmla="*/ 368397 w 602358"/>
                  <a:gd name="connsiteY8-704" fmla="*/ 500062 h 592931"/>
                  <a:gd name="connsiteX9-705" fmla="*/ 492222 w 602358"/>
                  <a:gd name="connsiteY9-706" fmla="*/ 307181 h 592931"/>
                  <a:gd name="connsiteX10-707" fmla="*/ 304103 w 602358"/>
                  <a:gd name="connsiteY10-708" fmla="*/ 111918 h 592931"/>
                  <a:gd name="connsiteX11-709" fmla="*/ 108841 w 602358"/>
                  <a:gd name="connsiteY11-710" fmla="*/ 316706 h 592931"/>
                  <a:gd name="connsiteX12-711" fmla="*/ 223141 w 602358"/>
                  <a:gd name="connsiteY12-712" fmla="*/ 485775 h 592931"/>
                  <a:gd name="connsiteX13-713" fmla="*/ 223141 w 602358"/>
                  <a:gd name="connsiteY13-714" fmla="*/ 592931 h 592931"/>
                  <a:gd name="connsiteX14-715" fmla="*/ 125510 w 602358"/>
                  <a:gd name="connsiteY14-716" fmla="*/ 590550 h 592931"/>
                  <a:gd name="connsiteX0-717" fmla="*/ 125510 w 602358"/>
                  <a:gd name="connsiteY0-718" fmla="*/ 590550 h 592931"/>
                  <a:gd name="connsiteX1-719" fmla="*/ 123129 w 602358"/>
                  <a:gd name="connsiteY1-720" fmla="*/ 531019 h 592931"/>
                  <a:gd name="connsiteX2-721" fmla="*/ 15972 w 602358"/>
                  <a:gd name="connsiteY2-722" fmla="*/ 173831 h 592931"/>
                  <a:gd name="connsiteX3-723" fmla="*/ 299341 w 602358"/>
                  <a:gd name="connsiteY3-724" fmla="*/ 0 h 592931"/>
                  <a:gd name="connsiteX4-725" fmla="*/ 549373 w 602358"/>
                  <a:gd name="connsiteY4-726" fmla="*/ 133349 h 592931"/>
                  <a:gd name="connsiteX5-727" fmla="*/ 461266 w 602358"/>
                  <a:gd name="connsiteY5-728" fmla="*/ 557212 h 592931"/>
                  <a:gd name="connsiteX6-729" fmla="*/ 461266 w 602358"/>
                  <a:gd name="connsiteY6-730" fmla="*/ 588169 h 592931"/>
                  <a:gd name="connsiteX7-731" fmla="*/ 358872 w 602358"/>
                  <a:gd name="connsiteY7-732" fmla="*/ 588169 h 592931"/>
                  <a:gd name="connsiteX8-733" fmla="*/ 368397 w 602358"/>
                  <a:gd name="connsiteY8-734" fmla="*/ 500062 h 592931"/>
                  <a:gd name="connsiteX9-735" fmla="*/ 492222 w 602358"/>
                  <a:gd name="connsiteY9-736" fmla="*/ 307181 h 592931"/>
                  <a:gd name="connsiteX10-737" fmla="*/ 304103 w 602358"/>
                  <a:gd name="connsiteY10-738" fmla="*/ 111918 h 592931"/>
                  <a:gd name="connsiteX11-739" fmla="*/ 108841 w 602358"/>
                  <a:gd name="connsiteY11-740" fmla="*/ 316706 h 592931"/>
                  <a:gd name="connsiteX12-741" fmla="*/ 223141 w 602358"/>
                  <a:gd name="connsiteY12-742" fmla="*/ 485775 h 592931"/>
                  <a:gd name="connsiteX13-743" fmla="*/ 223141 w 602358"/>
                  <a:gd name="connsiteY13-744" fmla="*/ 592931 h 592931"/>
                  <a:gd name="connsiteX14-745" fmla="*/ 125510 w 602358"/>
                  <a:gd name="connsiteY14-746" fmla="*/ 590550 h 592931"/>
                  <a:gd name="connsiteX0-747" fmla="*/ 125510 w 602358"/>
                  <a:gd name="connsiteY0-748" fmla="*/ 590550 h 592931"/>
                  <a:gd name="connsiteX1-749" fmla="*/ 123129 w 602358"/>
                  <a:gd name="connsiteY1-750" fmla="*/ 531019 h 592931"/>
                  <a:gd name="connsiteX2-751" fmla="*/ 15972 w 602358"/>
                  <a:gd name="connsiteY2-752" fmla="*/ 173831 h 592931"/>
                  <a:gd name="connsiteX3-753" fmla="*/ 299341 w 602358"/>
                  <a:gd name="connsiteY3-754" fmla="*/ 0 h 592931"/>
                  <a:gd name="connsiteX4-755" fmla="*/ 549373 w 602358"/>
                  <a:gd name="connsiteY4-756" fmla="*/ 133349 h 592931"/>
                  <a:gd name="connsiteX5-757" fmla="*/ 461266 w 602358"/>
                  <a:gd name="connsiteY5-758" fmla="*/ 557212 h 592931"/>
                  <a:gd name="connsiteX6-759" fmla="*/ 461266 w 602358"/>
                  <a:gd name="connsiteY6-760" fmla="*/ 588169 h 592931"/>
                  <a:gd name="connsiteX7-761" fmla="*/ 358872 w 602358"/>
                  <a:gd name="connsiteY7-762" fmla="*/ 588169 h 592931"/>
                  <a:gd name="connsiteX8-763" fmla="*/ 368397 w 602358"/>
                  <a:gd name="connsiteY8-764" fmla="*/ 500062 h 592931"/>
                  <a:gd name="connsiteX9-765" fmla="*/ 492222 w 602358"/>
                  <a:gd name="connsiteY9-766" fmla="*/ 307181 h 592931"/>
                  <a:gd name="connsiteX10-767" fmla="*/ 304103 w 602358"/>
                  <a:gd name="connsiteY10-768" fmla="*/ 111918 h 592931"/>
                  <a:gd name="connsiteX11-769" fmla="*/ 108841 w 602358"/>
                  <a:gd name="connsiteY11-770" fmla="*/ 316706 h 592931"/>
                  <a:gd name="connsiteX12-771" fmla="*/ 223141 w 602358"/>
                  <a:gd name="connsiteY12-772" fmla="*/ 485775 h 592931"/>
                  <a:gd name="connsiteX13-773" fmla="*/ 223141 w 602358"/>
                  <a:gd name="connsiteY13-774" fmla="*/ 592931 h 592931"/>
                  <a:gd name="connsiteX14-775" fmla="*/ 125510 w 602358"/>
                  <a:gd name="connsiteY14-776" fmla="*/ 590550 h 592931"/>
                  <a:gd name="connsiteX0-777" fmla="*/ 125510 w 602358"/>
                  <a:gd name="connsiteY0-778" fmla="*/ 590550 h 592931"/>
                  <a:gd name="connsiteX1-779" fmla="*/ 123129 w 602358"/>
                  <a:gd name="connsiteY1-780" fmla="*/ 531019 h 592931"/>
                  <a:gd name="connsiteX2-781" fmla="*/ 15972 w 602358"/>
                  <a:gd name="connsiteY2-782" fmla="*/ 173831 h 592931"/>
                  <a:gd name="connsiteX3-783" fmla="*/ 299341 w 602358"/>
                  <a:gd name="connsiteY3-784" fmla="*/ 0 h 592931"/>
                  <a:gd name="connsiteX4-785" fmla="*/ 549373 w 602358"/>
                  <a:gd name="connsiteY4-786" fmla="*/ 133349 h 592931"/>
                  <a:gd name="connsiteX5-787" fmla="*/ 461266 w 602358"/>
                  <a:gd name="connsiteY5-788" fmla="*/ 557212 h 592931"/>
                  <a:gd name="connsiteX6-789" fmla="*/ 461266 w 602358"/>
                  <a:gd name="connsiteY6-790" fmla="*/ 588169 h 592931"/>
                  <a:gd name="connsiteX7-791" fmla="*/ 358872 w 602358"/>
                  <a:gd name="connsiteY7-792" fmla="*/ 588169 h 592931"/>
                  <a:gd name="connsiteX8-793" fmla="*/ 368397 w 602358"/>
                  <a:gd name="connsiteY8-794" fmla="*/ 500062 h 592931"/>
                  <a:gd name="connsiteX9-795" fmla="*/ 492222 w 602358"/>
                  <a:gd name="connsiteY9-796" fmla="*/ 307181 h 592931"/>
                  <a:gd name="connsiteX10-797" fmla="*/ 304103 w 602358"/>
                  <a:gd name="connsiteY10-798" fmla="*/ 111918 h 592931"/>
                  <a:gd name="connsiteX11-799" fmla="*/ 108841 w 602358"/>
                  <a:gd name="connsiteY11-800" fmla="*/ 316706 h 592931"/>
                  <a:gd name="connsiteX12-801" fmla="*/ 223141 w 602358"/>
                  <a:gd name="connsiteY12-802" fmla="*/ 485775 h 592931"/>
                  <a:gd name="connsiteX13-803" fmla="*/ 223141 w 602358"/>
                  <a:gd name="connsiteY13-804" fmla="*/ 592931 h 592931"/>
                  <a:gd name="connsiteX14-805" fmla="*/ 125510 w 602358"/>
                  <a:gd name="connsiteY14-806" fmla="*/ 590550 h 592931"/>
                  <a:gd name="connsiteX0-807" fmla="*/ 125510 w 602358"/>
                  <a:gd name="connsiteY0-808" fmla="*/ 590550 h 592931"/>
                  <a:gd name="connsiteX1-809" fmla="*/ 123129 w 602358"/>
                  <a:gd name="connsiteY1-810" fmla="*/ 531019 h 592931"/>
                  <a:gd name="connsiteX2-811" fmla="*/ 15972 w 602358"/>
                  <a:gd name="connsiteY2-812" fmla="*/ 173831 h 592931"/>
                  <a:gd name="connsiteX3-813" fmla="*/ 299341 w 602358"/>
                  <a:gd name="connsiteY3-814" fmla="*/ 0 h 592931"/>
                  <a:gd name="connsiteX4-815" fmla="*/ 549373 w 602358"/>
                  <a:gd name="connsiteY4-816" fmla="*/ 133349 h 592931"/>
                  <a:gd name="connsiteX5-817" fmla="*/ 461266 w 602358"/>
                  <a:gd name="connsiteY5-818" fmla="*/ 557212 h 592931"/>
                  <a:gd name="connsiteX6-819" fmla="*/ 461266 w 602358"/>
                  <a:gd name="connsiteY6-820" fmla="*/ 588169 h 592931"/>
                  <a:gd name="connsiteX7-821" fmla="*/ 358872 w 602358"/>
                  <a:gd name="connsiteY7-822" fmla="*/ 588169 h 592931"/>
                  <a:gd name="connsiteX8-823" fmla="*/ 368397 w 602358"/>
                  <a:gd name="connsiteY8-824" fmla="*/ 500062 h 592931"/>
                  <a:gd name="connsiteX9-825" fmla="*/ 492222 w 602358"/>
                  <a:gd name="connsiteY9-826" fmla="*/ 307181 h 592931"/>
                  <a:gd name="connsiteX10-827" fmla="*/ 304103 w 602358"/>
                  <a:gd name="connsiteY10-828" fmla="*/ 111918 h 592931"/>
                  <a:gd name="connsiteX11-829" fmla="*/ 108841 w 602358"/>
                  <a:gd name="connsiteY11-830" fmla="*/ 316706 h 592931"/>
                  <a:gd name="connsiteX12-831" fmla="*/ 215997 w 602358"/>
                  <a:gd name="connsiteY12-832" fmla="*/ 495300 h 592931"/>
                  <a:gd name="connsiteX13-833" fmla="*/ 223141 w 602358"/>
                  <a:gd name="connsiteY13-834" fmla="*/ 592931 h 592931"/>
                  <a:gd name="connsiteX14-835" fmla="*/ 125510 w 602358"/>
                  <a:gd name="connsiteY14-836" fmla="*/ 590550 h 592931"/>
                  <a:gd name="connsiteX0-837" fmla="*/ 125510 w 602358"/>
                  <a:gd name="connsiteY0-838" fmla="*/ 590589 h 592970"/>
                  <a:gd name="connsiteX1-839" fmla="*/ 123129 w 602358"/>
                  <a:gd name="connsiteY1-840" fmla="*/ 531058 h 592970"/>
                  <a:gd name="connsiteX2-841" fmla="*/ 15972 w 602358"/>
                  <a:gd name="connsiteY2-842" fmla="*/ 173870 h 592970"/>
                  <a:gd name="connsiteX3-843" fmla="*/ 299341 w 602358"/>
                  <a:gd name="connsiteY3-844" fmla="*/ 39 h 592970"/>
                  <a:gd name="connsiteX4-845" fmla="*/ 549373 w 602358"/>
                  <a:gd name="connsiteY4-846" fmla="*/ 133388 h 592970"/>
                  <a:gd name="connsiteX5-847" fmla="*/ 461266 w 602358"/>
                  <a:gd name="connsiteY5-848" fmla="*/ 557251 h 592970"/>
                  <a:gd name="connsiteX6-849" fmla="*/ 461266 w 602358"/>
                  <a:gd name="connsiteY6-850" fmla="*/ 588208 h 592970"/>
                  <a:gd name="connsiteX7-851" fmla="*/ 358872 w 602358"/>
                  <a:gd name="connsiteY7-852" fmla="*/ 588208 h 592970"/>
                  <a:gd name="connsiteX8-853" fmla="*/ 368397 w 602358"/>
                  <a:gd name="connsiteY8-854" fmla="*/ 500101 h 592970"/>
                  <a:gd name="connsiteX9-855" fmla="*/ 492222 w 602358"/>
                  <a:gd name="connsiteY9-856" fmla="*/ 307220 h 592970"/>
                  <a:gd name="connsiteX10-857" fmla="*/ 304103 w 602358"/>
                  <a:gd name="connsiteY10-858" fmla="*/ 111957 h 592970"/>
                  <a:gd name="connsiteX11-859" fmla="*/ 108841 w 602358"/>
                  <a:gd name="connsiteY11-860" fmla="*/ 316745 h 592970"/>
                  <a:gd name="connsiteX12-861" fmla="*/ 215997 w 602358"/>
                  <a:gd name="connsiteY12-862" fmla="*/ 495339 h 592970"/>
                  <a:gd name="connsiteX13-863" fmla="*/ 223141 w 602358"/>
                  <a:gd name="connsiteY13-864" fmla="*/ 592970 h 592970"/>
                  <a:gd name="connsiteX14-865" fmla="*/ 125510 w 602358"/>
                  <a:gd name="connsiteY14-866" fmla="*/ 590589 h 592970"/>
                  <a:gd name="connsiteX0-867" fmla="*/ 125510 w 602358"/>
                  <a:gd name="connsiteY0-868" fmla="*/ 590589 h 592970"/>
                  <a:gd name="connsiteX1-869" fmla="*/ 123129 w 602358"/>
                  <a:gd name="connsiteY1-870" fmla="*/ 531058 h 592970"/>
                  <a:gd name="connsiteX2-871" fmla="*/ 15972 w 602358"/>
                  <a:gd name="connsiteY2-872" fmla="*/ 173870 h 592970"/>
                  <a:gd name="connsiteX3-873" fmla="*/ 299341 w 602358"/>
                  <a:gd name="connsiteY3-874" fmla="*/ 39 h 592970"/>
                  <a:gd name="connsiteX4-875" fmla="*/ 549373 w 602358"/>
                  <a:gd name="connsiteY4-876" fmla="*/ 133388 h 592970"/>
                  <a:gd name="connsiteX5-877" fmla="*/ 461266 w 602358"/>
                  <a:gd name="connsiteY5-878" fmla="*/ 557251 h 592970"/>
                  <a:gd name="connsiteX6-879" fmla="*/ 461266 w 602358"/>
                  <a:gd name="connsiteY6-880" fmla="*/ 588208 h 592970"/>
                  <a:gd name="connsiteX7-881" fmla="*/ 358872 w 602358"/>
                  <a:gd name="connsiteY7-882" fmla="*/ 588208 h 592970"/>
                  <a:gd name="connsiteX8-883" fmla="*/ 368397 w 602358"/>
                  <a:gd name="connsiteY8-884" fmla="*/ 500101 h 592970"/>
                  <a:gd name="connsiteX9-885" fmla="*/ 492222 w 602358"/>
                  <a:gd name="connsiteY9-886" fmla="*/ 307220 h 592970"/>
                  <a:gd name="connsiteX10-887" fmla="*/ 304103 w 602358"/>
                  <a:gd name="connsiteY10-888" fmla="*/ 102432 h 592970"/>
                  <a:gd name="connsiteX11-889" fmla="*/ 108841 w 602358"/>
                  <a:gd name="connsiteY11-890" fmla="*/ 316745 h 592970"/>
                  <a:gd name="connsiteX12-891" fmla="*/ 215997 w 602358"/>
                  <a:gd name="connsiteY12-892" fmla="*/ 495339 h 592970"/>
                  <a:gd name="connsiteX13-893" fmla="*/ 223141 w 602358"/>
                  <a:gd name="connsiteY13-894" fmla="*/ 592970 h 592970"/>
                  <a:gd name="connsiteX14-895" fmla="*/ 125510 w 602358"/>
                  <a:gd name="connsiteY14-896" fmla="*/ 590589 h 592970"/>
                  <a:gd name="connsiteX0-897" fmla="*/ 125510 w 602358"/>
                  <a:gd name="connsiteY0-898" fmla="*/ 590589 h 592970"/>
                  <a:gd name="connsiteX1-899" fmla="*/ 123129 w 602358"/>
                  <a:gd name="connsiteY1-900" fmla="*/ 531058 h 592970"/>
                  <a:gd name="connsiteX2-901" fmla="*/ 15972 w 602358"/>
                  <a:gd name="connsiteY2-902" fmla="*/ 173870 h 592970"/>
                  <a:gd name="connsiteX3-903" fmla="*/ 299341 w 602358"/>
                  <a:gd name="connsiteY3-904" fmla="*/ 39 h 592970"/>
                  <a:gd name="connsiteX4-905" fmla="*/ 549373 w 602358"/>
                  <a:gd name="connsiteY4-906" fmla="*/ 133388 h 592970"/>
                  <a:gd name="connsiteX5-907" fmla="*/ 461266 w 602358"/>
                  <a:gd name="connsiteY5-908" fmla="*/ 557251 h 592970"/>
                  <a:gd name="connsiteX6-909" fmla="*/ 461266 w 602358"/>
                  <a:gd name="connsiteY6-910" fmla="*/ 588208 h 592970"/>
                  <a:gd name="connsiteX7-911" fmla="*/ 358872 w 602358"/>
                  <a:gd name="connsiteY7-912" fmla="*/ 588208 h 592970"/>
                  <a:gd name="connsiteX8-913" fmla="*/ 368397 w 602358"/>
                  <a:gd name="connsiteY8-914" fmla="*/ 500101 h 592970"/>
                  <a:gd name="connsiteX9-915" fmla="*/ 492222 w 602358"/>
                  <a:gd name="connsiteY9-916" fmla="*/ 307220 h 592970"/>
                  <a:gd name="connsiteX10-917" fmla="*/ 304103 w 602358"/>
                  <a:gd name="connsiteY10-918" fmla="*/ 102432 h 592970"/>
                  <a:gd name="connsiteX11-919" fmla="*/ 108841 w 602358"/>
                  <a:gd name="connsiteY11-920" fmla="*/ 316745 h 592970"/>
                  <a:gd name="connsiteX12-921" fmla="*/ 215997 w 602358"/>
                  <a:gd name="connsiteY12-922" fmla="*/ 495339 h 592970"/>
                  <a:gd name="connsiteX13-923" fmla="*/ 223141 w 602358"/>
                  <a:gd name="connsiteY13-924" fmla="*/ 592970 h 592970"/>
                  <a:gd name="connsiteX14-925" fmla="*/ 125510 w 602358"/>
                  <a:gd name="connsiteY14-926" fmla="*/ 590589 h 592970"/>
                  <a:gd name="connsiteX0-927" fmla="*/ 125510 w 602358"/>
                  <a:gd name="connsiteY0-928" fmla="*/ 590589 h 592970"/>
                  <a:gd name="connsiteX1-929" fmla="*/ 123129 w 602358"/>
                  <a:gd name="connsiteY1-930" fmla="*/ 531058 h 592970"/>
                  <a:gd name="connsiteX2-931" fmla="*/ 15972 w 602358"/>
                  <a:gd name="connsiteY2-932" fmla="*/ 173870 h 592970"/>
                  <a:gd name="connsiteX3-933" fmla="*/ 299341 w 602358"/>
                  <a:gd name="connsiteY3-934" fmla="*/ 39 h 592970"/>
                  <a:gd name="connsiteX4-935" fmla="*/ 549373 w 602358"/>
                  <a:gd name="connsiteY4-936" fmla="*/ 133388 h 592970"/>
                  <a:gd name="connsiteX5-937" fmla="*/ 461266 w 602358"/>
                  <a:gd name="connsiteY5-938" fmla="*/ 557251 h 592970"/>
                  <a:gd name="connsiteX6-939" fmla="*/ 461266 w 602358"/>
                  <a:gd name="connsiteY6-940" fmla="*/ 588208 h 592970"/>
                  <a:gd name="connsiteX7-941" fmla="*/ 358872 w 602358"/>
                  <a:gd name="connsiteY7-942" fmla="*/ 588208 h 592970"/>
                  <a:gd name="connsiteX8-943" fmla="*/ 368397 w 602358"/>
                  <a:gd name="connsiteY8-944" fmla="*/ 500101 h 592970"/>
                  <a:gd name="connsiteX9-945" fmla="*/ 492222 w 602358"/>
                  <a:gd name="connsiteY9-946" fmla="*/ 307220 h 592970"/>
                  <a:gd name="connsiteX10-947" fmla="*/ 304103 w 602358"/>
                  <a:gd name="connsiteY10-948" fmla="*/ 102432 h 592970"/>
                  <a:gd name="connsiteX11-949" fmla="*/ 108841 w 602358"/>
                  <a:gd name="connsiteY11-950" fmla="*/ 316745 h 592970"/>
                  <a:gd name="connsiteX12-951" fmla="*/ 215997 w 602358"/>
                  <a:gd name="connsiteY12-952" fmla="*/ 495339 h 592970"/>
                  <a:gd name="connsiteX13-953" fmla="*/ 223141 w 602358"/>
                  <a:gd name="connsiteY13-954" fmla="*/ 592970 h 592970"/>
                  <a:gd name="connsiteX14-955" fmla="*/ 125510 w 602358"/>
                  <a:gd name="connsiteY14-956" fmla="*/ 590589 h 592970"/>
                  <a:gd name="connsiteX0-957" fmla="*/ 125510 w 602358"/>
                  <a:gd name="connsiteY0-958" fmla="*/ 590550 h 592931"/>
                  <a:gd name="connsiteX1-959" fmla="*/ 123129 w 602358"/>
                  <a:gd name="connsiteY1-960" fmla="*/ 531019 h 592931"/>
                  <a:gd name="connsiteX2-961" fmla="*/ 15972 w 602358"/>
                  <a:gd name="connsiteY2-962" fmla="*/ 173831 h 592931"/>
                  <a:gd name="connsiteX3-963" fmla="*/ 299341 w 602358"/>
                  <a:gd name="connsiteY3-964" fmla="*/ 0 h 592931"/>
                  <a:gd name="connsiteX4-965" fmla="*/ 549373 w 602358"/>
                  <a:gd name="connsiteY4-966" fmla="*/ 133349 h 592931"/>
                  <a:gd name="connsiteX5-967" fmla="*/ 461266 w 602358"/>
                  <a:gd name="connsiteY5-968" fmla="*/ 557212 h 592931"/>
                  <a:gd name="connsiteX6-969" fmla="*/ 461266 w 602358"/>
                  <a:gd name="connsiteY6-970" fmla="*/ 588169 h 592931"/>
                  <a:gd name="connsiteX7-971" fmla="*/ 358872 w 602358"/>
                  <a:gd name="connsiteY7-972" fmla="*/ 588169 h 592931"/>
                  <a:gd name="connsiteX8-973" fmla="*/ 368397 w 602358"/>
                  <a:gd name="connsiteY8-974" fmla="*/ 500062 h 592931"/>
                  <a:gd name="connsiteX9-975" fmla="*/ 492222 w 602358"/>
                  <a:gd name="connsiteY9-976" fmla="*/ 307181 h 592931"/>
                  <a:gd name="connsiteX10-977" fmla="*/ 304103 w 602358"/>
                  <a:gd name="connsiteY10-978" fmla="*/ 102393 h 592931"/>
                  <a:gd name="connsiteX11-979" fmla="*/ 108841 w 602358"/>
                  <a:gd name="connsiteY11-980" fmla="*/ 316706 h 592931"/>
                  <a:gd name="connsiteX12-981" fmla="*/ 215997 w 602358"/>
                  <a:gd name="connsiteY12-982" fmla="*/ 495300 h 592931"/>
                  <a:gd name="connsiteX13-983" fmla="*/ 223141 w 602358"/>
                  <a:gd name="connsiteY13-984" fmla="*/ 592931 h 592931"/>
                  <a:gd name="connsiteX14-985" fmla="*/ 125510 w 602358"/>
                  <a:gd name="connsiteY14-986" fmla="*/ 590550 h 592931"/>
                  <a:gd name="connsiteX0-987" fmla="*/ 125510 w 602358"/>
                  <a:gd name="connsiteY0-988" fmla="*/ 590550 h 592931"/>
                  <a:gd name="connsiteX1-989" fmla="*/ 123129 w 602358"/>
                  <a:gd name="connsiteY1-990" fmla="*/ 531019 h 592931"/>
                  <a:gd name="connsiteX2-991" fmla="*/ 15972 w 602358"/>
                  <a:gd name="connsiteY2-992" fmla="*/ 173831 h 592931"/>
                  <a:gd name="connsiteX3-993" fmla="*/ 299341 w 602358"/>
                  <a:gd name="connsiteY3-994" fmla="*/ 0 h 592931"/>
                  <a:gd name="connsiteX4-995" fmla="*/ 549373 w 602358"/>
                  <a:gd name="connsiteY4-996" fmla="*/ 133349 h 592931"/>
                  <a:gd name="connsiteX5-997" fmla="*/ 461266 w 602358"/>
                  <a:gd name="connsiteY5-998" fmla="*/ 557212 h 592931"/>
                  <a:gd name="connsiteX6-999" fmla="*/ 461266 w 602358"/>
                  <a:gd name="connsiteY6-1000" fmla="*/ 588169 h 592931"/>
                  <a:gd name="connsiteX7-1001" fmla="*/ 358872 w 602358"/>
                  <a:gd name="connsiteY7-1002" fmla="*/ 588169 h 592931"/>
                  <a:gd name="connsiteX8-1003" fmla="*/ 368397 w 602358"/>
                  <a:gd name="connsiteY8-1004" fmla="*/ 500062 h 592931"/>
                  <a:gd name="connsiteX9-1005" fmla="*/ 492222 w 602358"/>
                  <a:gd name="connsiteY9-1006" fmla="*/ 307181 h 592931"/>
                  <a:gd name="connsiteX10-1007" fmla="*/ 304103 w 602358"/>
                  <a:gd name="connsiteY10-1008" fmla="*/ 102393 h 592931"/>
                  <a:gd name="connsiteX11-1009" fmla="*/ 108841 w 602358"/>
                  <a:gd name="connsiteY11-1010" fmla="*/ 316706 h 592931"/>
                  <a:gd name="connsiteX12-1011" fmla="*/ 215997 w 602358"/>
                  <a:gd name="connsiteY12-1012" fmla="*/ 495300 h 592931"/>
                  <a:gd name="connsiteX13-1013" fmla="*/ 223141 w 602358"/>
                  <a:gd name="connsiteY13-1014" fmla="*/ 592931 h 592931"/>
                  <a:gd name="connsiteX14-1015" fmla="*/ 125510 w 602358"/>
                  <a:gd name="connsiteY14-1016" fmla="*/ 590550 h 592931"/>
                  <a:gd name="connsiteX0-1017" fmla="*/ 125510 w 602358"/>
                  <a:gd name="connsiteY0-1018" fmla="*/ 590550 h 590550"/>
                  <a:gd name="connsiteX1-1019" fmla="*/ 123129 w 602358"/>
                  <a:gd name="connsiteY1-1020" fmla="*/ 531019 h 590550"/>
                  <a:gd name="connsiteX2-1021" fmla="*/ 15972 w 602358"/>
                  <a:gd name="connsiteY2-1022" fmla="*/ 173831 h 590550"/>
                  <a:gd name="connsiteX3-1023" fmla="*/ 299341 w 602358"/>
                  <a:gd name="connsiteY3-1024" fmla="*/ 0 h 590550"/>
                  <a:gd name="connsiteX4-1025" fmla="*/ 549373 w 602358"/>
                  <a:gd name="connsiteY4-1026" fmla="*/ 133349 h 590550"/>
                  <a:gd name="connsiteX5-1027" fmla="*/ 461266 w 602358"/>
                  <a:gd name="connsiteY5-1028" fmla="*/ 557212 h 590550"/>
                  <a:gd name="connsiteX6-1029" fmla="*/ 461266 w 602358"/>
                  <a:gd name="connsiteY6-1030" fmla="*/ 588169 h 590550"/>
                  <a:gd name="connsiteX7-1031" fmla="*/ 358872 w 602358"/>
                  <a:gd name="connsiteY7-1032" fmla="*/ 588169 h 590550"/>
                  <a:gd name="connsiteX8-1033" fmla="*/ 368397 w 602358"/>
                  <a:gd name="connsiteY8-1034" fmla="*/ 500062 h 590550"/>
                  <a:gd name="connsiteX9-1035" fmla="*/ 492222 w 602358"/>
                  <a:gd name="connsiteY9-1036" fmla="*/ 307181 h 590550"/>
                  <a:gd name="connsiteX10-1037" fmla="*/ 304103 w 602358"/>
                  <a:gd name="connsiteY10-1038" fmla="*/ 102393 h 590550"/>
                  <a:gd name="connsiteX11-1039" fmla="*/ 108841 w 602358"/>
                  <a:gd name="connsiteY11-1040" fmla="*/ 316706 h 590550"/>
                  <a:gd name="connsiteX12-1041" fmla="*/ 215997 w 602358"/>
                  <a:gd name="connsiteY12-1042" fmla="*/ 495300 h 590550"/>
                  <a:gd name="connsiteX13-1043" fmla="*/ 223141 w 602358"/>
                  <a:gd name="connsiteY13-1044" fmla="*/ 583406 h 590550"/>
                  <a:gd name="connsiteX14-1045" fmla="*/ 125510 w 602358"/>
                  <a:gd name="connsiteY14-1046" fmla="*/ 590550 h 590550"/>
                  <a:gd name="connsiteX0-1047" fmla="*/ 125510 w 602358"/>
                  <a:gd name="connsiteY0-1048" fmla="*/ 590550 h 592931"/>
                  <a:gd name="connsiteX1-1049" fmla="*/ 123129 w 602358"/>
                  <a:gd name="connsiteY1-1050" fmla="*/ 531019 h 592931"/>
                  <a:gd name="connsiteX2-1051" fmla="*/ 15972 w 602358"/>
                  <a:gd name="connsiteY2-1052" fmla="*/ 173831 h 592931"/>
                  <a:gd name="connsiteX3-1053" fmla="*/ 299341 w 602358"/>
                  <a:gd name="connsiteY3-1054" fmla="*/ 0 h 592931"/>
                  <a:gd name="connsiteX4-1055" fmla="*/ 549373 w 602358"/>
                  <a:gd name="connsiteY4-1056" fmla="*/ 133349 h 592931"/>
                  <a:gd name="connsiteX5-1057" fmla="*/ 461266 w 602358"/>
                  <a:gd name="connsiteY5-1058" fmla="*/ 557212 h 592931"/>
                  <a:gd name="connsiteX6-1059" fmla="*/ 461266 w 602358"/>
                  <a:gd name="connsiteY6-1060" fmla="*/ 588169 h 592931"/>
                  <a:gd name="connsiteX7-1061" fmla="*/ 358872 w 602358"/>
                  <a:gd name="connsiteY7-1062" fmla="*/ 588169 h 592931"/>
                  <a:gd name="connsiteX8-1063" fmla="*/ 368397 w 602358"/>
                  <a:gd name="connsiteY8-1064" fmla="*/ 500062 h 592931"/>
                  <a:gd name="connsiteX9-1065" fmla="*/ 492222 w 602358"/>
                  <a:gd name="connsiteY9-1066" fmla="*/ 307181 h 592931"/>
                  <a:gd name="connsiteX10-1067" fmla="*/ 304103 w 602358"/>
                  <a:gd name="connsiteY10-1068" fmla="*/ 102393 h 592931"/>
                  <a:gd name="connsiteX11-1069" fmla="*/ 108841 w 602358"/>
                  <a:gd name="connsiteY11-1070" fmla="*/ 316706 h 592931"/>
                  <a:gd name="connsiteX12-1071" fmla="*/ 215997 w 602358"/>
                  <a:gd name="connsiteY12-1072" fmla="*/ 495300 h 592931"/>
                  <a:gd name="connsiteX13-1073" fmla="*/ 220760 w 602358"/>
                  <a:gd name="connsiteY13-1074" fmla="*/ 592931 h 592931"/>
                  <a:gd name="connsiteX14-1075" fmla="*/ 125510 w 602358"/>
                  <a:gd name="connsiteY14-1076" fmla="*/ 590550 h 592931"/>
                  <a:gd name="connsiteX0-1077" fmla="*/ 125510 w 602358"/>
                  <a:gd name="connsiteY0-1078" fmla="*/ 590550 h 590550"/>
                  <a:gd name="connsiteX1-1079" fmla="*/ 123129 w 602358"/>
                  <a:gd name="connsiteY1-1080" fmla="*/ 531019 h 590550"/>
                  <a:gd name="connsiteX2-1081" fmla="*/ 15972 w 602358"/>
                  <a:gd name="connsiteY2-1082" fmla="*/ 173831 h 590550"/>
                  <a:gd name="connsiteX3-1083" fmla="*/ 299341 w 602358"/>
                  <a:gd name="connsiteY3-1084" fmla="*/ 0 h 590550"/>
                  <a:gd name="connsiteX4-1085" fmla="*/ 549373 w 602358"/>
                  <a:gd name="connsiteY4-1086" fmla="*/ 133349 h 590550"/>
                  <a:gd name="connsiteX5-1087" fmla="*/ 461266 w 602358"/>
                  <a:gd name="connsiteY5-1088" fmla="*/ 557212 h 590550"/>
                  <a:gd name="connsiteX6-1089" fmla="*/ 461266 w 602358"/>
                  <a:gd name="connsiteY6-1090" fmla="*/ 588169 h 590550"/>
                  <a:gd name="connsiteX7-1091" fmla="*/ 358872 w 602358"/>
                  <a:gd name="connsiteY7-1092" fmla="*/ 588169 h 590550"/>
                  <a:gd name="connsiteX8-1093" fmla="*/ 368397 w 602358"/>
                  <a:gd name="connsiteY8-1094" fmla="*/ 500062 h 590550"/>
                  <a:gd name="connsiteX9-1095" fmla="*/ 492222 w 602358"/>
                  <a:gd name="connsiteY9-1096" fmla="*/ 307181 h 590550"/>
                  <a:gd name="connsiteX10-1097" fmla="*/ 304103 w 602358"/>
                  <a:gd name="connsiteY10-1098" fmla="*/ 102393 h 590550"/>
                  <a:gd name="connsiteX11-1099" fmla="*/ 108841 w 602358"/>
                  <a:gd name="connsiteY11-1100" fmla="*/ 316706 h 590550"/>
                  <a:gd name="connsiteX12-1101" fmla="*/ 215997 w 602358"/>
                  <a:gd name="connsiteY12-1102" fmla="*/ 495300 h 590550"/>
                  <a:gd name="connsiteX13-1103" fmla="*/ 223141 w 602358"/>
                  <a:gd name="connsiteY13-1104" fmla="*/ 585787 h 590550"/>
                  <a:gd name="connsiteX14-1105" fmla="*/ 125510 w 602358"/>
                  <a:gd name="connsiteY14-1106" fmla="*/ 590550 h 5905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602358" h="590550">
                    <a:moveTo>
                      <a:pt x="125510" y="590550"/>
                    </a:moveTo>
                    <a:cubicBezTo>
                      <a:pt x="124716" y="570706"/>
                      <a:pt x="123923" y="550863"/>
                      <a:pt x="123129" y="531019"/>
                    </a:cubicBezTo>
                    <a:cubicBezTo>
                      <a:pt x="42166" y="507206"/>
                      <a:pt x="-34034" y="338138"/>
                      <a:pt x="15972" y="173831"/>
                    </a:cubicBezTo>
                    <a:cubicBezTo>
                      <a:pt x="77090" y="44450"/>
                      <a:pt x="178691" y="3174"/>
                      <a:pt x="299341" y="0"/>
                    </a:cubicBezTo>
                    <a:cubicBezTo>
                      <a:pt x="439835" y="7937"/>
                      <a:pt x="499366" y="58737"/>
                      <a:pt x="549373" y="133349"/>
                    </a:cubicBezTo>
                    <a:cubicBezTo>
                      <a:pt x="688279" y="373856"/>
                      <a:pt x="516432" y="512365"/>
                      <a:pt x="461266" y="557212"/>
                    </a:cubicBezTo>
                    <a:lnTo>
                      <a:pt x="461266" y="588169"/>
                    </a:lnTo>
                    <a:lnTo>
                      <a:pt x="358872" y="588169"/>
                    </a:lnTo>
                    <a:lnTo>
                      <a:pt x="368397" y="500062"/>
                    </a:lnTo>
                    <a:cubicBezTo>
                      <a:pt x="440628" y="454818"/>
                      <a:pt x="486666" y="392906"/>
                      <a:pt x="492222" y="307181"/>
                    </a:cubicBezTo>
                    <a:cubicBezTo>
                      <a:pt x="483490" y="175419"/>
                      <a:pt x="384272" y="107949"/>
                      <a:pt x="304103" y="102393"/>
                    </a:cubicBezTo>
                    <a:cubicBezTo>
                      <a:pt x="172341" y="111125"/>
                      <a:pt x="116778" y="186531"/>
                      <a:pt x="108841" y="316706"/>
                    </a:cubicBezTo>
                    <a:cubicBezTo>
                      <a:pt x="113603" y="434975"/>
                      <a:pt x="175515" y="460375"/>
                      <a:pt x="215997" y="495300"/>
                    </a:cubicBezTo>
                    <a:lnTo>
                      <a:pt x="223141" y="585787"/>
                    </a:lnTo>
                    <a:lnTo>
                      <a:pt x="125510" y="59055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 name="Freeform 47"/>
              <p:cNvSpPr/>
              <p:nvPr/>
            </p:nvSpPr>
            <p:spPr>
              <a:xfrm>
                <a:off x="4567238" y="5510213"/>
                <a:ext cx="346491" cy="271461"/>
              </a:xfrm>
              <a:custGeom>
                <a:avLst/>
                <a:gdLst>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1" fmla="*/ 0 w 345281"/>
                  <a:gd name="connsiteY0-2" fmla="*/ 0 h 273843"/>
                  <a:gd name="connsiteX1-3" fmla="*/ 345281 w 345281"/>
                  <a:gd name="connsiteY1-4" fmla="*/ 0 h 273843"/>
                  <a:gd name="connsiteX2-5" fmla="*/ 321468 w 345281"/>
                  <a:gd name="connsiteY2-6" fmla="*/ 107156 h 273843"/>
                  <a:gd name="connsiteX3-7" fmla="*/ 335756 w 345281"/>
                  <a:gd name="connsiteY3-8" fmla="*/ 204787 h 273843"/>
                  <a:gd name="connsiteX4-9" fmla="*/ 185737 w 345281"/>
                  <a:gd name="connsiteY4-10" fmla="*/ 273843 h 273843"/>
                  <a:gd name="connsiteX5-11" fmla="*/ 11906 w 345281"/>
                  <a:gd name="connsiteY5-12" fmla="*/ 200025 h 273843"/>
                  <a:gd name="connsiteX6-13" fmla="*/ 38100 w 345281"/>
                  <a:gd name="connsiteY6-14" fmla="*/ 95250 h 273843"/>
                  <a:gd name="connsiteX7-15" fmla="*/ 0 w 345281"/>
                  <a:gd name="connsiteY7-16" fmla="*/ 0 h 273843"/>
                  <a:gd name="connsiteX0-17" fmla="*/ 0 w 345281"/>
                  <a:gd name="connsiteY0-18" fmla="*/ 0 h 273843"/>
                  <a:gd name="connsiteX1-19" fmla="*/ 345281 w 345281"/>
                  <a:gd name="connsiteY1-20" fmla="*/ 0 h 273843"/>
                  <a:gd name="connsiteX2-21" fmla="*/ 321468 w 345281"/>
                  <a:gd name="connsiteY2-22" fmla="*/ 107156 h 273843"/>
                  <a:gd name="connsiteX3-23" fmla="*/ 335756 w 345281"/>
                  <a:gd name="connsiteY3-24" fmla="*/ 204787 h 273843"/>
                  <a:gd name="connsiteX4-25" fmla="*/ 185737 w 345281"/>
                  <a:gd name="connsiteY4-26" fmla="*/ 273843 h 273843"/>
                  <a:gd name="connsiteX5-27" fmla="*/ 11906 w 345281"/>
                  <a:gd name="connsiteY5-28" fmla="*/ 200025 h 273843"/>
                  <a:gd name="connsiteX6-29" fmla="*/ 38100 w 345281"/>
                  <a:gd name="connsiteY6-30" fmla="*/ 95250 h 273843"/>
                  <a:gd name="connsiteX7-31" fmla="*/ 0 w 345281"/>
                  <a:gd name="connsiteY7-32" fmla="*/ 0 h 273843"/>
                  <a:gd name="connsiteX0-33" fmla="*/ 0 w 345281"/>
                  <a:gd name="connsiteY0-34" fmla="*/ 0 h 273843"/>
                  <a:gd name="connsiteX1-35" fmla="*/ 345281 w 345281"/>
                  <a:gd name="connsiteY1-36" fmla="*/ 0 h 273843"/>
                  <a:gd name="connsiteX2-37" fmla="*/ 321468 w 345281"/>
                  <a:gd name="connsiteY2-38" fmla="*/ 107156 h 273843"/>
                  <a:gd name="connsiteX3-39" fmla="*/ 335756 w 345281"/>
                  <a:gd name="connsiteY3-40" fmla="*/ 204787 h 273843"/>
                  <a:gd name="connsiteX4-41" fmla="*/ 185737 w 345281"/>
                  <a:gd name="connsiteY4-42" fmla="*/ 273843 h 273843"/>
                  <a:gd name="connsiteX5-43" fmla="*/ 11906 w 345281"/>
                  <a:gd name="connsiteY5-44" fmla="*/ 200025 h 273843"/>
                  <a:gd name="connsiteX6-45" fmla="*/ 38100 w 345281"/>
                  <a:gd name="connsiteY6-46" fmla="*/ 95250 h 273843"/>
                  <a:gd name="connsiteX7-47" fmla="*/ 0 w 345281"/>
                  <a:gd name="connsiteY7-48" fmla="*/ 0 h 273843"/>
                  <a:gd name="connsiteX0-49" fmla="*/ 0 w 345281"/>
                  <a:gd name="connsiteY0-50" fmla="*/ 0 h 273843"/>
                  <a:gd name="connsiteX1-51" fmla="*/ 345281 w 345281"/>
                  <a:gd name="connsiteY1-52" fmla="*/ 0 h 273843"/>
                  <a:gd name="connsiteX2-53" fmla="*/ 321468 w 345281"/>
                  <a:gd name="connsiteY2-54" fmla="*/ 107156 h 273843"/>
                  <a:gd name="connsiteX3-55" fmla="*/ 335756 w 345281"/>
                  <a:gd name="connsiteY3-56" fmla="*/ 204787 h 273843"/>
                  <a:gd name="connsiteX4-57" fmla="*/ 185737 w 345281"/>
                  <a:gd name="connsiteY4-58" fmla="*/ 273843 h 273843"/>
                  <a:gd name="connsiteX5-59" fmla="*/ 11906 w 345281"/>
                  <a:gd name="connsiteY5-60" fmla="*/ 200025 h 273843"/>
                  <a:gd name="connsiteX6-61" fmla="*/ 38100 w 345281"/>
                  <a:gd name="connsiteY6-62" fmla="*/ 95250 h 273843"/>
                  <a:gd name="connsiteX7-63" fmla="*/ 0 w 345281"/>
                  <a:gd name="connsiteY7-64" fmla="*/ 0 h 273843"/>
                  <a:gd name="connsiteX0-65" fmla="*/ 0 w 345281"/>
                  <a:gd name="connsiteY0-66" fmla="*/ 0 h 273843"/>
                  <a:gd name="connsiteX1-67" fmla="*/ 345281 w 345281"/>
                  <a:gd name="connsiteY1-68" fmla="*/ 0 h 273843"/>
                  <a:gd name="connsiteX2-69" fmla="*/ 321468 w 345281"/>
                  <a:gd name="connsiteY2-70" fmla="*/ 107156 h 273843"/>
                  <a:gd name="connsiteX3-71" fmla="*/ 335756 w 345281"/>
                  <a:gd name="connsiteY3-72" fmla="*/ 204787 h 273843"/>
                  <a:gd name="connsiteX4-73" fmla="*/ 185737 w 345281"/>
                  <a:gd name="connsiteY4-74" fmla="*/ 273843 h 273843"/>
                  <a:gd name="connsiteX5-75" fmla="*/ 11906 w 345281"/>
                  <a:gd name="connsiteY5-76" fmla="*/ 200025 h 273843"/>
                  <a:gd name="connsiteX6-77" fmla="*/ 38100 w 345281"/>
                  <a:gd name="connsiteY6-78" fmla="*/ 95250 h 273843"/>
                  <a:gd name="connsiteX7-79" fmla="*/ 0 w 345281"/>
                  <a:gd name="connsiteY7-80" fmla="*/ 0 h 273843"/>
                  <a:gd name="connsiteX0-81" fmla="*/ 0 w 345281"/>
                  <a:gd name="connsiteY0-82" fmla="*/ 0 h 252411"/>
                  <a:gd name="connsiteX1-83" fmla="*/ 345281 w 345281"/>
                  <a:gd name="connsiteY1-84" fmla="*/ 0 h 252411"/>
                  <a:gd name="connsiteX2-85" fmla="*/ 321468 w 345281"/>
                  <a:gd name="connsiteY2-86" fmla="*/ 107156 h 252411"/>
                  <a:gd name="connsiteX3-87" fmla="*/ 335756 w 345281"/>
                  <a:gd name="connsiteY3-88" fmla="*/ 204787 h 252411"/>
                  <a:gd name="connsiteX4-89" fmla="*/ 164306 w 345281"/>
                  <a:gd name="connsiteY4-90" fmla="*/ 252411 h 252411"/>
                  <a:gd name="connsiteX5-91" fmla="*/ 11906 w 345281"/>
                  <a:gd name="connsiteY5-92" fmla="*/ 200025 h 252411"/>
                  <a:gd name="connsiteX6-93" fmla="*/ 38100 w 345281"/>
                  <a:gd name="connsiteY6-94" fmla="*/ 95250 h 252411"/>
                  <a:gd name="connsiteX7-95" fmla="*/ 0 w 345281"/>
                  <a:gd name="connsiteY7-96" fmla="*/ 0 h 252411"/>
                  <a:gd name="connsiteX0-97" fmla="*/ 0 w 345281"/>
                  <a:gd name="connsiteY0-98" fmla="*/ 0 h 252595"/>
                  <a:gd name="connsiteX1-99" fmla="*/ 345281 w 345281"/>
                  <a:gd name="connsiteY1-100" fmla="*/ 0 h 252595"/>
                  <a:gd name="connsiteX2-101" fmla="*/ 321468 w 345281"/>
                  <a:gd name="connsiteY2-102" fmla="*/ 107156 h 252595"/>
                  <a:gd name="connsiteX3-103" fmla="*/ 335756 w 345281"/>
                  <a:gd name="connsiteY3-104" fmla="*/ 204787 h 252595"/>
                  <a:gd name="connsiteX4-105" fmla="*/ 164306 w 345281"/>
                  <a:gd name="connsiteY4-106" fmla="*/ 252411 h 252595"/>
                  <a:gd name="connsiteX5-107" fmla="*/ 11906 w 345281"/>
                  <a:gd name="connsiteY5-108" fmla="*/ 200025 h 252595"/>
                  <a:gd name="connsiteX6-109" fmla="*/ 38100 w 345281"/>
                  <a:gd name="connsiteY6-110" fmla="*/ 95250 h 252595"/>
                  <a:gd name="connsiteX7-111" fmla="*/ 0 w 345281"/>
                  <a:gd name="connsiteY7-112" fmla="*/ 0 h 252595"/>
                  <a:gd name="connsiteX0-113" fmla="*/ 0 w 345281"/>
                  <a:gd name="connsiteY0-114" fmla="*/ 0 h 271527"/>
                  <a:gd name="connsiteX1-115" fmla="*/ 345281 w 345281"/>
                  <a:gd name="connsiteY1-116" fmla="*/ 0 h 271527"/>
                  <a:gd name="connsiteX2-117" fmla="*/ 321468 w 345281"/>
                  <a:gd name="connsiteY2-118" fmla="*/ 107156 h 271527"/>
                  <a:gd name="connsiteX3-119" fmla="*/ 335756 w 345281"/>
                  <a:gd name="connsiteY3-120" fmla="*/ 204787 h 271527"/>
                  <a:gd name="connsiteX4-121" fmla="*/ 171449 w 345281"/>
                  <a:gd name="connsiteY4-122" fmla="*/ 271461 h 271527"/>
                  <a:gd name="connsiteX5-123" fmla="*/ 11906 w 345281"/>
                  <a:gd name="connsiteY5-124" fmla="*/ 200025 h 271527"/>
                  <a:gd name="connsiteX6-125" fmla="*/ 38100 w 345281"/>
                  <a:gd name="connsiteY6-126" fmla="*/ 95250 h 271527"/>
                  <a:gd name="connsiteX7-127" fmla="*/ 0 w 345281"/>
                  <a:gd name="connsiteY7-128" fmla="*/ 0 h 271527"/>
                  <a:gd name="connsiteX0-129" fmla="*/ 0 w 345281"/>
                  <a:gd name="connsiteY0-130" fmla="*/ 0 h 271461"/>
                  <a:gd name="connsiteX1-131" fmla="*/ 345281 w 345281"/>
                  <a:gd name="connsiteY1-132" fmla="*/ 0 h 271461"/>
                  <a:gd name="connsiteX2-133" fmla="*/ 321468 w 345281"/>
                  <a:gd name="connsiteY2-134" fmla="*/ 107156 h 271461"/>
                  <a:gd name="connsiteX3-135" fmla="*/ 335756 w 345281"/>
                  <a:gd name="connsiteY3-136" fmla="*/ 204787 h 271461"/>
                  <a:gd name="connsiteX4-137" fmla="*/ 171449 w 345281"/>
                  <a:gd name="connsiteY4-138" fmla="*/ 271461 h 271461"/>
                  <a:gd name="connsiteX5-139" fmla="*/ 11906 w 345281"/>
                  <a:gd name="connsiteY5-140" fmla="*/ 200025 h 271461"/>
                  <a:gd name="connsiteX6-141" fmla="*/ 38100 w 345281"/>
                  <a:gd name="connsiteY6-142" fmla="*/ 95250 h 271461"/>
                  <a:gd name="connsiteX7-143" fmla="*/ 0 w 345281"/>
                  <a:gd name="connsiteY7-144" fmla="*/ 0 h 271461"/>
                  <a:gd name="connsiteX0-145" fmla="*/ 0 w 345281"/>
                  <a:gd name="connsiteY0-146" fmla="*/ 0 h 271461"/>
                  <a:gd name="connsiteX1-147" fmla="*/ 345281 w 345281"/>
                  <a:gd name="connsiteY1-148" fmla="*/ 0 h 271461"/>
                  <a:gd name="connsiteX2-149" fmla="*/ 321468 w 345281"/>
                  <a:gd name="connsiteY2-150" fmla="*/ 107156 h 271461"/>
                  <a:gd name="connsiteX3-151" fmla="*/ 335756 w 345281"/>
                  <a:gd name="connsiteY3-152" fmla="*/ 204787 h 271461"/>
                  <a:gd name="connsiteX4-153" fmla="*/ 171449 w 345281"/>
                  <a:gd name="connsiteY4-154" fmla="*/ 271461 h 271461"/>
                  <a:gd name="connsiteX5-155" fmla="*/ 11906 w 345281"/>
                  <a:gd name="connsiteY5-156" fmla="*/ 200025 h 271461"/>
                  <a:gd name="connsiteX6-157" fmla="*/ 38100 w 345281"/>
                  <a:gd name="connsiteY6-158" fmla="*/ 95250 h 271461"/>
                  <a:gd name="connsiteX7-159" fmla="*/ 0 w 345281"/>
                  <a:gd name="connsiteY7-160" fmla="*/ 0 h 271461"/>
                  <a:gd name="connsiteX0-161" fmla="*/ 0 w 345281"/>
                  <a:gd name="connsiteY0-162" fmla="*/ 0 h 271461"/>
                  <a:gd name="connsiteX1-163" fmla="*/ 345281 w 345281"/>
                  <a:gd name="connsiteY1-164" fmla="*/ 0 h 271461"/>
                  <a:gd name="connsiteX2-165" fmla="*/ 321468 w 345281"/>
                  <a:gd name="connsiteY2-166" fmla="*/ 107156 h 271461"/>
                  <a:gd name="connsiteX3-167" fmla="*/ 335756 w 345281"/>
                  <a:gd name="connsiteY3-168" fmla="*/ 204787 h 271461"/>
                  <a:gd name="connsiteX4-169" fmla="*/ 171449 w 345281"/>
                  <a:gd name="connsiteY4-170" fmla="*/ 271461 h 271461"/>
                  <a:gd name="connsiteX5-171" fmla="*/ 11906 w 345281"/>
                  <a:gd name="connsiteY5-172" fmla="*/ 200025 h 271461"/>
                  <a:gd name="connsiteX6-173" fmla="*/ 38100 w 345281"/>
                  <a:gd name="connsiteY6-174" fmla="*/ 95250 h 271461"/>
                  <a:gd name="connsiteX7-175" fmla="*/ 0 w 345281"/>
                  <a:gd name="connsiteY7-176" fmla="*/ 0 h 271461"/>
                  <a:gd name="connsiteX0-177" fmla="*/ 0 w 345281"/>
                  <a:gd name="connsiteY0-178" fmla="*/ 0 h 271461"/>
                  <a:gd name="connsiteX1-179" fmla="*/ 345281 w 345281"/>
                  <a:gd name="connsiteY1-180" fmla="*/ 0 h 271461"/>
                  <a:gd name="connsiteX2-181" fmla="*/ 321468 w 345281"/>
                  <a:gd name="connsiteY2-182" fmla="*/ 107156 h 271461"/>
                  <a:gd name="connsiteX3-183" fmla="*/ 335756 w 345281"/>
                  <a:gd name="connsiteY3-184" fmla="*/ 204787 h 271461"/>
                  <a:gd name="connsiteX4-185" fmla="*/ 171449 w 345281"/>
                  <a:gd name="connsiteY4-186" fmla="*/ 271461 h 271461"/>
                  <a:gd name="connsiteX5-187" fmla="*/ 11906 w 345281"/>
                  <a:gd name="connsiteY5-188" fmla="*/ 200025 h 271461"/>
                  <a:gd name="connsiteX6-189" fmla="*/ 38100 w 345281"/>
                  <a:gd name="connsiteY6-190" fmla="*/ 95250 h 271461"/>
                  <a:gd name="connsiteX7-191" fmla="*/ 0 w 345281"/>
                  <a:gd name="connsiteY7-192" fmla="*/ 0 h 271461"/>
                  <a:gd name="connsiteX0-193" fmla="*/ 0 w 345281"/>
                  <a:gd name="connsiteY0-194" fmla="*/ 0 h 271461"/>
                  <a:gd name="connsiteX1-195" fmla="*/ 345281 w 345281"/>
                  <a:gd name="connsiteY1-196" fmla="*/ 0 h 271461"/>
                  <a:gd name="connsiteX2-197" fmla="*/ 321468 w 345281"/>
                  <a:gd name="connsiteY2-198" fmla="*/ 107156 h 271461"/>
                  <a:gd name="connsiteX3-199" fmla="*/ 335756 w 345281"/>
                  <a:gd name="connsiteY3-200" fmla="*/ 204787 h 271461"/>
                  <a:gd name="connsiteX4-201" fmla="*/ 171449 w 345281"/>
                  <a:gd name="connsiteY4-202" fmla="*/ 271461 h 271461"/>
                  <a:gd name="connsiteX5-203" fmla="*/ 11906 w 345281"/>
                  <a:gd name="connsiteY5-204" fmla="*/ 200025 h 271461"/>
                  <a:gd name="connsiteX6-205" fmla="*/ 38100 w 345281"/>
                  <a:gd name="connsiteY6-206" fmla="*/ 95250 h 271461"/>
                  <a:gd name="connsiteX7-207" fmla="*/ 0 w 345281"/>
                  <a:gd name="connsiteY7-208" fmla="*/ 0 h 271461"/>
                  <a:gd name="connsiteX0-209" fmla="*/ 0 w 345281"/>
                  <a:gd name="connsiteY0-210" fmla="*/ 0 h 271461"/>
                  <a:gd name="connsiteX1-211" fmla="*/ 345281 w 345281"/>
                  <a:gd name="connsiteY1-212" fmla="*/ 0 h 271461"/>
                  <a:gd name="connsiteX2-213" fmla="*/ 321468 w 345281"/>
                  <a:gd name="connsiteY2-214" fmla="*/ 107156 h 271461"/>
                  <a:gd name="connsiteX3-215" fmla="*/ 335756 w 345281"/>
                  <a:gd name="connsiteY3-216" fmla="*/ 204787 h 271461"/>
                  <a:gd name="connsiteX4-217" fmla="*/ 171449 w 345281"/>
                  <a:gd name="connsiteY4-218" fmla="*/ 271461 h 271461"/>
                  <a:gd name="connsiteX5-219" fmla="*/ 11906 w 345281"/>
                  <a:gd name="connsiteY5-220" fmla="*/ 200025 h 271461"/>
                  <a:gd name="connsiteX6-221" fmla="*/ 38100 w 345281"/>
                  <a:gd name="connsiteY6-222" fmla="*/ 95250 h 271461"/>
                  <a:gd name="connsiteX7-223" fmla="*/ 0 w 345281"/>
                  <a:gd name="connsiteY7-224" fmla="*/ 0 h 271461"/>
                  <a:gd name="connsiteX0-225" fmla="*/ 0 w 345281"/>
                  <a:gd name="connsiteY0-226" fmla="*/ 0 h 271461"/>
                  <a:gd name="connsiteX1-227" fmla="*/ 345281 w 345281"/>
                  <a:gd name="connsiteY1-228" fmla="*/ 0 h 271461"/>
                  <a:gd name="connsiteX2-229" fmla="*/ 321468 w 345281"/>
                  <a:gd name="connsiteY2-230" fmla="*/ 107156 h 271461"/>
                  <a:gd name="connsiteX3-231" fmla="*/ 335756 w 345281"/>
                  <a:gd name="connsiteY3-232" fmla="*/ 204787 h 271461"/>
                  <a:gd name="connsiteX4-233" fmla="*/ 171449 w 345281"/>
                  <a:gd name="connsiteY4-234" fmla="*/ 271461 h 271461"/>
                  <a:gd name="connsiteX5-235" fmla="*/ 11906 w 345281"/>
                  <a:gd name="connsiteY5-236" fmla="*/ 200025 h 271461"/>
                  <a:gd name="connsiteX6-237" fmla="*/ 38100 w 345281"/>
                  <a:gd name="connsiteY6-238" fmla="*/ 95250 h 271461"/>
                  <a:gd name="connsiteX7-239" fmla="*/ 0 w 345281"/>
                  <a:gd name="connsiteY7-240" fmla="*/ 0 h 271461"/>
                  <a:gd name="connsiteX0-241" fmla="*/ 0 w 346941"/>
                  <a:gd name="connsiteY0-242" fmla="*/ 0 h 271461"/>
                  <a:gd name="connsiteX1-243" fmla="*/ 345281 w 346941"/>
                  <a:gd name="connsiteY1-244" fmla="*/ 0 h 271461"/>
                  <a:gd name="connsiteX2-245" fmla="*/ 321468 w 346941"/>
                  <a:gd name="connsiteY2-246" fmla="*/ 107156 h 271461"/>
                  <a:gd name="connsiteX3-247" fmla="*/ 335756 w 346941"/>
                  <a:gd name="connsiteY3-248" fmla="*/ 204787 h 271461"/>
                  <a:gd name="connsiteX4-249" fmla="*/ 171449 w 346941"/>
                  <a:gd name="connsiteY4-250" fmla="*/ 271461 h 271461"/>
                  <a:gd name="connsiteX5-251" fmla="*/ 11906 w 346941"/>
                  <a:gd name="connsiteY5-252" fmla="*/ 200025 h 271461"/>
                  <a:gd name="connsiteX6-253" fmla="*/ 38100 w 346941"/>
                  <a:gd name="connsiteY6-254" fmla="*/ 95250 h 271461"/>
                  <a:gd name="connsiteX7-255" fmla="*/ 0 w 346941"/>
                  <a:gd name="connsiteY7-256" fmla="*/ 0 h 271461"/>
                  <a:gd name="connsiteX0-257" fmla="*/ 0 w 346491"/>
                  <a:gd name="connsiteY0-258" fmla="*/ 0 h 271461"/>
                  <a:gd name="connsiteX1-259" fmla="*/ 345281 w 346491"/>
                  <a:gd name="connsiteY1-260" fmla="*/ 0 h 271461"/>
                  <a:gd name="connsiteX2-261" fmla="*/ 314324 w 346491"/>
                  <a:gd name="connsiteY2-262" fmla="*/ 100012 h 271461"/>
                  <a:gd name="connsiteX3-263" fmla="*/ 335756 w 346491"/>
                  <a:gd name="connsiteY3-264" fmla="*/ 204787 h 271461"/>
                  <a:gd name="connsiteX4-265" fmla="*/ 171449 w 346491"/>
                  <a:gd name="connsiteY4-266" fmla="*/ 271461 h 271461"/>
                  <a:gd name="connsiteX5-267" fmla="*/ 11906 w 346491"/>
                  <a:gd name="connsiteY5-268" fmla="*/ 200025 h 271461"/>
                  <a:gd name="connsiteX6-269" fmla="*/ 38100 w 346491"/>
                  <a:gd name="connsiteY6-270" fmla="*/ 95250 h 271461"/>
                  <a:gd name="connsiteX7-271" fmla="*/ 0 w 346491"/>
                  <a:gd name="connsiteY7-272" fmla="*/ 0 h 2714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46491" h="271461">
                    <a:moveTo>
                      <a:pt x="0" y="0"/>
                    </a:moveTo>
                    <a:lnTo>
                      <a:pt x="345281" y="0"/>
                    </a:lnTo>
                    <a:cubicBezTo>
                      <a:pt x="351630" y="45244"/>
                      <a:pt x="331787" y="71436"/>
                      <a:pt x="314324" y="100012"/>
                    </a:cubicBezTo>
                    <a:cubicBezTo>
                      <a:pt x="330993" y="125412"/>
                      <a:pt x="352425" y="167481"/>
                      <a:pt x="335756" y="204787"/>
                    </a:cubicBezTo>
                    <a:cubicBezTo>
                      <a:pt x="283369" y="236537"/>
                      <a:pt x="223837" y="263523"/>
                      <a:pt x="171449" y="271461"/>
                    </a:cubicBezTo>
                    <a:cubicBezTo>
                      <a:pt x="111124" y="265906"/>
                      <a:pt x="69850" y="246062"/>
                      <a:pt x="11906" y="200025"/>
                    </a:cubicBezTo>
                    <a:cubicBezTo>
                      <a:pt x="3968" y="160338"/>
                      <a:pt x="5556" y="130175"/>
                      <a:pt x="38100" y="95250"/>
                    </a:cubicBezTo>
                    <a:cubicBezTo>
                      <a:pt x="20638" y="70644"/>
                      <a:pt x="3175" y="60325"/>
                      <a:pt x="0" y="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 name="Rounded Rectangle 48"/>
              <p:cNvSpPr/>
              <p:nvPr/>
            </p:nvSpPr>
            <p:spPr>
              <a:xfrm>
                <a:off x="4698201" y="4767262"/>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 name="Rounded Rectangle 49"/>
              <p:cNvSpPr/>
              <p:nvPr/>
            </p:nvSpPr>
            <p:spPr>
              <a:xfrm rot="2620869">
                <a:off x="5017892" y="4912519"/>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 name="Rounded Rectangle 50"/>
              <p:cNvSpPr/>
              <p:nvPr/>
            </p:nvSpPr>
            <p:spPr>
              <a:xfrm rot="6417779">
                <a:off x="5094491"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 name="Rounded Rectangle 51"/>
              <p:cNvSpPr/>
              <p:nvPr/>
            </p:nvSpPr>
            <p:spPr>
              <a:xfrm rot="18979131" flipH="1">
                <a:off x="4378730" y="4919661"/>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 name="Rounded Rectangle 52"/>
              <p:cNvSpPr/>
              <p:nvPr/>
            </p:nvSpPr>
            <p:spPr>
              <a:xfrm rot="15182221" flipH="1">
                <a:off x="4311439"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54" name="Group 53"/>
          <p:cNvGrpSpPr/>
          <p:nvPr/>
        </p:nvGrpSpPr>
        <p:grpSpPr>
          <a:xfrm>
            <a:off x="4029768" y="2869264"/>
            <a:ext cx="1326933" cy="1407796"/>
            <a:chOff x="2478389" y="2187389"/>
            <a:chExt cx="1079719" cy="1080000"/>
          </a:xfrm>
        </p:grpSpPr>
        <p:sp>
          <p:nvSpPr>
            <p:cNvPr id="55" name="Oval 54"/>
            <p:cNvSpPr>
              <a:spLocks noChangeAspect="1"/>
            </p:cNvSpPr>
            <p:nvPr/>
          </p:nvSpPr>
          <p:spPr>
            <a:xfrm>
              <a:off x="2478389" y="2187389"/>
              <a:ext cx="1079719" cy="1080000"/>
            </a:xfrm>
            <a:prstGeom prst="ellipse">
              <a:avLst/>
            </a:prstGeom>
            <a:solidFill>
              <a:schemeClr val="accent4"/>
            </a:solid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3200">
                <a:solidFill>
                  <a:schemeClr val="bg2">
                    <a:lumMod val="75000"/>
                  </a:schemeClr>
                </a:solidFill>
                <a:latin typeface="Times New Roman" panose="02020603050405020304" pitchFamily="18" charset="0"/>
                <a:cs typeface="Times New Roman" panose="02020603050405020304" pitchFamily="18" charset="0"/>
              </a:endParaRPr>
            </a:p>
          </p:txBody>
        </p:sp>
        <p:sp>
          <p:nvSpPr>
            <p:cNvPr id="56" name="Freeform 47"/>
            <p:cNvSpPr>
              <a:spLocks noChangeArrowheads="1"/>
            </p:cNvSpPr>
            <p:nvPr/>
          </p:nvSpPr>
          <p:spPr bwMode="auto">
            <a:xfrm>
              <a:off x="2723152" y="2439467"/>
              <a:ext cx="617906" cy="617647"/>
            </a:xfrm>
            <a:custGeom>
              <a:avLst/>
              <a:gdLst>
                <a:gd name="T0" fmla="*/ 614 w 649"/>
                <a:gd name="T1" fmla="*/ 381 h 649"/>
                <a:gd name="T2" fmla="*/ 648 w 649"/>
                <a:gd name="T3" fmla="*/ 298 h 649"/>
                <a:gd name="T4" fmla="*/ 593 w 649"/>
                <a:gd name="T5" fmla="*/ 267 h 649"/>
                <a:gd name="T6" fmla="*/ 555 w 649"/>
                <a:gd name="T7" fmla="*/ 173 h 649"/>
                <a:gd name="T8" fmla="*/ 571 w 649"/>
                <a:gd name="T9" fmla="*/ 111 h 649"/>
                <a:gd name="T10" fmla="*/ 490 w 649"/>
                <a:gd name="T11" fmla="*/ 77 h 649"/>
                <a:gd name="T12" fmla="*/ 428 w 649"/>
                <a:gd name="T13" fmla="*/ 105 h 649"/>
                <a:gd name="T14" fmla="*/ 382 w 649"/>
                <a:gd name="T15" fmla="*/ 31 h 649"/>
                <a:gd name="T16" fmla="*/ 301 w 649"/>
                <a:gd name="T17" fmla="*/ 0 h 649"/>
                <a:gd name="T18" fmla="*/ 267 w 649"/>
                <a:gd name="T19" fmla="*/ 56 h 649"/>
                <a:gd name="T20" fmla="*/ 174 w 649"/>
                <a:gd name="T21" fmla="*/ 93 h 649"/>
                <a:gd name="T22" fmla="*/ 112 w 649"/>
                <a:gd name="T23" fmla="*/ 77 h 649"/>
                <a:gd name="T24" fmla="*/ 77 w 649"/>
                <a:gd name="T25" fmla="*/ 158 h 649"/>
                <a:gd name="T26" fmla="*/ 106 w 649"/>
                <a:gd name="T27" fmla="*/ 220 h 649"/>
                <a:gd name="T28" fmla="*/ 34 w 649"/>
                <a:gd name="T29" fmla="*/ 267 h 649"/>
                <a:gd name="T30" fmla="*/ 0 w 649"/>
                <a:gd name="T31" fmla="*/ 347 h 649"/>
                <a:gd name="T32" fmla="*/ 56 w 649"/>
                <a:gd name="T33" fmla="*/ 381 h 649"/>
                <a:gd name="T34" fmla="*/ 93 w 649"/>
                <a:gd name="T35" fmla="*/ 475 h 649"/>
                <a:gd name="T36" fmla="*/ 77 w 649"/>
                <a:gd name="T37" fmla="*/ 536 h 649"/>
                <a:gd name="T38" fmla="*/ 158 w 649"/>
                <a:gd name="T39" fmla="*/ 571 h 649"/>
                <a:gd name="T40" fmla="*/ 220 w 649"/>
                <a:gd name="T41" fmla="*/ 543 h 649"/>
                <a:gd name="T42" fmla="*/ 267 w 649"/>
                <a:gd name="T43" fmla="*/ 614 h 649"/>
                <a:gd name="T44" fmla="*/ 348 w 649"/>
                <a:gd name="T45" fmla="*/ 648 h 649"/>
                <a:gd name="T46" fmla="*/ 382 w 649"/>
                <a:gd name="T47" fmla="*/ 592 h 649"/>
                <a:gd name="T48" fmla="*/ 474 w 649"/>
                <a:gd name="T49" fmla="*/ 552 h 649"/>
                <a:gd name="T50" fmla="*/ 537 w 649"/>
                <a:gd name="T51" fmla="*/ 571 h 649"/>
                <a:gd name="T52" fmla="*/ 571 w 649"/>
                <a:gd name="T53" fmla="*/ 490 h 649"/>
                <a:gd name="T54" fmla="*/ 543 w 649"/>
                <a:gd name="T55" fmla="*/ 428 h 649"/>
                <a:gd name="T56" fmla="*/ 614 w 649"/>
                <a:gd name="T57" fmla="*/ 381 h 649"/>
                <a:gd name="T58" fmla="*/ 322 w 649"/>
                <a:gd name="T59" fmla="*/ 484 h 649"/>
                <a:gd name="T60" fmla="*/ 322 w 649"/>
                <a:gd name="T61" fmla="*/ 161 h 649"/>
                <a:gd name="T62" fmla="*/ 322 w 649"/>
                <a:gd name="T63" fmla="*/ 484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9" h="649">
                  <a:moveTo>
                    <a:pt x="614" y="381"/>
                  </a:moveTo>
                  <a:lnTo>
                    <a:pt x="614" y="381"/>
                  </a:lnTo>
                  <a:cubicBezTo>
                    <a:pt x="633" y="381"/>
                    <a:pt x="648" y="366"/>
                    <a:pt x="648" y="347"/>
                  </a:cubicBezTo>
                  <a:cubicBezTo>
                    <a:pt x="648" y="298"/>
                    <a:pt x="648" y="298"/>
                    <a:pt x="648" y="298"/>
                  </a:cubicBezTo>
                  <a:cubicBezTo>
                    <a:pt x="648" y="282"/>
                    <a:pt x="633" y="267"/>
                    <a:pt x="614" y="267"/>
                  </a:cubicBezTo>
                  <a:cubicBezTo>
                    <a:pt x="593" y="267"/>
                    <a:pt x="593" y="267"/>
                    <a:pt x="593" y="267"/>
                  </a:cubicBezTo>
                  <a:cubicBezTo>
                    <a:pt x="574" y="267"/>
                    <a:pt x="555" y="254"/>
                    <a:pt x="552" y="242"/>
                  </a:cubicBezTo>
                  <a:cubicBezTo>
                    <a:pt x="549" y="230"/>
                    <a:pt x="540" y="186"/>
                    <a:pt x="555" y="173"/>
                  </a:cubicBezTo>
                  <a:cubicBezTo>
                    <a:pt x="571" y="158"/>
                    <a:pt x="571" y="158"/>
                    <a:pt x="571" y="158"/>
                  </a:cubicBezTo>
                  <a:cubicBezTo>
                    <a:pt x="583" y="146"/>
                    <a:pt x="583" y="124"/>
                    <a:pt x="571" y="111"/>
                  </a:cubicBezTo>
                  <a:cubicBezTo>
                    <a:pt x="537" y="77"/>
                    <a:pt x="537" y="77"/>
                    <a:pt x="537" y="77"/>
                  </a:cubicBezTo>
                  <a:cubicBezTo>
                    <a:pt x="525" y="65"/>
                    <a:pt x="503" y="65"/>
                    <a:pt x="490" y="77"/>
                  </a:cubicBezTo>
                  <a:cubicBezTo>
                    <a:pt x="474" y="93"/>
                    <a:pt x="474" y="93"/>
                    <a:pt x="474" y="93"/>
                  </a:cubicBezTo>
                  <a:cubicBezTo>
                    <a:pt x="462" y="105"/>
                    <a:pt x="441" y="111"/>
                    <a:pt x="428" y="105"/>
                  </a:cubicBezTo>
                  <a:cubicBezTo>
                    <a:pt x="416" y="99"/>
                    <a:pt x="382" y="74"/>
                    <a:pt x="382" y="56"/>
                  </a:cubicBezTo>
                  <a:cubicBezTo>
                    <a:pt x="382" y="31"/>
                    <a:pt x="382" y="31"/>
                    <a:pt x="382" y="31"/>
                  </a:cubicBezTo>
                  <a:cubicBezTo>
                    <a:pt x="382" y="15"/>
                    <a:pt x="366" y="0"/>
                    <a:pt x="348" y="0"/>
                  </a:cubicBezTo>
                  <a:cubicBezTo>
                    <a:pt x="301" y="0"/>
                    <a:pt x="301" y="0"/>
                    <a:pt x="301" y="0"/>
                  </a:cubicBezTo>
                  <a:cubicBezTo>
                    <a:pt x="282" y="0"/>
                    <a:pt x="267" y="15"/>
                    <a:pt x="267" y="31"/>
                  </a:cubicBezTo>
                  <a:cubicBezTo>
                    <a:pt x="267" y="56"/>
                    <a:pt x="267" y="56"/>
                    <a:pt x="267" y="56"/>
                  </a:cubicBezTo>
                  <a:cubicBezTo>
                    <a:pt x="267" y="74"/>
                    <a:pt x="258" y="89"/>
                    <a:pt x="242" y="96"/>
                  </a:cubicBezTo>
                  <a:cubicBezTo>
                    <a:pt x="229" y="99"/>
                    <a:pt x="186" y="105"/>
                    <a:pt x="174" y="93"/>
                  </a:cubicBezTo>
                  <a:cubicBezTo>
                    <a:pt x="158" y="77"/>
                    <a:pt x="158" y="77"/>
                    <a:pt x="158" y="77"/>
                  </a:cubicBezTo>
                  <a:cubicBezTo>
                    <a:pt x="146" y="65"/>
                    <a:pt x="124" y="65"/>
                    <a:pt x="112" y="77"/>
                  </a:cubicBezTo>
                  <a:cubicBezTo>
                    <a:pt x="77" y="111"/>
                    <a:pt x="77" y="111"/>
                    <a:pt x="77" y="111"/>
                  </a:cubicBezTo>
                  <a:cubicBezTo>
                    <a:pt x="65" y="124"/>
                    <a:pt x="65" y="146"/>
                    <a:pt x="77" y="158"/>
                  </a:cubicBezTo>
                  <a:cubicBezTo>
                    <a:pt x="93" y="173"/>
                    <a:pt x="93" y="173"/>
                    <a:pt x="93" y="173"/>
                  </a:cubicBezTo>
                  <a:cubicBezTo>
                    <a:pt x="106" y="186"/>
                    <a:pt x="112" y="208"/>
                    <a:pt x="106" y="220"/>
                  </a:cubicBezTo>
                  <a:cubicBezTo>
                    <a:pt x="99" y="232"/>
                    <a:pt x="75" y="267"/>
                    <a:pt x="56" y="267"/>
                  </a:cubicBezTo>
                  <a:cubicBezTo>
                    <a:pt x="34" y="267"/>
                    <a:pt x="34" y="267"/>
                    <a:pt x="34" y="267"/>
                  </a:cubicBezTo>
                  <a:cubicBezTo>
                    <a:pt x="16" y="267"/>
                    <a:pt x="0" y="282"/>
                    <a:pt x="0" y="298"/>
                  </a:cubicBezTo>
                  <a:cubicBezTo>
                    <a:pt x="0" y="347"/>
                    <a:pt x="0" y="347"/>
                    <a:pt x="0" y="347"/>
                  </a:cubicBezTo>
                  <a:cubicBezTo>
                    <a:pt x="0" y="366"/>
                    <a:pt x="16" y="381"/>
                    <a:pt x="34" y="381"/>
                  </a:cubicBezTo>
                  <a:cubicBezTo>
                    <a:pt x="56" y="381"/>
                    <a:pt x="56" y="381"/>
                    <a:pt x="56" y="381"/>
                  </a:cubicBezTo>
                  <a:cubicBezTo>
                    <a:pt x="75" y="381"/>
                    <a:pt x="93" y="391"/>
                    <a:pt x="96" y="403"/>
                  </a:cubicBezTo>
                  <a:cubicBezTo>
                    <a:pt x="99" y="419"/>
                    <a:pt x="106" y="459"/>
                    <a:pt x="93" y="475"/>
                  </a:cubicBezTo>
                  <a:cubicBezTo>
                    <a:pt x="77" y="490"/>
                    <a:pt x="77" y="490"/>
                    <a:pt x="77" y="490"/>
                  </a:cubicBezTo>
                  <a:cubicBezTo>
                    <a:pt x="65" y="502"/>
                    <a:pt x="65" y="521"/>
                    <a:pt x="77" y="536"/>
                  </a:cubicBezTo>
                  <a:cubicBezTo>
                    <a:pt x="112" y="571"/>
                    <a:pt x="112" y="571"/>
                    <a:pt x="112" y="571"/>
                  </a:cubicBezTo>
                  <a:cubicBezTo>
                    <a:pt x="124" y="583"/>
                    <a:pt x="146" y="583"/>
                    <a:pt x="158" y="571"/>
                  </a:cubicBezTo>
                  <a:cubicBezTo>
                    <a:pt x="174" y="552"/>
                    <a:pt x="174" y="552"/>
                    <a:pt x="174" y="552"/>
                  </a:cubicBezTo>
                  <a:cubicBezTo>
                    <a:pt x="186" y="540"/>
                    <a:pt x="208" y="536"/>
                    <a:pt x="220" y="543"/>
                  </a:cubicBezTo>
                  <a:cubicBezTo>
                    <a:pt x="233" y="549"/>
                    <a:pt x="267" y="574"/>
                    <a:pt x="267" y="592"/>
                  </a:cubicBezTo>
                  <a:cubicBezTo>
                    <a:pt x="267" y="614"/>
                    <a:pt x="267" y="614"/>
                    <a:pt x="267" y="614"/>
                  </a:cubicBezTo>
                  <a:cubicBezTo>
                    <a:pt x="267" y="633"/>
                    <a:pt x="282" y="648"/>
                    <a:pt x="301" y="648"/>
                  </a:cubicBezTo>
                  <a:cubicBezTo>
                    <a:pt x="348" y="648"/>
                    <a:pt x="348" y="648"/>
                    <a:pt x="348" y="648"/>
                  </a:cubicBezTo>
                  <a:cubicBezTo>
                    <a:pt x="366" y="648"/>
                    <a:pt x="382" y="633"/>
                    <a:pt x="382" y="614"/>
                  </a:cubicBezTo>
                  <a:cubicBezTo>
                    <a:pt x="382" y="592"/>
                    <a:pt x="382" y="592"/>
                    <a:pt x="382" y="592"/>
                  </a:cubicBezTo>
                  <a:cubicBezTo>
                    <a:pt x="382" y="574"/>
                    <a:pt x="391" y="555"/>
                    <a:pt x="406" y="552"/>
                  </a:cubicBezTo>
                  <a:cubicBezTo>
                    <a:pt x="419" y="545"/>
                    <a:pt x="462" y="540"/>
                    <a:pt x="474" y="552"/>
                  </a:cubicBezTo>
                  <a:cubicBezTo>
                    <a:pt x="490" y="571"/>
                    <a:pt x="490" y="571"/>
                    <a:pt x="490" y="571"/>
                  </a:cubicBezTo>
                  <a:cubicBezTo>
                    <a:pt x="503" y="583"/>
                    <a:pt x="525" y="583"/>
                    <a:pt x="537" y="571"/>
                  </a:cubicBezTo>
                  <a:cubicBezTo>
                    <a:pt x="571" y="536"/>
                    <a:pt x="571" y="536"/>
                    <a:pt x="571" y="536"/>
                  </a:cubicBezTo>
                  <a:cubicBezTo>
                    <a:pt x="583" y="521"/>
                    <a:pt x="583" y="502"/>
                    <a:pt x="571" y="490"/>
                  </a:cubicBezTo>
                  <a:cubicBezTo>
                    <a:pt x="555" y="475"/>
                    <a:pt x="555" y="475"/>
                    <a:pt x="555" y="475"/>
                  </a:cubicBezTo>
                  <a:cubicBezTo>
                    <a:pt x="540" y="459"/>
                    <a:pt x="537" y="440"/>
                    <a:pt x="543" y="428"/>
                  </a:cubicBezTo>
                  <a:cubicBezTo>
                    <a:pt x="549" y="415"/>
                    <a:pt x="574" y="381"/>
                    <a:pt x="593" y="381"/>
                  </a:cubicBezTo>
                  <a:lnTo>
                    <a:pt x="614" y="381"/>
                  </a:lnTo>
                  <a:close/>
                  <a:moveTo>
                    <a:pt x="322" y="484"/>
                  </a:moveTo>
                  <a:lnTo>
                    <a:pt x="322" y="484"/>
                  </a:lnTo>
                  <a:cubicBezTo>
                    <a:pt x="236" y="484"/>
                    <a:pt x="161" y="412"/>
                    <a:pt x="161" y="323"/>
                  </a:cubicBezTo>
                  <a:cubicBezTo>
                    <a:pt x="161" y="232"/>
                    <a:pt x="236" y="161"/>
                    <a:pt x="322" y="161"/>
                  </a:cubicBezTo>
                  <a:cubicBezTo>
                    <a:pt x="412" y="161"/>
                    <a:pt x="487" y="232"/>
                    <a:pt x="487" y="323"/>
                  </a:cubicBezTo>
                  <a:cubicBezTo>
                    <a:pt x="487" y="412"/>
                    <a:pt x="412" y="484"/>
                    <a:pt x="322" y="484"/>
                  </a:cubicBezTo>
                  <a:close/>
                </a:path>
              </a:pathLst>
            </a:custGeom>
            <a:solidFill>
              <a:srgbClr val="F9F9FA"/>
            </a:solidFill>
            <a:ln>
              <a:noFill/>
            </a:ln>
            <a:effectLst/>
            <a:extLst>
              <a:ext uri="{91240B29-F687-4F45-9708-019B960494DF}">
                <a14:hiddenLine xmlns:a14="http://schemas.microsoft.com/office/drawing/2010/main" w="9525">
                  <a:solidFill>
                    <a:srgbClr val="595A5C"/>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latin typeface="Calibri Light" panose="020F0302020204030204"/>
              </a:endParaRPr>
            </a:p>
          </p:txBody>
        </p:sp>
      </p:grpSp>
      <p:grpSp>
        <p:nvGrpSpPr>
          <p:cNvPr id="59" name="Group 58"/>
          <p:cNvGrpSpPr/>
          <p:nvPr/>
        </p:nvGrpSpPr>
        <p:grpSpPr>
          <a:xfrm>
            <a:off x="7686053" y="1485119"/>
            <a:ext cx="1321728" cy="1210661"/>
            <a:chOff x="9356037" y="8084734"/>
            <a:chExt cx="2159438" cy="2160000"/>
          </a:xfrm>
        </p:grpSpPr>
        <p:sp>
          <p:nvSpPr>
            <p:cNvPr id="60" name="Oval 59"/>
            <p:cNvSpPr>
              <a:spLocks noChangeAspect="1"/>
            </p:cNvSpPr>
            <p:nvPr/>
          </p:nvSpPr>
          <p:spPr>
            <a:xfrm>
              <a:off x="9356037" y="8084734"/>
              <a:ext cx="2159438" cy="2160000"/>
            </a:xfrm>
            <a:prstGeom prst="ellipse">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3200"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61" name="Freeform 155"/>
            <p:cNvSpPr>
              <a:spLocks noChangeArrowheads="1"/>
            </p:cNvSpPr>
            <p:nvPr/>
          </p:nvSpPr>
          <p:spPr bwMode="auto">
            <a:xfrm>
              <a:off x="9965626" y="8642764"/>
              <a:ext cx="926035" cy="1004389"/>
            </a:xfrm>
            <a:custGeom>
              <a:avLst/>
              <a:gdLst>
                <a:gd name="T0" fmla="*/ 79 w 461"/>
                <a:gd name="T1" fmla="*/ 9 h 497"/>
                <a:gd name="T2" fmla="*/ 79 w 461"/>
                <a:gd name="T3" fmla="*/ 9 h 497"/>
                <a:gd name="T4" fmla="*/ 71 w 461"/>
                <a:gd name="T5" fmla="*/ 9 h 497"/>
                <a:gd name="T6" fmla="*/ 0 w 461"/>
                <a:gd name="T7" fmla="*/ 195 h 497"/>
                <a:gd name="T8" fmla="*/ 79 w 461"/>
                <a:gd name="T9" fmla="*/ 274 h 497"/>
                <a:gd name="T10" fmla="*/ 159 w 461"/>
                <a:gd name="T11" fmla="*/ 195 h 497"/>
                <a:gd name="T12" fmla="*/ 79 w 461"/>
                <a:gd name="T13" fmla="*/ 9 h 497"/>
                <a:gd name="T14" fmla="*/ 390 w 461"/>
                <a:gd name="T15" fmla="*/ 9 h 497"/>
                <a:gd name="T16" fmla="*/ 390 w 461"/>
                <a:gd name="T17" fmla="*/ 9 h 497"/>
                <a:gd name="T18" fmla="*/ 381 w 461"/>
                <a:gd name="T19" fmla="*/ 9 h 497"/>
                <a:gd name="T20" fmla="*/ 301 w 461"/>
                <a:gd name="T21" fmla="*/ 195 h 497"/>
                <a:gd name="T22" fmla="*/ 381 w 461"/>
                <a:gd name="T23" fmla="*/ 274 h 497"/>
                <a:gd name="T24" fmla="*/ 460 w 461"/>
                <a:gd name="T25" fmla="*/ 195 h 497"/>
                <a:gd name="T26" fmla="*/ 390 w 461"/>
                <a:gd name="T27" fmla="*/ 9 h 497"/>
                <a:gd name="T28" fmla="*/ 230 w 461"/>
                <a:gd name="T29" fmla="*/ 221 h 497"/>
                <a:gd name="T30" fmla="*/ 230 w 461"/>
                <a:gd name="T31" fmla="*/ 221 h 497"/>
                <a:gd name="T32" fmla="*/ 150 w 461"/>
                <a:gd name="T33" fmla="*/ 417 h 497"/>
                <a:gd name="T34" fmla="*/ 230 w 461"/>
                <a:gd name="T35" fmla="*/ 496 h 497"/>
                <a:gd name="T36" fmla="*/ 310 w 461"/>
                <a:gd name="T37" fmla="*/ 417 h 497"/>
                <a:gd name="T38" fmla="*/ 230 w 461"/>
                <a:gd name="T39" fmla="*/ 22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97">
                  <a:moveTo>
                    <a:pt x="79" y="9"/>
                  </a:moveTo>
                  <a:lnTo>
                    <a:pt x="79" y="9"/>
                  </a:lnTo>
                  <a:cubicBezTo>
                    <a:pt x="79" y="0"/>
                    <a:pt x="71" y="0"/>
                    <a:pt x="71" y="9"/>
                  </a:cubicBezTo>
                  <a:cubicBezTo>
                    <a:pt x="62" y="107"/>
                    <a:pt x="0" y="124"/>
                    <a:pt x="0" y="195"/>
                  </a:cubicBezTo>
                  <a:cubicBezTo>
                    <a:pt x="0" y="239"/>
                    <a:pt x="35" y="274"/>
                    <a:pt x="79" y="274"/>
                  </a:cubicBezTo>
                  <a:cubicBezTo>
                    <a:pt x="124" y="274"/>
                    <a:pt x="159" y="239"/>
                    <a:pt x="159" y="195"/>
                  </a:cubicBezTo>
                  <a:cubicBezTo>
                    <a:pt x="159" y="124"/>
                    <a:pt x="88" y="107"/>
                    <a:pt x="79" y="9"/>
                  </a:cubicBezTo>
                  <a:close/>
                  <a:moveTo>
                    <a:pt x="390" y="9"/>
                  </a:moveTo>
                  <a:lnTo>
                    <a:pt x="390" y="9"/>
                  </a:lnTo>
                  <a:cubicBezTo>
                    <a:pt x="390" y="0"/>
                    <a:pt x="381" y="0"/>
                    <a:pt x="381" y="9"/>
                  </a:cubicBezTo>
                  <a:cubicBezTo>
                    <a:pt x="363" y="107"/>
                    <a:pt x="301" y="124"/>
                    <a:pt x="301" y="195"/>
                  </a:cubicBezTo>
                  <a:cubicBezTo>
                    <a:pt x="301" y="239"/>
                    <a:pt x="336" y="274"/>
                    <a:pt x="381" y="274"/>
                  </a:cubicBezTo>
                  <a:cubicBezTo>
                    <a:pt x="425" y="274"/>
                    <a:pt x="460" y="239"/>
                    <a:pt x="460" y="195"/>
                  </a:cubicBezTo>
                  <a:cubicBezTo>
                    <a:pt x="460" y="124"/>
                    <a:pt x="398" y="107"/>
                    <a:pt x="390" y="9"/>
                  </a:cubicBezTo>
                  <a:close/>
                  <a:moveTo>
                    <a:pt x="230" y="221"/>
                  </a:moveTo>
                  <a:lnTo>
                    <a:pt x="230" y="221"/>
                  </a:lnTo>
                  <a:cubicBezTo>
                    <a:pt x="212" y="328"/>
                    <a:pt x="150" y="345"/>
                    <a:pt x="150" y="417"/>
                  </a:cubicBezTo>
                  <a:cubicBezTo>
                    <a:pt x="150" y="461"/>
                    <a:pt x="185" y="496"/>
                    <a:pt x="230" y="496"/>
                  </a:cubicBezTo>
                  <a:cubicBezTo>
                    <a:pt x="275" y="496"/>
                    <a:pt x="310" y="461"/>
                    <a:pt x="310" y="417"/>
                  </a:cubicBezTo>
                  <a:cubicBezTo>
                    <a:pt x="310" y="345"/>
                    <a:pt x="247" y="328"/>
                    <a:pt x="230" y="221"/>
                  </a:cubicBezTo>
                  <a:close/>
                </a:path>
              </a:pathLst>
            </a:custGeom>
            <a:solidFill>
              <a:schemeClr val="bg1"/>
            </a:solidFill>
            <a:ln>
              <a:noFill/>
            </a:ln>
            <a:effectLst/>
          </p:spPr>
          <p:txBody>
            <a:bodyPr wrap="none" lIns="17145" tIns="8573" rIns="17145" bIns="8573" anchor="ctr"/>
            <a:lstStyle/>
            <a:p>
              <a:pPr>
                <a:defRPr/>
              </a:pPr>
              <a:endParaRPr lang="en-US" sz="3200" dirty="0">
                <a:latin typeface="Times New Roman" panose="02020603050405020304" pitchFamily="18" charset="0"/>
                <a:cs typeface="Times New Roman" panose="02020603050405020304" pitchFamily="18" charset="0"/>
              </a:endParaRPr>
            </a:p>
          </p:txBody>
        </p:sp>
      </p:grpSp>
      <p:grpSp>
        <p:nvGrpSpPr>
          <p:cNvPr id="62" name="Group 61"/>
          <p:cNvGrpSpPr/>
          <p:nvPr/>
        </p:nvGrpSpPr>
        <p:grpSpPr>
          <a:xfrm>
            <a:off x="6934931" y="2629849"/>
            <a:ext cx="4319665" cy="3348524"/>
            <a:chOff x="3495006" y="6159838"/>
            <a:chExt cx="8639329" cy="6697034"/>
          </a:xfrm>
        </p:grpSpPr>
        <p:sp>
          <p:nvSpPr>
            <p:cNvPr id="63" name="TextBox 62"/>
            <p:cNvSpPr txBox="1"/>
            <p:nvPr/>
          </p:nvSpPr>
          <p:spPr>
            <a:xfrm>
              <a:off x="8496905" y="11551939"/>
              <a:ext cx="3637430" cy="1304933"/>
            </a:xfrm>
            <a:prstGeom prst="rect">
              <a:avLst/>
            </a:prstGeom>
            <a:noFill/>
          </p:spPr>
          <p:txBody>
            <a:bodyPr wrap="square" lIns="109710" tIns="54855" rIns="109710" bIns="54855" rtlCol="0">
              <a:spAutoFit/>
            </a:bodyPr>
            <a:lstStyle/>
            <a:p>
              <a:pPr algn="ctr">
                <a:lnSpc>
                  <a:spcPct val="110000"/>
                </a:lnSpc>
              </a:pPr>
              <a:endParaRPr lang="en-US" sz="3200" dirty="0">
                <a:latin typeface="Times New Roman" panose="02020603050405020304" pitchFamily="18" charset="0"/>
                <a:cs typeface="Times New Roman" panose="02020603050405020304" pitchFamily="18" charset="0"/>
              </a:endParaRPr>
            </a:p>
          </p:txBody>
        </p:sp>
        <p:sp>
          <p:nvSpPr>
            <p:cNvPr id="64" name="TextBox 63"/>
            <p:cNvSpPr txBox="1"/>
            <p:nvPr/>
          </p:nvSpPr>
          <p:spPr>
            <a:xfrm>
              <a:off x="3495006" y="6159838"/>
              <a:ext cx="4496930" cy="1415733"/>
            </a:xfrm>
            <a:prstGeom prst="rect">
              <a:avLst/>
            </a:prstGeom>
            <a:noFill/>
          </p:spPr>
          <p:txBody>
            <a:bodyPr wrap="square" lIns="91422" tIns="45711" rIns="91422" bIns="45711" rtlCol="0">
              <a:spAutoFit/>
            </a:bodyPr>
            <a:lstStyle/>
            <a:p>
              <a:pPr algn="ctr"/>
              <a:r>
                <a:rPr lang="en-US" altLang="vi-V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vi-VN" sz="32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Tổng</a:t>
              </a:r>
              <a:r>
                <a:rPr lang="en-US" altLang="vi-V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vi-VN" sz="32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kết</a:t>
              </a:r>
              <a:endParaRPr lang="en-US" altLang="vi-V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cxnSp>
        <p:nvCxnSpPr>
          <p:cNvPr id="19" name="Elbow Connector 18"/>
          <p:cNvCxnSpPr/>
          <p:nvPr/>
        </p:nvCxnSpPr>
        <p:spPr>
          <a:xfrm flipV="1">
            <a:off x="3124462" y="4085631"/>
            <a:ext cx="1575239" cy="863943"/>
          </a:xfrm>
          <a:prstGeom prst="bentConnector2">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xmlns="" id="{D9F3BC2A-BD60-4277-AF6B-1FF06EA807A5}"/>
              </a:ext>
            </a:extLst>
          </p:cNvPr>
          <p:cNvCxnSpPr>
            <a:cxnSpLocks/>
          </p:cNvCxnSpPr>
          <p:nvPr/>
        </p:nvCxnSpPr>
        <p:spPr>
          <a:xfrm flipV="1">
            <a:off x="5356701" y="2140117"/>
            <a:ext cx="2102685" cy="147072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0"/>
                                        </p:tgtEl>
                                        <p:attrNameLst>
                                          <p:attrName>style.visibility</p:attrName>
                                        </p:attrNameLst>
                                      </p:cBhvr>
                                      <p:to>
                                        <p:strVal val="visible"/>
                                      </p:to>
                                    </p:set>
                                    <p:animEffect transition="in" filter="fade">
                                      <p:cBhvr>
                                        <p:cTn id="7" dur="500"/>
                                        <p:tgtEl>
                                          <p:spTgt spid="2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6"/>
                                        </p:tgtEl>
                                        <p:attrNameLst>
                                          <p:attrName>style.visibility</p:attrName>
                                        </p:attrNameLst>
                                      </p:cBhvr>
                                      <p:to>
                                        <p:strVal val="visible"/>
                                      </p:to>
                                    </p:set>
                                    <p:animEffect transition="in" filter="wipe(left)">
                                      <p:cBhvr>
                                        <p:cTn id="12" dur="500"/>
                                        <p:tgtEl>
                                          <p:spTgt spid="196"/>
                                        </p:tgtEl>
                                      </p:cBhvr>
                                    </p:animEffect>
                                  </p:childTnLst>
                                </p:cTn>
                              </p:par>
                              <p:par>
                                <p:cTn id="13" presetID="42"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par>
                                <p:cTn id="18" presetID="10" presetClass="entr" presetSubtype="0"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par>
                                <p:cTn id="21" presetID="2" presetClass="entr" presetSubtype="2" decel="10000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1+#ppt_w/2"/>
                                          </p:val>
                                        </p:tav>
                                        <p:tav tm="100000">
                                          <p:val>
                                            <p:strVal val="#ppt_x"/>
                                          </p:val>
                                        </p:tav>
                                      </p:tavLst>
                                    </p:anim>
                                    <p:anim calcmode="lin" valueType="num">
                                      <p:cBhvr additive="base">
                                        <p:cTn id="24"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10"/>
                                        </p:tgtEl>
                                        <p:attrNameLst>
                                          <p:attrName>style.visibility</p:attrName>
                                        </p:attrNameLst>
                                      </p:cBhvr>
                                      <p:to>
                                        <p:strVal val="visible"/>
                                      </p:to>
                                    </p:set>
                                    <p:animEffect transition="in" filter="wipe(up)">
                                      <p:cBhvr>
                                        <p:cTn id="29" dur="500"/>
                                        <p:tgtEl>
                                          <p:spTgt spid="210"/>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95"/>
                                        </p:tgtEl>
                                        <p:attrNameLst>
                                          <p:attrName>style.visibility</p:attrName>
                                        </p:attrNameLst>
                                      </p:cBhvr>
                                      <p:to>
                                        <p:strVal val="visible"/>
                                      </p:to>
                                    </p:set>
                                    <p:animEffect transition="in" filter="wipe(left)">
                                      <p:cBhvr>
                                        <p:cTn id="33" dur="500"/>
                                        <p:tgtEl>
                                          <p:spTgt spid="195"/>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fade">
                                      <p:cBhvr>
                                        <p:cTn id="38" dur="1000"/>
                                        <p:tgtEl>
                                          <p:spTgt spid="54"/>
                                        </p:tgtEl>
                                      </p:cBhvr>
                                    </p:animEffect>
                                    <p:anim calcmode="lin" valueType="num">
                                      <p:cBhvr>
                                        <p:cTn id="39" dur="1000" fill="hold"/>
                                        <p:tgtEl>
                                          <p:spTgt spid="54"/>
                                        </p:tgtEl>
                                        <p:attrNameLst>
                                          <p:attrName>ppt_x</p:attrName>
                                        </p:attrNameLst>
                                      </p:cBhvr>
                                      <p:tavLst>
                                        <p:tav tm="0">
                                          <p:val>
                                            <p:strVal val="#ppt_x"/>
                                          </p:val>
                                        </p:tav>
                                        <p:tav tm="100000">
                                          <p:val>
                                            <p:strVal val="#ppt_x"/>
                                          </p:val>
                                        </p:tav>
                                      </p:tavLst>
                                    </p:anim>
                                    <p:anim calcmode="lin" valueType="num">
                                      <p:cBhvr>
                                        <p:cTn id="40"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1000"/>
                                        <p:tgtEl>
                                          <p:spTgt spid="5"/>
                                        </p:tgtEl>
                                      </p:cBhvr>
                                    </p:animEffect>
                                    <p:anim calcmode="lin" valueType="num">
                                      <p:cBhvr>
                                        <p:cTn id="46" dur="1000" fill="hold"/>
                                        <p:tgtEl>
                                          <p:spTgt spid="5"/>
                                        </p:tgtEl>
                                        <p:attrNameLst>
                                          <p:attrName>ppt_x</p:attrName>
                                        </p:attrNameLst>
                                      </p:cBhvr>
                                      <p:tavLst>
                                        <p:tav tm="0">
                                          <p:val>
                                            <p:strVal val="#ppt_x"/>
                                          </p:val>
                                        </p:tav>
                                        <p:tav tm="100000">
                                          <p:val>
                                            <p:strVal val="#ppt_x"/>
                                          </p:val>
                                        </p:tav>
                                      </p:tavLst>
                                    </p:anim>
                                    <p:anim calcmode="lin" valueType="num">
                                      <p:cBhvr>
                                        <p:cTn id="4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fade">
                                      <p:cBhvr>
                                        <p:cTn id="57" dur="1000"/>
                                        <p:tgtEl>
                                          <p:spTgt spid="44"/>
                                        </p:tgtEl>
                                      </p:cBhvr>
                                    </p:animEffect>
                                    <p:anim calcmode="lin" valueType="num">
                                      <p:cBhvr>
                                        <p:cTn id="58" dur="1000" fill="hold"/>
                                        <p:tgtEl>
                                          <p:spTgt spid="44"/>
                                        </p:tgtEl>
                                        <p:attrNameLst>
                                          <p:attrName>ppt_x</p:attrName>
                                        </p:attrNameLst>
                                      </p:cBhvr>
                                      <p:tavLst>
                                        <p:tav tm="0">
                                          <p:val>
                                            <p:strVal val="#ppt_x"/>
                                          </p:val>
                                        </p:tav>
                                        <p:tav tm="100000">
                                          <p:val>
                                            <p:strVal val="#ppt_x"/>
                                          </p:val>
                                        </p:tav>
                                      </p:tavLst>
                                    </p:anim>
                                    <p:anim calcmode="lin" valueType="num">
                                      <p:cBhvr>
                                        <p:cTn id="5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1" presetClass="entr" presetSubtype="1" fill="hold"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wheel(1)">
                                      <p:cBhvr>
                                        <p:cTn id="64" dur="2000"/>
                                        <p:tgtEl>
                                          <p:spTgt spid="7"/>
                                        </p:tgtEl>
                                      </p:cBhvr>
                                    </p:animEffect>
                                  </p:childTnLst>
                                </p:cTn>
                              </p:par>
                            </p:childTnLst>
                          </p:cTn>
                        </p:par>
                      </p:childTnLst>
                    </p:cTn>
                  </p:par>
                  <p:par>
                    <p:cTn id="65" fill="hold">
                      <p:stCondLst>
                        <p:cond delay="indefinite"/>
                      </p:stCondLst>
                      <p:childTnLst>
                        <p:par>
                          <p:cTn id="66" fill="hold">
                            <p:stCondLst>
                              <p:cond delay="0"/>
                            </p:stCondLst>
                            <p:childTnLst>
                              <p:par>
                                <p:cTn id="67" presetID="6" presetClass="entr" presetSubtype="16" fill="hold" nodeType="clickEffect">
                                  <p:stCondLst>
                                    <p:cond delay="0"/>
                                  </p:stCondLst>
                                  <p:childTnLst>
                                    <p:set>
                                      <p:cBhvr>
                                        <p:cTn id="68" dur="1" fill="hold">
                                          <p:stCondLst>
                                            <p:cond delay="0"/>
                                          </p:stCondLst>
                                        </p:cTn>
                                        <p:tgtEl>
                                          <p:spTgt spid="59"/>
                                        </p:tgtEl>
                                        <p:attrNameLst>
                                          <p:attrName>style.visibility</p:attrName>
                                        </p:attrNameLst>
                                      </p:cBhvr>
                                      <p:to>
                                        <p:strVal val="visible"/>
                                      </p:to>
                                    </p:set>
                                    <p:animEffect transition="in" filter="circle(in)">
                                      <p:cBhvr>
                                        <p:cTn id="69" dur="2000"/>
                                        <p:tgtEl>
                                          <p:spTgt spid="59"/>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62"/>
                                        </p:tgtEl>
                                        <p:attrNameLst>
                                          <p:attrName>style.visibility</p:attrName>
                                        </p:attrNameLst>
                                      </p:cBhvr>
                                      <p:to>
                                        <p:strVal val="visible"/>
                                      </p:to>
                                    </p:set>
                                    <p:animEffect transition="in" filter="fade">
                                      <p:cBhvr>
                                        <p:cTn id="74" dur="1000"/>
                                        <p:tgtEl>
                                          <p:spTgt spid="62"/>
                                        </p:tgtEl>
                                      </p:cBhvr>
                                    </p:animEffect>
                                    <p:anim calcmode="lin" valueType="num">
                                      <p:cBhvr>
                                        <p:cTn id="75" dur="1000" fill="hold"/>
                                        <p:tgtEl>
                                          <p:spTgt spid="62"/>
                                        </p:tgtEl>
                                        <p:attrNameLst>
                                          <p:attrName>ppt_x</p:attrName>
                                        </p:attrNameLst>
                                      </p:cBhvr>
                                      <p:tavLst>
                                        <p:tav tm="0">
                                          <p:val>
                                            <p:strVal val="#ppt_x"/>
                                          </p:val>
                                        </p:tav>
                                        <p:tav tm="100000">
                                          <p:val>
                                            <p:strVal val="#ppt_x"/>
                                          </p:val>
                                        </p:tav>
                                      </p:tavLst>
                                    </p:anim>
                                    <p:anim calcmode="lin" valueType="num">
                                      <p:cBhvr>
                                        <p:cTn id="76"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2217389" y="173414"/>
            <a:ext cx="7757221"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en-US" sz="3600" b="1" dirty="0">
                <a:ln w="10160">
                  <a:solidFill>
                    <a:schemeClr val="accent5"/>
                  </a:solidFill>
                  <a:prstDash val="solid"/>
                </a:ln>
                <a:solidFill>
                  <a:srgbClr val="FFFFFF"/>
                </a:solidFill>
                <a:ea typeface="Tahoma" panose="020B0604030504040204" pitchFamily="34" charset="0"/>
                <a:cs typeface="Tahoma" panose="020B0604030504040204" pitchFamily="34" charset="0"/>
              </a:rPr>
              <a:t>Chương 1: </a:t>
            </a:r>
            <a:r>
              <a:rPr lang="en-US" sz="3600" b="1" dirty="0" err="1">
                <a:ln w="10160">
                  <a:solidFill>
                    <a:schemeClr val="accent5"/>
                  </a:solidFill>
                  <a:prstDash val="solid"/>
                </a:ln>
                <a:solidFill>
                  <a:srgbClr val="FFFFFF"/>
                </a:solidFill>
                <a:ea typeface="Tahoma" panose="020B0604030504040204" pitchFamily="34" charset="0"/>
                <a:cs typeface="Tahoma" panose="020B0604030504040204" pitchFamily="34" charset="0"/>
              </a:rPr>
              <a:t>Tổng</a:t>
            </a:r>
            <a:r>
              <a:rPr lang="en-US" sz="3600" b="1" dirty="0">
                <a:ln w="10160">
                  <a:solidFill>
                    <a:schemeClr val="accent5"/>
                  </a:solidFill>
                  <a:prstDash val="solid"/>
                </a:ln>
                <a:solidFill>
                  <a:srgbClr val="FFFFFF"/>
                </a:solidFill>
                <a:ea typeface="Tahoma" panose="020B0604030504040204" pitchFamily="34" charset="0"/>
                <a:cs typeface="Tahoma" panose="020B0604030504040204" pitchFamily="34" charset="0"/>
              </a:rPr>
              <a:t> </a:t>
            </a:r>
            <a:r>
              <a:rPr lang="en-US" sz="3600" b="1" dirty="0" err="1">
                <a:ln w="10160">
                  <a:solidFill>
                    <a:schemeClr val="accent5"/>
                  </a:solidFill>
                  <a:prstDash val="solid"/>
                </a:ln>
                <a:solidFill>
                  <a:srgbClr val="FFFFFF"/>
                </a:solidFill>
                <a:ea typeface="Tahoma" panose="020B0604030504040204" pitchFamily="34" charset="0"/>
                <a:cs typeface="Tahoma" panose="020B0604030504040204" pitchFamily="34" charset="0"/>
              </a:rPr>
              <a:t>quan</a:t>
            </a:r>
            <a:r>
              <a:rPr lang="en-US" sz="3600" b="1" dirty="0">
                <a:ln w="10160">
                  <a:solidFill>
                    <a:schemeClr val="accent5"/>
                  </a:solidFill>
                  <a:prstDash val="solid"/>
                </a:ln>
                <a:solidFill>
                  <a:srgbClr val="FFFFFF"/>
                </a:solidFill>
                <a:ea typeface="Tahoma" panose="020B0604030504040204" pitchFamily="34" charset="0"/>
                <a:cs typeface="Tahoma" panose="020B0604030504040204" pitchFamily="34" charset="0"/>
              </a:rPr>
              <a:t> </a:t>
            </a:r>
            <a:r>
              <a:rPr lang="en-US" sz="3600" b="1" dirty="0" err="1">
                <a:ln w="10160">
                  <a:solidFill>
                    <a:schemeClr val="accent5"/>
                  </a:solidFill>
                  <a:prstDash val="solid"/>
                </a:ln>
                <a:solidFill>
                  <a:srgbClr val="FFFFFF"/>
                </a:solidFill>
                <a:ea typeface="Tahoma" panose="020B0604030504040204" pitchFamily="34" charset="0"/>
                <a:cs typeface="Tahoma" panose="020B0604030504040204" pitchFamily="34" charset="0"/>
              </a:rPr>
              <a:t>về</a:t>
            </a:r>
            <a:r>
              <a:rPr lang="en-US" sz="3600" b="1" dirty="0">
                <a:ln w="10160">
                  <a:solidFill>
                    <a:schemeClr val="accent5"/>
                  </a:solidFill>
                  <a:prstDash val="solid"/>
                </a:ln>
                <a:solidFill>
                  <a:srgbClr val="FFFFFF"/>
                </a:solidFill>
                <a:ea typeface="Tahoma" panose="020B0604030504040204" pitchFamily="34" charset="0"/>
                <a:cs typeface="Tahoma" panose="020B0604030504040204" pitchFamily="34" charset="0"/>
              </a:rPr>
              <a:t> </a:t>
            </a:r>
            <a:r>
              <a:rPr lang="en-US" sz="3600" b="1" dirty="0" err="1">
                <a:ln w="10160">
                  <a:solidFill>
                    <a:schemeClr val="accent5"/>
                  </a:solidFill>
                  <a:prstDash val="solid"/>
                </a:ln>
                <a:solidFill>
                  <a:srgbClr val="FFFFFF"/>
                </a:solidFill>
                <a:ea typeface="Tahoma" panose="020B0604030504040204" pitchFamily="34" charset="0"/>
                <a:cs typeface="Tahoma" panose="020B0604030504040204" pitchFamily="34" charset="0"/>
              </a:rPr>
              <a:t>đề</a:t>
            </a:r>
            <a:r>
              <a:rPr lang="en-US" sz="3600" b="1" dirty="0">
                <a:ln w="10160">
                  <a:solidFill>
                    <a:schemeClr val="accent5"/>
                  </a:solidFill>
                  <a:prstDash val="solid"/>
                </a:ln>
                <a:solidFill>
                  <a:srgbClr val="FFFFFF"/>
                </a:solidFill>
                <a:ea typeface="Tahoma" panose="020B0604030504040204" pitchFamily="34" charset="0"/>
                <a:cs typeface="Tahoma" panose="020B0604030504040204" pitchFamily="34" charset="0"/>
              </a:rPr>
              <a:t> </a:t>
            </a:r>
            <a:r>
              <a:rPr lang="en-US" sz="3600" b="1" dirty="0" err="1">
                <a:ln w="10160">
                  <a:solidFill>
                    <a:schemeClr val="accent5"/>
                  </a:solidFill>
                  <a:prstDash val="solid"/>
                </a:ln>
                <a:solidFill>
                  <a:srgbClr val="FFFFFF"/>
                </a:solidFill>
                <a:ea typeface="Tahoma" panose="020B0604030504040204" pitchFamily="34" charset="0"/>
                <a:cs typeface="Tahoma" panose="020B0604030504040204" pitchFamily="34" charset="0"/>
              </a:rPr>
              <a:t>tài</a:t>
            </a:r>
            <a:endParaRPr lang="en-US" sz="3600" b="1" dirty="0">
              <a:ln w="10160">
                <a:solidFill>
                  <a:schemeClr val="accent5"/>
                </a:solidFill>
                <a:prstDash val="solid"/>
              </a:ln>
              <a:solidFill>
                <a:srgbClr val="FFFFFF"/>
              </a:solidFill>
              <a:ea typeface="Tahoma" panose="020B0604030504040204" pitchFamily="34" charset="0"/>
              <a:cs typeface="Tahoma" panose="020B0604030504040204" pitchFamily="34" charset="0"/>
            </a:endParaRPr>
          </a:p>
        </p:txBody>
      </p:sp>
      <p:graphicFrame>
        <p:nvGraphicFramePr>
          <p:cNvPr id="6" name="Diagram 5">
            <a:extLst>
              <a:ext uri="{FF2B5EF4-FFF2-40B4-BE49-F238E27FC236}">
                <a16:creationId xmlns:a16="http://schemas.microsoft.com/office/drawing/2014/main" xmlns="" id="{87BD60DB-E5FB-4C51-8E74-B8A8498E42DA}"/>
              </a:ext>
            </a:extLst>
          </p:cNvPr>
          <p:cNvGraphicFramePr/>
          <p:nvPr>
            <p:extLst>
              <p:ext uri="{D42A27DB-BD31-4B8C-83A1-F6EECF244321}">
                <p14:modId xmlns:p14="http://schemas.microsoft.com/office/powerpoint/2010/main" val="1241373350"/>
              </p:ext>
            </p:extLst>
          </p:nvPr>
        </p:nvGraphicFramePr>
        <p:xfrm>
          <a:off x="670731" y="1225451"/>
          <a:ext cx="11505565" cy="44860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7389" y="173414"/>
            <a:ext cx="7757221"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en-US" sz="3600" b="1" dirty="0">
                <a:ln w="10160">
                  <a:solidFill>
                    <a:schemeClr val="accent5"/>
                  </a:solidFill>
                  <a:prstDash val="solid"/>
                </a:ln>
                <a:solidFill>
                  <a:srgbClr val="FFFFFF"/>
                </a:solidFill>
                <a:ea typeface="Tahoma" panose="020B0604030504040204" pitchFamily="34" charset="0"/>
                <a:cs typeface="Tahoma" panose="020B0604030504040204" pitchFamily="34" charset="0"/>
              </a:rPr>
              <a:t>Chương 1: </a:t>
            </a:r>
            <a:r>
              <a:rPr lang="en-US" sz="3600" b="1" dirty="0" err="1">
                <a:ln w="10160">
                  <a:solidFill>
                    <a:schemeClr val="accent5"/>
                  </a:solidFill>
                  <a:prstDash val="solid"/>
                </a:ln>
                <a:solidFill>
                  <a:srgbClr val="FFFFFF"/>
                </a:solidFill>
                <a:ea typeface="Tahoma" panose="020B0604030504040204" pitchFamily="34" charset="0"/>
                <a:cs typeface="Tahoma" panose="020B0604030504040204" pitchFamily="34" charset="0"/>
              </a:rPr>
              <a:t>Tổng</a:t>
            </a:r>
            <a:r>
              <a:rPr lang="en-US" sz="3600" b="1" dirty="0">
                <a:ln w="10160">
                  <a:solidFill>
                    <a:schemeClr val="accent5"/>
                  </a:solidFill>
                  <a:prstDash val="solid"/>
                </a:ln>
                <a:solidFill>
                  <a:srgbClr val="FFFFFF"/>
                </a:solidFill>
                <a:ea typeface="Tahoma" panose="020B0604030504040204" pitchFamily="34" charset="0"/>
                <a:cs typeface="Tahoma" panose="020B0604030504040204" pitchFamily="34" charset="0"/>
              </a:rPr>
              <a:t> </a:t>
            </a:r>
            <a:r>
              <a:rPr lang="en-US" sz="3600" b="1" dirty="0" err="1">
                <a:ln w="10160">
                  <a:solidFill>
                    <a:schemeClr val="accent5"/>
                  </a:solidFill>
                  <a:prstDash val="solid"/>
                </a:ln>
                <a:solidFill>
                  <a:srgbClr val="FFFFFF"/>
                </a:solidFill>
                <a:ea typeface="Tahoma" panose="020B0604030504040204" pitchFamily="34" charset="0"/>
                <a:cs typeface="Tahoma" panose="020B0604030504040204" pitchFamily="34" charset="0"/>
              </a:rPr>
              <a:t>quan</a:t>
            </a:r>
            <a:r>
              <a:rPr lang="en-US" sz="3600" b="1" dirty="0">
                <a:ln w="10160">
                  <a:solidFill>
                    <a:schemeClr val="accent5"/>
                  </a:solidFill>
                  <a:prstDash val="solid"/>
                </a:ln>
                <a:solidFill>
                  <a:srgbClr val="FFFFFF"/>
                </a:solidFill>
                <a:ea typeface="Tahoma" panose="020B0604030504040204" pitchFamily="34" charset="0"/>
                <a:cs typeface="Tahoma" panose="020B0604030504040204" pitchFamily="34" charset="0"/>
              </a:rPr>
              <a:t> </a:t>
            </a:r>
            <a:r>
              <a:rPr lang="en-US" sz="3600" b="1" dirty="0" err="1">
                <a:ln w="10160">
                  <a:solidFill>
                    <a:schemeClr val="accent5"/>
                  </a:solidFill>
                  <a:prstDash val="solid"/>
                </a:ln>
                <a:solidFill>
                  <a:srgbClr val="FFFFFF"/>
                </a:solidFill>
                <a:ea typeface="Tahoma" panose="020B0604030504040204" pitchFamily="34" charset="0"/>
                <a:cs typeface="Tahoma" panose="020B0604030504040204" pitchFamily="34" charset="0"/>
              </a:rPr>
              <a:t>về</a:t>
            </a:r>
            <a:r>
              <a:rPr lang="en-US" sz="3600" b="1" dirty="0">
                <a:ln w="10160">
                  <a:solidFill>
                    <a:schemeClr val="accent5"/>
                  </a:solidFill>
                  <a:prstDash val="solid"/>
                </a:ln>
                <a:solidFill>
                  <a:srgbClr val="FFFFFF"/>
                </a:solidFill>
                <a:ea typeface="Tahoma" panose="020B0604030504040204" pitchFamily="34" charset="0"/>
                <a:cs typeface="Tahoma" panose="020B0604030504040204" pitchFamily="34" charset="0"/>
              </a:rPr>
              <a:t> </a:t>
            </a:r>
            <a:r>
              <a:rPr lang="en-US" sz="3600" b="1" dirty="0" err="1">
                <a:ln w="10160">
                  <a:solidFill>
                    <a:schemeClr val="accent5"/>
                  </a:solidFill>
                  <a:prstDash val="solid"/>
                </a:ln>
                <a:solidFill>
                  <a:srgbClr val="FFFFFF"/>
                </a:solidFill>
                <a:ea typeface="Tahoma" panose="020B0604030504040204" pitchFamily="34" charset="0"/>
                <a:cs typeface="Tahoma" panose="020B0604030504040204" pitchFamily="34" charset="0"/>
              </a:rPr>
              <a:t>đề</a:t>
            </a:r>
            <a:r>
              <a:rPr lang="en-US" sz="3600" b="1" dirty="0">
                <a:ln w="10160">
                  <a:solidFill>
                    <a:schemeClr val="accent5"/>
                  </a:solidFill>
                  <a:prstDash val="solid"/>
                </a:ln>
                <a:solidFill>
                  <a:srgbClr val="FFFFFF"/>
                </a:solidFill>
                <a:ea typeface="Tahoma" panose="020B0604030504040204" pitchFamily="34" charset="0"/>
                <a:cs typeface="Tahoma" panose="020B0604030504040204" pitchFamily="34" charset="0"/>
              </a:rPr>
              <a:t> </a:t>
            </a:r>
            <a:r>
              <a:rPr lang="en-US" sz="3600" b="1" dirty="0" err="1">
                <a:ln w="10160">
                  <a:solidFill>
                    <a:schemeClr val="accent5"/>
                  </a:solidFill>
                  <a:prstDash val="solid"/>
                </a:ln>
                <a:solidFill>
                  <a:srgbClr val="FFFFFF"/>
                </a:solidFill>
                <a:ea typeface="Tahoma" panose="020B0604030504040204" pitchFamily="34" charset="0"/>
                <a:cs typeface="Tahoma" panose="020B0604030504040204" pitchFamily="34" charset="0"/>
              </a:rPr>
              <a:t>tài</a:t>
            </a:r>
            <a:endParaRPr lang="en-US" sz="3600" b="1" dirty="0">
              <a:ln w="10160">
                <a:solidFill>
                  <a:schemeClr val="accent5"/>
                </a:solidFill>
                <a:prstDash val="solid"/>
              </a:ln>
              <a:solidFill>
                <a:srgbClr val="FFFFFF"/>
              </a:solidFill>
              <a:ea typeface="Tahoma" panose="020B0604030504040204" pitchFamily="34" charset="0"/>
              <a:cs typeface="Tahoma" panose="020B0604030504040204" pitchFamily="34" charset="0"/>
            </a:endParaRPr>
          </a:p>
        </p:txBody>
      </p:sp>
      <p:graphicFrame>
        <p:nvGraphicFramePr>
          <p:cNvPr id="4" name="Diagram 3">
            <a:extLst>
              <a:ext uri="{FF2B5EF4-FFF2-40B4-BE49-F238E27FC236}">
                <a16:creationId xmlns:a16="http://schemas.microsoft.com/office/drawing/2014/main" xmlns="" id="{87BD60DB-E5FB-4C51-8E74-B8A8498E42DA}"/>
              </a:ext>
            </a:extLst>
          </p:cNvPr>
          <p:cNvGraphicFramePr/>
          <p:nvPr>
            <p:extLst>
              <p:ext uri="{D42A27DB-BD31-4B8C-83A1-F6EECF244321}">
                <p14:modId xmlns:p14="http://schemas.microsoft.com/office/powerpoint/2010/main" val="3697836035"/>
              </p:ext>
            </p:extLst>
          </p:nvPr>
        </p:nvGraphicFramePr>
        <p:xfrm>
          <a:off x="256952" y="1354846"/>
          <a:ext cx="11505565" cy="44860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2" name="Picture 2" descr="99 Mẫu logo sách | Biểu tượng quyển sách đẹ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1" y="3550920"/>
            <a:ext cx="3421820" cy="3200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0794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7389" y="173414"/>
            <a:ext cx="7757221"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en-US" sz="3600" b="1" dirty="0">
                <a:ln w="10160">
                  <a:solidFill>
                    <a:schemeClr val="accent5"/>
                  </a:solidFill>
                  <a:prstDash val="solid"/>
                </a:ln>
                <a:solidFill>
                  <a:srgbClr val="FFFFFF"/>
                </a:solidFill>
                <a:ea typeface="Tahoma" panose="020B0604030504040204" pitchFamily="34" charset="0"/>
                <a:cs typeface="Tahoma" panose="020B0604030504040204" pitchFamily="34" charset="0"/>
              </a:rPr>
              <a:t>Chương 1: </a:t>
            </a:r>
            <a:r>
              <a:rPr lang="en-US" sz="3600" b="1" dirty="0" err="1">
                <a:ln w="10160">
                  <a:solidFill>
                    <a:schemeClr val="accent5"/>
                  </a:solidFill>
                  <a:prstDash val="solid"/>
                </a:ln>
                <a:solidFill>
                  <a:srgbClr val="FFFFFF"/>
                </a:solidFill>
                <a:ea typeface="Tahoma" panose="020B0604030504040204" pitchFamily="34" charset="0"/>
                <a:cs typeface="Tahoma" panose="020B0604030504040204" pitchFamily="34" charset="0"/>
              </a:rPr>
              <a:t>Tổng</a:t>
            </a:r>
            <a:r>
              <a:rPr lang="en-US" sz="3600" b="1" dirty="0">
                <a:ln w="10160">
                  <a:solidFill>
                    <a:schemeClr val="accent5"/>
                  </a:solidFill>
                  <a:prstDash val="solid"/>
                </a:ln>
                <a:solidFill>
                  <a:srgbClr val="FFFFFF"/>
                </a:solidFill>
                <a:ea typeface="Tahoma" panose="020B0604030504040204" pitchFamily="34" charset="0"/>
                <a:cs typeface="Tahoma" panose="020B0604030504040204" pitchFamily="34" charset="0"/>
              </a:rPr>
              <a:t> </a:t>
            </a:r>
            <a:r>
              <a:rPr lang="en-US" sz="3600" b="1" dirty="0" err="1">
                <a:ln w="10160">
                  <a:solidFill>
                    <a:schemeClr val="accent5"/>
                  </a:solidFill>
                  <a:prstDash val="solid"/>
                </a:ln>
                <a:solidFill>
                  <a:srgbClr val="FFFFFF"/>
                </a:solidFill>
                <a:ea typeface="Tahoma" panose="020B0604030504040204" pitchFamily="34" charset="0"/>
                <a:cs typeface="Tahoma" panose="020B0604030504040204" pitchFamily="34" charset="0"/>
              </a:rPr>
              <a:t>quan</a:t>
            </a:r>
            <a:r>
              <a:rPr lang="en-US" sz="3600" b="1" dirty="0">
                <a:ln w="10160">
                  <a:solidFill>
                    <a:schemeClr val="accent5"/>
                  </a:solidFill>
                  <a:prstDash val="solid"/>
                </a:ln>
                <a:solidFill>
                  <a:srgbClr val="FFFFFF"/>
                </a:solidFill>
                <a:ea typeface="Tahoma" panose="020B0604030504040204" pitchFamily="34" charset="0"/>
                <a:cs typeface="Tahoma" panose="020B0604030504040204" pitchFamily="34" charset="0"/>
              </a:rPr>
              <a:t> </a:t>
            </a:r>
            <a:r>
              <a:rPr lang="en-US" sz="3600" b="1" dirty="0" err="1">
                <a:ln w="10160">
                  <a:solidFill>
                    <a:schemeClr val="accent5"/>
                  </a:solidFill>
                  <a:prstDash val="solid"/>
                </a:ln>
                <a:solidFill>
                  <a:srgbClr val="FFFFFF"/>
                </a:solidFill>
                <a:ea typeface="Tahoma" panose="020B0604030504040204" pitchFamily="34" charset="0"/>
                <a:cs typeface="Tahoma" panose="020B0604030504040204" pitchFamily="34" charset="0"/>
              </a:rPr>
              <a:t>về</a:t>
            </a:r>
            <a:r>
              <a:rPr lang="en-US" sz="3600" b="1" dirty="0">
                <a:ln w="10160">
                  <a:solidFill>
                    <a:schemeClr val="accent5"/>
                  </a:solidFill>
                  <a:prstDash val="solid"/>
                </a:ln>
                <a:solidFill>
                  <a:srgbClr val="FFFFFF"/>
                </a:solidFill>
                <a:ea typeface="Tahoma" panose="020B0604030504040204" pitchFamily="34" charset="0"/>
                <a:cs typeface="Tahoma" panose="020B0604030504040204" pitchFamily="34" charset="0"/>
              </a:rPr>
              <a:t> </a:t>
            </a:r>
            <a:r>
              <a:rPr lang="en-US" sz="3600" b="1" dirty="0" err="1">
                <a:ln w="10160">
                  <a:solidFill>
                    <a:schemeClr val="accent5"/>
                  </a:solidFill>
                  <a:prstDash val="solid"/>
                </a:ln>
                <a:solidFill>
                  <a:srgbClr val="FFFFFF"/>
                </a:solidFill>
                <a:ea typeface="Tahoma" panose="020B0604030504040204" pitchFamily="34" charset="0"/>
                <a:cs typeface="Tahoma" panose="020B0604030504040204" pitchFamily="34" charset="0"/>
              </a:rPr>
              <a:t>đề</a:t>
            </a:r>
            <a:r>
              <a:rPr lang="en-US" sz="3600" b="1" dirty="0">
                <a:ln w="10160">
                  <a:solidFill>
                    <a:schemeClr val="accent5"/>
                  </a:solidFill>
                  <a:prstDash val="solid"/>
                </a:ln>
                <a:solidFill>
                  <a:srgbClr val="FFFFFF"/>
                </a:solidFill>
                <a:ea typeface="Tahoma" panose="020B0604030504040204" pitchFamily="34" charset="0"/>
                <a:cs typeface="Tahoma" panose="020B0604030504040204" pitchFamily="34" charset="0"/>
              </a:rPr>
              <a:t> </a:t>
            </a:r>
            <a:r>
              <a:rPr lang="en-US" sz="3600" b="1" dirty="0" err="1">
                <a:ln w="10160">
                  <a:solidFill>
                    <a:schemeClr val="accent5"/>
                  </a:solidFill>
                  <a:prstDash val="solid"/>
                </a:ln>
                <a:solidFill>
                  <a:srgbClr val="FFFFFF"/>
                </a:solidFill>
                <a:ea typeface="Tahoma" panose="020B0604030504040204" pitchFamily="34" charset="0"/>
                <a:cs typeface="Tahoma" panose="020B0604030504040204" pitchFamily="34" charset="0"/>
              </a:rPr>
              <a:t>tài</a:t>
            </a:r>
            <a:endParaRPr lang="en-US" sz="3600" b="1" dirty="0">
              <a:ln w="10160">
                <a:solidFill>
                  <a:schemeClr val="accent5"/>
                </a:solidFill>
                <a:prstDash val="solid"/>
              </a:ln>
              <a:solidFill>
                <a:srgbClr val="FFFFFF"/>
              </a:solidFill>
              <a:ea typeface="Tahoma" panose="020B0604030504040204" pitchFamily="34" charset="0"/>
              <a:cs typeface="Tahoma" panose="020B0604030504040204" pitchFamily="34" charset="0"/>
            </a:endParaRPr>
          </a:p>
        </p:txBody>
      </p:sp>
      <p:graphicFrame>
        <p:nvGraphicFramePr>
          <p:cNvPr id="3" name="Diagram 2">
            <a:extLst>
              <a:ext uri="{FF2B5EF4-FFF2-40B4-BE49-F238E27FC236}">
                <a16:creationId xmlns:a16="http://schemas.microsoft.com/office/drawing/2014/main" xmlns="" id="{87BD60DB-E5FB-4C51-8E74-B8A8498E42DA}"/>
              </a:ext>
            </a:extLst>
          </p:cNvPr>
          <p:cNvGraphicFramePr/>
          <p:nvPr>
            <p:extLst>
              <p:ext uri="{D42A27DB-BD31-4B8C-83A1-F6EECF244321}">
                <p14:modId xmlns:p14="http://schemas.microsoft.com/office/powerpoint/2010/main" val="757492385"/>
              </p:ext>
            </p:extLst>
          </p:nvPr>
        </p:nvGraphicFramePr>
        <p:xfrm>
          <a:off x="670731" y="1225451"/>
          <a:ext cx="11505565" cy="44860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146" name="Picture 2" descr="Học Tập Chăm Chỉ Vector | Hình ảnh Học Tập Chăm Chỉ Png Tải xuống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494" y="3739991"/>
            <a:ext cx="4157345" cy="3118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11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 calcmode="lin" valueType="num">
                                      <p:cBhvr additive="base">
                                        <p:cTn id="17" dur="500" fill="hold"/>
                                        <p:tgtEl>
                                          <p:spTgt spid="6146"/>
                                        </p:tgtEl>
                                        <p:attrNameLst>
                                          <p:attrName>ppt_x</p:attrName>
                                        </p:attrNameLst>
                                      </p:cBhvr>
                                      <p:tavLst>
                                        <p:tav tm="0">
                                          <p:val>
                                            <p:strVal val="#ppt_x"/>
                                          </p:val>
                                        </p:tav>
                                        <p:tav tm="100000">
                                          <p:val>
                                            <p:strVal val="#ppt_x"/>
                                          </p:val>
                                        </p:tav>
                                      </p:tavLst>
                                    </p:anim>
                                    <p:anim calcmode="lin" valueType="num">
                                      <p:cBhvr additive="base">
                                        <p:cTn id="1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Graphic spid="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7389" y="173414"/>
            <a:ext cx="7757221"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en-US" sz="3600" b="1" dirty="0">
                <a:ln w="10160">
                  <a:solidFill>
                    <a:schemeClr val="accent5"/>
                  </a:solidFill>
                  <a:prstDash val="solid"/>
                </a:ln>
                <a:solidFill>
                  <a:srgbClr val="FFFFFF"/>
                </a:solidFill>
                <a:ea typeface="Tahoma" panose="020B0604030504040204" pitchFamily="34" charset="0"/>
                <a:cs typeface="Tahoma" panose="020B0604030504040204" pitchFamily="34" charset="0"/>
              </a:rPr>
              <a:t>Chương 1: </a:t>
            </a:r>
            <a:r>
              <a:rPr lang="en-US" sz="3600" b="1" dirty="0" err="1">
                <a:ln w="10160">
                  <a:solidFill>
                    <a:schemeClr val="accent5"/>
                  </a:solidFill>
                  <a:prstDash val="solid"/>
                </a:ln>
                <a:solidFill>
                  <a:srgbClr val="FFFFFF"/>
                </a:solidFill>
                <a:ea typeface="Tahoma" panose="020B0604030504040204" pitchFamily="34" charset="0"/>
                <a:cs typeface="Tahoma" panose="020B0604030504040204" pitchFamily="34" charset="0"/>
              </a:rPr>
              <a:t>Tổng</a:t>
            </a:r>
            <a:r>
              <a:rPr lang="en-US" sz="3600" b="1" dirty="0">
                <a:ln w="10160">
                  <a:solidFill>
                    <a:schemeClr val="accent5"/>
                  </a:solidFill>
                  <a:prstDash val="solid"/>
                </a:ln>
                <a:solidFill>
                  <a:srgbClr val="FFFFFF"/>
                </a:solidFill>
                <a:ea typeface="Tahoma" panose="020B0604030504040204" pitchFamily="34" charset="0"/>
                <a:cs typeface="Tahoma" panose="020B0604030504040204" pitchFamily="34" charset="0"/>
              </a:rPr>
              <a:t> </a:t>
            </a:r>
            <a:r>
              <a:rPr lang="en-US" sz="3600" b="1" dirty="0" err="1">
                <a:ln w="10160">
                  <a:solidFill>
                    <a:schemeClr val="accent5"/>
                  </a:solidFill>
                  <a:prstDash val="solid"/>
                </a:ln>
                <a:solidFill>
                  <a:srgbClr val="FFFFFF"/>
                </a:solidFill>
                <a:ea typeface="Tahoma" panose="020B0604030504040204" pitchFamily="34" charset="0"/>
                <a:cs typeface="Tahoma" panose="020B0604030504040204" pitchFamily="34" charset="0"/>
              </a:rPr>
              <a:t>quan</a:t>
            </a:r>
            <a:r>
              <a:rPr lang="en-US" sz="3600" b="1" dirty="0">
                <a:ln w="10160">
                  <a:solidFill>
                    <a:schemeClr val="accent5"/>
                  </a:solidFill>
                  <a:prstDash val="solid"/>
                </a:ln>
                <a:solidFill>
                  <a:srgbClr val="FFFFFF"/>
                </a:solidFill>
                <a:ea typeface="Tahoma" panose="020B0604030504040204" pitchFamily="34" charset="0"/>
                <a:cs typeface="Tahoma" panose="020B0604030504040204" pitchFamily="34" charset="0"/>
              </a:rPr>
              <a:t> </a:t>
            </a:r>
            <a:r>
              <a:rPr lang="en-US" sz="3600" b="1" dirty="0" err="1">
                <a:ln w="10160">
                  <a:solidFill>
                    <a:schemeClr val="accent5"/>
                  </a:solidFill>
                  <a:prstDash val="solid"/>
                </a:ln>
                <a:solidFill>
                  <a:srgbClr val="FFFFFF"/>
                </a:solidFill>
                <a:ea typeface="Tahoma" panose="020B0604030504040204" pitchFamily="34" charset="0"/>
                <a:cs typeface="Tahoma" panose="020B0604030504040204" pitchFamily="34" charset="0"/>
              </a:rPr>
              <a:t>về</a:t>
            </a:r>
            <a:r>
              <a:rPr lang="en-US" sz="3600" b="1" dirty="0">
                <a:ln w="10160">
                  <a:solidFill>
                    <a:schemeClr val="accent5"/>
                  </a:solidFill>
                  <a:prstDash val="solid"/>
                </a:ln>
                <a:solidFill>
                  <a:srgbClr val="FFFFFF"/>
                </a:solidFill>
                <a:ea typeface="Tahoma" panose="020B0604030504040204" pitchFamily="34" charset="0"/>
                <a:cs typeface="Tahoma" panose="020B0604030504040204" pitchFamily="34" charset="0"/>
              </a:rPr>
              <a:t> </a:t>
            </a:r>
            <a:r>
              <a:rPr lang="en-US" sz="3600" b="1" dirty="0" err="1">
                <a:ln w="10160">
                  <a:solidFill>
                    <a:schemeClr val="accent5"/>
                  </a:solidFill>
                  <a:prstDash val="solid"/>
                </a:ln>
                <a:solidFill>
                  <a:srgbClr val="FFFFFF"/>
                </a:solidFill>
                <a:ea typeface="Tahoma" panose="020B0604030504040204" pitchFamily="34" charset="0"/>
                <a:cs typeface="Tahoma" panose="020B0604030504040204" pitchFamily="34" charset="0"/>
              </a:rPr>
              <a:t>đề</a:t>
            </a:r>
            <a:r>
              <a:rPr lang="en-US" sz="3600" b="1" dirty="0">
                <a:ln w="10160">
                  <a:solidFill>
                    <a:schemeClr val="accent5"/>
                  </a:solidFill>
                  <a:prstDash val="solid"/>
                </a:ln>
                <a:solidFill>
                  <a:srgbClr val="FFFFFF"/>
                </a:solidFill>
                <a:ea typeface="Tahoma" panose="020B0604030504040204" pitchFamily="34" charset="0"/>
                <a:cs typeface="Tahoma" panose="020B0604030504040204" pitchFamily="34" charset="0"/>
              </a:rPr>
              <a:t> </a:t>
            </a:r>
            <a:r>
              <a:rPr lang="en-US" sz="3600" b="1" dirty="0" err="1">
                <a:ln w="10160">
                  <a:solidFill>
                    <a:schemeClr val="accent5"/>
                  </a:solidFill>
                  <a:prstDash val="solid"/>
                </a:ln>
                <a:solidFill>
                  <a:srgbClr val="FFFFFF"/>
                </a:solidFill>
                <a:ea typeface="Tahoma" panose="020B0604030504040204" pitchFamily="34" charset="0"/>
                <a:cs typeface="Tahoma" panose="020B0604030504040204" pitchFamily="34" charset="0"/>
              </a:rPr>
              <a:t>tài</a:t>
            </a:r>
            <a:endParaRPr lang="en-US" sz="3600" b="1" dirty="0">
              <a:ln w="10160">
                <a:solidFill>
                  <a:schemeClr val="accent5"/>
                </a:solidFill>
                <a:prstDash val="solid"/>
              </a:ln>
              <a:solidFill>
                <a:srgbClr val="FFFFFF"/>
              </a:solidFill>
              <a:ea typeface="Tahoma" panose="020B0604030504040204" pitchFamily="34" charset="0"/>
              <a:cs typeface="Tahoma" panose="020B0604030504040204" pitchFamily="34" charset="0"/>
            </a:endParaRPr>
          </a:p>
        </p:txBody>
      </p:sp>
      <p:graphicFrame>
        <p:nvGraphicFramePr>
          <p:cNvPr id="3" name="Diagram 2">
            <a:extLst>
              <a:ext uri="{FF2B5EF4-FFF2-40B4-BE49-F238E27FC236}">
                <a16:creationId xmlns:a16="http://schemas.microsoft.com/office/drawing/2014/main" xmlns="" id="{87BD60DB-E5FB-4C51-8E74-B8A8498E42DA}"/>
              </a:ext>
            </a:extLst>
          </p:cNvPr>
          <p:cNvGraphicFramePr/>
          <p:nvPr>
            <p:extLst>
              <p:ext uri="{D42A27DB-BD31-4B8C-83A1-F6EECF244321}">
                <p14:modId xmlns:p14="http://schemas.microsoft.com/office/powerpoint/2010/main" val="2102028700"/>
              </p:ext>
            </p:extLst>
          </p:nvPr>
        </p:nvGraphicFramePr>
        <p:xfrm>
          <a:off x="670731" y="1225451"/>
          <a:ext cx="11505565" cy="44860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170" name="Picture 2" descr="nhân vật hoạt hình học tập chăm chỉ Hình ảnh | Định dạng hình ảnh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5708" y="3909028"/>
            <a:ext cx="2948971" cy="2948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86975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Graphic spid="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7389" y="173414"/>
            <a:ext cx="7757221"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en-US" sz="3600" b="1" dirty="0">
                <a:ln w="10160">
                  <a:solidFill>
                    <a:schemeClr val="accent5"/>
                  </a:solidFill>
                  <a:prstDash val="solid"/>
                </a:ln>
                <a:solidFill>
                  <a:srgbClr val="FFFFFF"/>
                </a:solidFill>
                <a:ea typeface="Tahoma" panose="020B0604030504040204" pitchFamily="34" charset="0"/>
                <a:cs typeface="Tahoma" panose="020B0604030504040204" pitchFamily="34" charset="0"/>
              </a:rPr>
              <a:t>Chương 1: </a:t>
            </a:r>
            <a:r>
              <a:rPr lang="en-US" sz="3600" b="1" dirty="0" err="1">
                <a:ln w="10160">
                  <a:solidFill>
                    <a:schemeClr val="accent5"/>
                  </a:solidFill>
                  <a:prstDash val="solid"/>
                </a:ln>
                <a:solidFill>
                  <a:srgbClr val="FFFFFF"/>
                </a:solidFill>
                <a:ea typeface="Tahoma" panose="020B0604030504040204" pitchFamily="34" charset="0"/>
                <a:cs typeface="Tahoma" panose="020B0604030504040204" pitchFamily="34" charset="0"/>
              </a:rPr>
              <a:t>Tổng</a:t>
            </a:r>
            <a:r>
              <a:rPr lang="en-US" sz="3600" b="1" dirty="0">
                <a:ln w="10160">
                  <a:solidFill>
                    <a:schemeClr val="accent5"/>
                  </a:solidFill>
                  <a:prstDash val="solid"/>
                </a:ln>
                <a:solidFill>
                  <a:srgbClr val="FFFFFF"/>
                </a:solidFill>
                <a:ea typeface="Tahoma" panose="020B0604030504040204" pitchFamily="34" charset="0"/>
                <a:cs typeface="Tahoma" panose="020B0604030504040204" pitchFamily="34" charset="0"/>
              </a:rPr>
              <a:t> </a:t>
            </a:r>
            <a:r>
              <a:rPr lang="en-US" sz="3600" b="1" dirty="0" err="1">
                <a:ln w="10160">
                  <a:solidFill>
                    <a:schemeClr val="accent5"/>
                  </a:solidFill>
                  <a:prstDash val="solid"/>
                </a:ln>
                <a:solidFill>
                  <a:srgbClr val="FFFFFF"/>
                </a:solidFill>
                <a:ea typeface="Tahoma" panose="020B0604030504040204" pitchFamily="34" charset="0"/>
                <a:cs typeface="Tahoma" panose="020B0604030504040204" pitchFamily="34" charset="0"/>
              </a:rPr>
              <a:t>quan</a:t>
            </a:r>
            <a:r>
              <a:rPr lang="en-US" sz="3600" b="1" dirty="0">
                <a:ln w="10160">
                  <a:solidFill>
                    <a:schemeClr val="accent5"/>
                  </a:solidFill>
                  <a:prstDash val="solid"/>
                </a:ln>
                <a:solidFill>
                  <a:srgbClr val="FFFFFF"/>
                </a:solidFill>
                <a:ea typeface="Tahoma" panose="020B0604030504040204" pitchFamily="34" charset="0"/>
                <a:cs typeface="Tahoma" panose="020B0604030504040204" pitchFamily="34" charset="0"/>
              </a:rPr>
              <a:t> </a:t>
            </a:r>
            <a:r>
              <a:rPr lang="en-US" sz="3600" b="1" dirty="0" err="1">
                <a:ln w="10160">
                  <a:solidFill>
                    <a:schemeClr val="accent5"/>
                  </a:solidFill>
                  <a:prstDash val="solid"/>
                </a:ln>
                <a:solidFill>
                  <a:srgbClr val="FFFFFF"/>
                </a:solidFill>
                <a:ea typeface="Tahoma" panose="020B0604030504040204" pitchFamily="34" charset="0"/>
                <a:cs typeface="Tahoma" panose="020B0604030504040204" pitchFamily="34" charset="0"/>
              </a:rPr>
              <a:t>về</a:t>
            </a:r>
            <a:r>
              <a:rPr lang="en-US" sz="3600" b="1" dirty="0">
                <a:ln w="10160">
                  <a:solidFill>
                    <a:schemeClr val="accent5"/>
                  </a:solidFill>
                  <a:prstDash val="solid"/>
                </a:ln>
                <a:solidFill>
                  <a:srgbClr val="FFFFFF"/>
                </a:solidFill>
                <a:ea typeface="Tahoma" panose="020B0604030504040204" pitchFamily="34" charset="0"/>
                <a:cs typeface="Tahoma" panose="020B0604030504040204" pitchFamily="34" charset="0"/>
              </a:rPr>
              <a:t> </a:t>
            </a:r>
            <a:r>
              <a:rPr lang="en-US" sz="3600" b="1" dirty="0" err="1">
                <a:ln w="10160">
                  <a:solidFill>
                    <a:schemeClr val="accent5"/>
                  </a:solidFill>
                  <a:prstDash val="solid"/>
                </a:ln>
                <a:solidFill>
                  <a:srgbClr val="FFFFFF"/>
                </a:solidFill>
                <a:ea typeface="Tahoma" panose="020B0604030504040204" pitchFamily="34" charset="0"/>
                <a:cs typeface="Tahoma" panose="020B0604030504040204" pitchFamily="34" charset="0"/>
              </a:rPr>
              <a:t>đề</a:t>
            </a:r>
            <a:r>
              <a:rPr lang="en-US" sz="3600" b="1" dirty="0">
                <a:ln w="10160">
                  <a:solidFill>
                    <a:schemeClr val="accent5"/>
                  </a:solidFill>
                  <a:prstDash val="solid"/>
                </a:ln>
                <a:solidFill>
                  <a:srgbClr val="FFFFFF"/>
                </a:solidFill>
                <a:ea typeface="Tahoma" panose="020B0604030504040204" pitchFamily="34" charset="0"/>
                <a:cs typeface="Tahoma" panose="020B0604030504040204" pitchFamily="34" charset="0"/>
              </a:rPr>
              <a:t> </a:t>
            </a:r>
            <a:r>
              <a:rPr lang="en-US" sz="3600" b="1" dirty="0" err="1">
                <a:ln w="10160">
                  <a:solidFill>
                    <a:schemeClr val="accent5"/>
                  </a:solidFill>
                  <a:prstDash val="solid"/>
                </a:ln>
                <a:solidFill>
                  <a:srgbClr val="FFFFFF"/>
                </a:solidFill>
                <a:ea typeface="Tahoma" panose="020B0604030504040204" pitchFamily="34" charset="0"/>
                <a:cs typeface="Tahoma" panose="020B0604030504040204" pitchFamily="34" charset="0"/>
              </a:rPr>
              <a:t>tài</a:t>
            </a:r>
            <a:endParaRPr lang="en-US" sz="3600" b="1" dirty="0">
              <a:ln w="10160">
                <a:solidFill>
                  <a:schemeClr val="accent5"/>
                </a:solidFill>
                <a:prstDash val="solid"/>
              </a:ln>
              <a:solidFill>
                <a:srgbClr val="FFFFFF"/>
              </a:solidFill>
              <a:ea typeface="Tahoma" panose="020B0604030504040204" pitchFamily="34" charset="0"/>
              <a:cs typeface="Tahoma" panose="020B0604030504040204" pitchFamily="34" charset="0"/>
            </a:endParaRPr>
          </a:p>
        </p:txBody>
      </p:sp>
      <p:graphicFrame>
        <p:nvGraphicFramePr>
          <p:cNvPr id="3" name="Diagram 2">
            <a:extLst>
              <a:ext uri="{FF2B5EF4-FFF2-40B4-BE49-F238E27FC236}">
                <a16:creationId xmlns:a16="http://schemas.microsoft.com/office/drawing/2014/main" xmlns="" id="{87BD60DB-E5FB-4C51-8E74-B8A8498E42DA}"/>
              </a:ext>
            </a:extLst>
          </p:cNvPr>
          <p:cNvGraphicFramePr/>
          <p:nvPr>
            <p:extLst>
              <p:ext uri="{D42A27DB-BD31-4B8C-83A1-F6EECF244321}">
                <p14:modId xmlns:p14="http://schemas.microsoft.com/office/powerpoint/2010/main" val="2264574913"/>
              </p:ext>
            </p:extLst>
          </p:nvPr>
        </p:nvGraphicFramePr>
        <p:xfrm>
          <a:off x="670731" y="1225451"/>
          <a:ext cx="11505565" cy="44860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194" name="Picture 2" descr="cậu bé làm việc chăm chỉ đọc phim hoạt hình vẽ tay Hình ảnh | Định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5229" y="3710909"/>
            <a:ext cx="3322351" cy="3032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27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barn(inVertical)">
                                      <p:cBhvr>
                                        <p:cTn id="12"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2000" b="-12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369852" y="249067"/>
            <a:ext cx="7452296" cy="755833"/>
          </a:xfrm>
        </p:spPr>
        <p:style>
          <a:lnRef idx="1">
            <a:schemeClr val="accent6"/>
          </a:lnRef>
          <a:fillRef idx="3">
            <a:schemeClr val="accent6"/>
          </a:fillRef>
          <a:effectRef idx="2">
            <a:schemeClr val="accent6"/>
          </a:effectRef>
          <a:fontRef idx="minor">
            <a:schemeClr val="lt1"/>
          </a:fontRef>
        </p:style>
        <p:txBody>
          <a:bodyPr/>
          <a:lstStyle/>
          <a:p>
            <a:pPr algn="ctr"/>
            <a:r>
              <a:rPr lang="en-US" sz="3600" b="1" dirty="0"/>
              <a:t>   </a:t>
            </a:r>
            <a:r>
              <a:rPr lang="en-US" sz="3600" b="1" dirty="0" err="1"/>
              <a:t>Chương</a:t>
            </a:r>
            <a:r>
              <a:rPr lang="en-US" sz="3600" b="1" dirty="0"/>
              <a:t> 2: </a:t>
            </a:r>
            <a:r>
              <a:rPr lang="en-US" sz="3600" b="1" dirty="0" err="1"/>
              <a:t>Giới</a:t>
            </a:r>
            <a:r>
              <a:rPr lang="en-US" sz="3600" b="1" dirty="0"/>
              <a:t> </a:t>
            </a:r>
            <a:r>
              <a:rPr lang="en-US" sz="3600" b="1" dirty="0" err="1"/>
              <a:t>thiệu</a:t>
            </a:r>
            <a:r>
              <a:rPr lang="en-US" sz="3600" b="1" dirty="0"/>
              <a:t> </a:t>
            </a:r>
            <a:r>
              <a:rPr lang="en-US" sz="3600" b="1" dirty="0" err="1"/>
              <a:t>đề</a:t>
            </a:r>
            <a:r>
              <a:rPr lang="en-US" sz="3600" b="1" dirty="0"/>
              <a:t> </a:t>
            </a:r>
            <a:r>
              <a:rPr lang="en-US" sz="3600" b="1" dirty="0" err="1"/>
              <a:t>tài</a:t>
            </a:r>
            <a:r>
              <a:rPr lang="en-US" sz="3600" b="1" dirty="0"/>
              <a:t>  </a:t>
            </a:r>
          </a:p>
        </p:txBody>
      </p:sp>
      <p:graphicFrame>
        <p:nvGraphicFramePr>
          <p:cNvPr id="6" name="Content Placeholder 5">
            <a:extLst>
              <a:ext uri="{FF2B5EF4-FFF2-40B4-BE49-F238E27FC236}">
                <a16:creationId xmlns:a16="http://schemas.microsoft.com/office/drawing/2014/main" xmlns="" id="{7F221F9B-A8C1-47F1-86C2-94475B15272A}"/>
              </a:ext>
            </a:extLst>
          </p:cNvPr>
          <p:cNvGraphicFramePr>
            <a:graphicFrameLocks noGrp="1"/>
          </p:cNvGraphicFramePr>
          <p:nvPr>
            <p:ph idx="1"/>
            <p:extLst>
              <p:ext uri="{D42A27DB-BD31-4B8C-83A1-F6EECF244321}">
                <p14:modId xmlns:p14="http://schemas.microsoft.com/office/powerpoint/2010/main" val="2611292584"/>
              </p:ext>
            </p:extLst>
          </p:nvPr>
        </p:nvGraphicFramePr>
        <p:xfrm>
          <a:off x="1372774" y="2081713"/>
          <a:ext cx="7349196" cy="38839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lide Number Placeholder 2"/>
          <p:cNvSpPr>
            <a:spLocks noGrp="1"/>
          </p:cNvSpPr>
          <p:nvPr>
            <p:ph type="sldNum" sz="quarter" idx="12"/>
          </p:nvPr>
        </p:nvSpPr>
        <p:spPr/>
        <p:txBody>
          <a:bodyPr/>
          <a:lstStyle/>
          <a:p>
            <a:fld id="{D688DFCC-5AE3-48C7-AA7F-ECDB1BF88A25}" type="slidenum">
              <a:rPr lang="en-US" smtClean="0"/>
              <a:t>9</a:t>
            </a:fld>
            <a:endParaRPr lang="en-US"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1014</TotalTime>
  <Words>954</Words>
  <Application>Microsoft Office PowerPoint</Application>
  <PresentationFormat>Custom</PresentationFormat>
  <Paragraphs>114</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Danh sách nhóm  </vt:lpstr>
      <vt:lpstr>PowerPoint Presentation</vt:lpstr>
      <vt:lpstr>PowerPoint Presentation</vt:lpstr>
      <vt:lpstr>PowerPoint Presentation</vt:lpstr>
      <vt:lpstr>PowerPoint Presentation</vt:lpstr>
      <vt:lpstr>PowerPoint Presentation</vt:lpstr>
      <vt:lpstr>PowerPoint Presentation</vt:lpstr>
      <vt:lpstr>   Chương 2: Giới thiệu đề tài  </vt:lpstr>
      <vt:lpstr>   Chương 2: Giới thiệu đề tài  </vt:lpstr>
      <vt:lpstr>   Chương 3: Xây dựng chương trình hàm</vt:lpstr>
      <vt:lpstr>   Chương 3: Xây dựng chương trình hàm</vt:lpstr>
      <vt:lpstr>   Chương 3: Xây dựng chương trình hàm</vt:lpstr>
      <vt:lpstr>PowerPoint Presentation</vt:lpstr>
      <vt:lpstr>Hướng phát triển và hoàn thiện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WELCOME</cp:lastModifiedBy>
  <cp:revision>331</cp:revision>
  <dcterms:created xsi:type="dcterms:W3CDTF">2017-09-21T16:14:00Z</dcterms:created>
  <dcterms:modified xsi:type="dcterms:W3CDTF">2020-06-28T15:25:56Z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