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6DE3C-5623-429B-83A5-A67E01D7EA39}" v="1" dt="2018-08-06T03:42:1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293084-AAF6-495C-AA7B-C7A5D056003F}" type="datetimeFigureOut">
              <a:rPr lang="vi-VN" smtClean="0"/>
              <a:t>06/08/2018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ativescript.org/tutorial/ng-chapter-0" TargetMode="External"/><Relationship Id="rId2" Type="http://schemas.openxmlformats.org/officeDocument/2006/relationships/hyperlink" Target="http://facebook.github.io/j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.github.io/react-native/showcase.html" TargetMode="External"/><Relationship Id="rId5" Type="http://schemas.openxmlformats.org/officeDocument/2006/relationships/hyperlink" Target="https://facebook.github.io/react-native/" TargetMode="External"/><Relationship Id="rId4" Type="http://schemas.openxmlformats.org/officeDocument/2006/relationships/hyperlink" Target="http://angularjs.blogspot.de/2016/04/angular-2-react-nati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x990803" TargetMode="External"/><Relationship Id="rId2" Type="http://schemas.openxmlformats.org/officeDocument/2006/relationships/hyperlink" Target="https://en.wikipedia.org/wiki/Model%E2%80%93view%E2%80%93view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trends.com/angular-vs-react-vs-vue-vs-@angular/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sights.stackoverflow.com/survey/2017#most-loved-dreaded-and-wan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migration.html" TargetMode="External"/><Relationship Id="rId2" Type="http://schemas.openxmlformats.org/officeDocument/2006/relationships/hyperlink" Target="https://github.com/reactjs/react-codem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ycombinator.com/item?id=1315196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comparison.html#Data-bind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047891"/>
            <a:ext cx="9036496" cy="225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5661248"/>
            <a:ext cx="6400800" cy="720080"/>
          </a:xfrm>
        </p:spPr>
        <p:txBody>
          <a:bodyPr>
            <a:normAutofit fontScale="85000" lnSpcReduction="20000"/>
          </a:bodyPr>
          <a:lstStyle/>
          <a:p>
            <a:r>
              <a:rPr lang="vi-VN" b="1" dirty="0"/>
              <a:t>Author: Duoc Vo</a:t>
            </a:r>
          </a:p>
          <a:p>
            <a:r>
              <a:rPr lang="vi-VN" b="1" dirty="0"/>
              <a:t>Email: voquocduoc@gmail.com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229600" cy="1470025"/>
          </a:xfrm>
        </p:spPr>
        <p:txBody>
          <a:bodyPr>
            <a:normAutofit/>
          </a:bodyPr>
          <a:lstStyle/>
          <a:p>
            <a:r>
              <a:rPr lang="vi-VN" b="1" dirty="0"/>
              <a:t>Angular vs. React vs. Vue comparison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188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363272" cy="5543128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vi-VN" b="1" dirty="0"/>
              <a:t>Other programming concepts</a:t>
            </a:r>
            <a:endParaRPr lang="en-US"/>
          </a:p>
          <a:p>
            <a:pPr marL="0" indent="0">
              <a:buNone/>
            </a:pPr>
            <a:r>
              <a:rPr lang="vi-VN" dirty="0">
                <a:latin typeface="Adobe Caslon Pro"/>
              </a:rPr>
              <a:t>- </a:t>
            </a:r>
            <a:r>
              <a:rPr lang="vi-VN" dirty="0" err="1">
                <a:latin typeface="Adobe Caslon Pro"/>
              </a:rPr>
              <a:t>Angular</a:t>
            </a:r>
            <a:r>
              <a:rPr lang="vi-VN" dirty="0">
                <a:latin typeface="Adobe Caslon Pro"/>
              </a:rPr>
              <a:t> </a:t>
            </a:r>
            <a:r>
              <a:rPr lang="vi-VN" dirty="0" err="1">
                <a:latin typeface="Adobe Caslon Pro"/>
              </a:rPr>
              <a:t>as</a:t>
            </a:r>
            <a:r>
              <a:rPr lang="vi-VN" dirty="0">
                <a:latin typeface="Adobe Caslon Pro"/>
              </a:rPr>
              <a:t> an MVC-</a:t>
            </a:r>
            <a:r>
              <a:rPr lang="vi-VN" dirty="0" err="1">
                <a:latin typeface="Adobe Caslon Pro"/>
              </a:rPr>
              <a:t>framework</a:t>
            </a:r>
            <a:endParaRPr lang="en-US" dirty="0" err="1">
              <a:latin typeface="Adobe Caslon Pro"/>
            </a:endParaRPr>
          </a:p>
          <a:p>
            <a:pPr marL="0" indent="0">
              <a:buNone/>
            </a:pPr>
            <a:r>
              <a:rPr lang="en-US" dirty="0">
                <a:latin typeface="Adobe Caslon Pro"/>
              </a:rPr>
              <a:t>- React only has the V </a:t>
            </a:r>
          </a:p>
          <a:p>
            <a:pPr marL="0" indent="0">
              <a:buNone/>
            </a:pPr>
            <a:endParaRPr lang="vi-VN" b="1" dirty="0"/>
          </a:p>
          <a:p>
            <a:pPr marL="0" indent="0">
              <a:buNone/>
            </a:pPr>
            <a:r>
              <a:rPr lang="vi-VN" b="1" dirty="0" err="1"/>
              <a:t>Size</a:t>
            </a:r>
            <a:r>
              <a:rPr lang="vi-VN" b="1" dirty="0"/>
              <a:t> &amp; </a:t>
            </a:r>
            <a:r>
              <a:rPr lang="vi-VN" b="1" dirty="0" err="1"/>
              <a:t>performance</a:t>
            </a:r>
            <a:endParaRPr lang="en-US" dirty="0" err="1">
              <a:latin typeface="Perpetua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dobe Caslon Pro"/>
              </a:rPr>
              <a:t>- React and Vue both have a Virtual DOM , which is supposed to improve performance. </a:t>
            </a:r>
          </a:p>
          <a:p>
            <a:pPr marL="0" indent="0">
              <a:buNone/>
            </a:pPr>
            <a:r>
              <a:rPr lang="en-US" dirty="0">
                <a:latin typeface="Adobe Caslon Pro"/>
              </a:rPr>
              <a:t>- AngularJS becomes slow when there are a lot of watchers, because every time anything in the scope changes, all these watchers need to be re-evaluated again</a:t>
            </a:r>
            <a:br>
              <a:rPr lang="en-US" dirty="0">
                <a:latin typeface="Adobe Caslon Pro"/>
              </a:rPr>
            </a:br>
            <a:endParaRPr lang="vi-V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7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476672"/>
            <a:ext cx="8291264" cy="5543128"/>
          </a:xfrm>
        </p:spPr>
        <p:txBody>
          <a:bodyPr vert="horz" anchor="t"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/>
              <a:t>Testing</a:t>
            </a:r>
            <a:endParaRPr lang="en-US"/>
          </a:p>
          <a:p>
            <a:pPr marL="0" indent="0">
              <a:buNone/>
            </a:pPr>
            <a:r>
              <a:rPr lang="en-US" dirty="0"/>
              <a:t>- Facebook </a:t>
            </a:r>
            <a:r>
              <a:rPr lang="en-US" dirty="0">
                <a:hlinkClick r:id="rId2"/>
              </a:rPr>
              <a:t>uses Jest</a:t>
            </a:r>
            <a:r>
              <a:rPr lang="en-US" dirty="0"/>
              <a:t> to tests its React code</a:t>
            </a:r>
            <a:endParaRPr lang="vi-VN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Perpetua"/>
              </a:rPr>
              <a:t>- Jasmine</a:t>
            </a:r>
            <a:r>
              <a:rPr lang="en-US" dirty="0">
                <a:latin typeface="Perpetua"/>
              </a:rPr>
              <a:t> as a testing framework in Angular 2</a:t>
            </a:r>
          </a:p>
          <a:p>
            <a:pPr marL="0" indent="0">
              <a:buNone/>
            </a:pPr>
            <a:r>
              <a:rPr lang="en-US" dirty="0">
                <a:latin typeface="Perpetua"/>
                <a:cs typeface="Times New Roman"/>
              </a:rPr>
              <a:t>- Vue lacks testing guidance</a:t>
            </a:r>
          </a:p>
          <a:p>
            <a:pPr marL="0" indent="0">
              <a:buNone/>
            </a:pPr>
            <a:endParaRPr lang="en-US" dirty="0"/>
          </a:p>
          <a:p>
            <a:pPr marL="0">
              <a:buNone/>
            </a:pPr>
            <a:r>
              <a:rPr lang="en-US" b="1" dirty="0"/>
              <a:t>Native apps</a:t>
            </a:r>
          </a:p>
          <a:p>
            <a:pPr marL="0">
              <a:buNone/>
            </a:pPr>
            <a:r>
              <a:rPr lang="en-US" dirty="0"/>
              <a:t>React</a:t>
            </a:r>
            <a:r>
              <a:rPr lang="en-US" dirty="0">
                <a:latin typeface="Perpetua"/>
                <a:cs typeface="Times New Roman"/>
              </a:rPr>
              <a:t> and Angular both support native development. </a:t>
            </a:r>
          </a:p>
          <a:p>
            <a:pPr marL="0">
              <a:buNone/>
            </a:pPr>
            <a:r>
              <a:rPr lang="en-US" dirty="0">
                <a:latin typeface="Perpetua"/>
                <a:cs typeface="Times New Roman"/>
              </a:rPr>
              <a:t>Angular has </a:t>
            </a:r>
            <a:r>
              <a:rPr lang="en-US" dirty="0">
                <a:latin typeface="Perpetua"/>
                <a:cs typeface="Times New Roman"/>
                <a:hlinkClick r:id="rId3"/>
              </a:rPr>
              <a:t>NativeScript</a:t>
            </a:r>
            <a:r>
              <a:rPr lang="en-US" dirty="0">
                <a:latin typeface="Perpetua"/>
                <a:cs typeface="Times New Roman"/>
              </a:rPr>
              <a:t> (backed by Telerik) for native apps and Ionic Framework for hybrid apps. </a:t>
            </a:r>
          </a:p>
          <a:p>
            <a:pPr>
              <a:buNone/>
            </a:pPr>
            <a:r>
              <a:rPr lang="en-US" dirty="0">
                <a:latin typeface="Perpetua"/>
                <a:cs typeface="Times New Roman"/>
              </a:rPr>
              <a:t>With React, you can check out </a:t>
            </a:r>
            <a:r>
              <a:rPr lang="en-US" dirty="0">
                <a:latin typeface="Perpetua"/>
                <a:cs typeface="Times New Roman"/>
                <a:hlinkClick r:id="rId4"/>
              </a:rPr>
              <a:t>react-native-renderer</a:t>
            </a:r>
            <a:r>
              <a:rPr lang="en-US" dirty="0">
                <a:latin typeface="Perpetua"/>
                <a:cs typeface="Times New Roman"/>
              </a:rPr>
              <a:t> to build cross</a:t>
            </a:r>
          </a:p>
          <a:p>
            <a:pPr>
              <a:buNone/>
            </a:pPr>
            <a:r>
              <a:rPr lang="en-US" dirty="0" err="1">
                <a:latin typeface="Perpetua"/>
                <a:cs typeface="Times New Roman"/>
              </a:rPr>
              <a:t>plattform</a:t>
            </a:r>
            <a:r>
              <a:rPr lang="en-US" dirty="0">
                <a:latin typeface="Perpetua"/>
                <a:cs typeface="Times New Roman"/>
              </a:rPr>
              <a:t> iOS and Android apps, or </a:t>
            </a:r>
            <a:r>
              <a:rPr lang="en-US" dirty="0">
                <a:latin typeface="Perpetua"/>
                <a:cs typeface="Times New Roman"/>
                <a:hlinkClick r:id="rId5"/>
              </a:rPr>
              <a:t>react-native</a:t>
            </a:r>
            <a:r>
              <a:rPr lang="en-US" dirty="0">
                <a:latin typeface="Perpetua"/>
                <a:cs typeface="Times New Roman"/>
              </a:rPr>
              <a:t> for native apps. </a:t>
            </a:r>
          </a:p>
          <a:p>
            <a:pPr>
              <a:buNone/>
            </a:pPr>
            <a:r>
              <a:rPr lang="en-US" dirty="0">
                <a:latin typeface="Perpetua"/>
                <a:cs typeface="Times New Roman"/>
              </a:rPr>
              <a:t>A lot of apps (including Facebook; check the </a:t>
            </a:r>
            <a:r>
              <a:rPr lang="en-US" dirty="0">
                <a:latin typeface="Perpetua"/>
                <a:cs typeface="Times New Roman"/>
                <a:hlinkClick r:id="rId6"/>
              </a:rPr>
              <a:t>Showcase</a:t>
            </a:r>
            <a:r>
              <a:rPr lang="en-US" dirty="0">
                <a:latin typeface="Perpetua"/>
                <a:cs typeface="Times New Roman"/>
              </a:rPr>
              <a:t> for more)</a:t>
            </a:r>
          </a:p>
          <a:p>
            <a:pPr>
              <a:buNone/>
            </a:pPr>
            <a:r>
              <a:rPr lang="en-US" dirty="0">
                <a:latin typeface="Perpetua"/>
                <a:cs typeface="Times New Roman"/>
              </a:rPr>
              <a:t>are built with react-native.</a:t>
            </a:r>
            <a:endParaRPr lang="en-US" dirty="0"/>
          </a:p>
          <a:p>
            <a:endParaRPr lang="vi-VN" b="1" dirty="0">
              <a:latin typeface="Times New Roman"/>
              <a:cs typeface="Times New Roman"/>
            </a:endParaRPr>
          </a:p>
          <a:p>
            <a:endParaRPr lang="vi-V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7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obe Caslon Pro" pitchFamily="18" charset="0"/>
              </a:rPr>
              <a:t> Introductions</a:t>
            </a:r>
          </a:p>
          <a:p>
            <a:r>
              <a:rPr lang="vi-VN" sz="4000" dirty="0"/>
              <a:t> Long-term support &amp; migrations</a:t>
            </a:r>
            <a:endParaRPr lang="en-US" sz="4000" dirty="0">
              <a:latin typeface="Adobe Caslon Pro" pitchFamily="18" charset="0"/>
            </a:endParaRPr>
          </a:p>
          <a:p>
            <a:r>
              <a:rPr lang="en-US" sz="4000" b="1" dirty="0">
                <a:latin typeface="Adobe Caslon Pro" pitchFamily="18" charset="0"/>
              </a:rPr>
              <a:t> Comparison</a:t>
            </a:r>
          </a:p>
          <a:p>
            <a:r>
              <a:rPr lang="en-US" sz="4000" dirty="0">
                <a:latin typeface="Adobe Caslon Pro" pitchFamily="18" charset="0"/>
              </a:rPr>
              <a:t> Examples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80057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363272" cy="6048672"/>
          </a:xfrm>
        </p:spPr>
        <p:txBody>
          <a:bodyPr vert="horz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INTRODUCTIONS</a:t>
            </a:r>
            <a:endParaRPr lang="en-US" b="1" dirty="0">
              <a:latin typeface="Adobe Caslon Pro" pitchFamily="18" charset="0"/>
            </a:endParaRPr>
          </a:p>
          <a:p>
            <a:r>
              <a:rPr lang="en-US" sz="2800" b="1" dirty="0">
                <a:latin typeface="Adobe Caslon Pro" pitchFamily="18" charset="0"/>
              </a:rPr>
              <a:t>Angular</a:t>
            </a:r>
            <a:r>
              <a:rPr lang="en-US" sz="2800" dirty="0">
                <a:latin typeface="Adobe Caslon Pro" pitchFamily="18" charset="0"/>
              </a:rPr>
              <a:t> </a:t>
            </a:r>
            <a:r>
              <a:rPr lang="en-US" dirty="0">
                <a:latin typeface="Adobe Caslon Pro" pitchFamily="18" charset="0"/>
              </a:rPr>
              <a:t>is a TypeScript-based </a:t>
            </a:r>
            <a:r>
              <a:rPr lang="en-US" dirty="0" err="1">
                <a:latin typeface="Adobe Caslon Pro" pitchFamily="18" charset="0"/>
              </a:rPr>
              <a:t>Javascript</a:t>
            </a:r>
            <a:r>
              <a:rPr lang="en-US" dirty="0">
                <a:latin typeface="Adobe Caslon Pro" pitchFamily="18" charset="0"/>
              </a:rPr>
              <a:t> framework. Developed and maintained by Google</a:t>
            </a:r>
          </a:p>
          <a:p>
            <a:r>
              <a:rPr lang="en-US" sz="2800" b="1" dirty="0">
                <a:latin typeface="Adobe Caslon Pro" pitchFamily="18" charset="0"/>
              </a:rPr>
              <a:t>React</a:t>
            </a:r>
            <a:r>
              <a:rPr lang="en-US" sz="2800" dirty="0">
                <a:latin typeface="Adobe Caslon Pro" pitchFamily="18" charset="0"/>
              </a:rPr>
              <a:t> </a:t>
            </a:r>
            <a:r>
              <a:rPr lang="en-US" dirty="0">
                <a:latin typeface="Adobe Caslon Pro" pitchFamily="18" charset="0"/>
              </a:rPr>
              <a:t>is described as “</a:t>
            </a:r>
            <a:r>
              <a:rPr lang="en-US" i="1" dirty="0">
                <a:latin typeface="Adobe Caslon Pro" pitchFamily="18" charset="0"/>
              </a:rPr>
              <a:t>a JavaScript library for building user interfaces</a:t>
            </a:r>
            <a:r>
              <a:rPr lang="en-US" dirty="0">
                <a:latin typeface="Adobe Caslon Pro" pitchFamily="18" charset="0"/>
              </a:rPr>
              <a:t>”. Initially released in March 2013, React was developed and is maintained by Facebook</a:t>
            </a:r>
          </a:p>
          <a:p>
            <a:r>
              <a:rPr lang="en-US" sz="2800" b="1" dirty="0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 </a:t>
            </a:r>
            <a:r>
              <a:rPr lang="en-US" dirty="0">
                <a:latin typeface="Adobe Caslon Pro" pitchFamily="18" charset="0"/>
              </a:rPr>
              <a:t>is one of the most rapidly growing JS frameworks in 2016. Vue describes itself as a “</a:t>
            </a:r>
            <a:r>
              <a:rPr lang="en-US" i="1" dirty="0">
                <a:latin typeface="Adobe Caslon Pro" pitchFamily="18" charset="0"/>
              </a:rPr>
              <a:t>Intuitive, Fast and Composable </a:t>
            </a:r>
            <a:r>
              <a:rPr lang="en-US" i="1" dirty="0">
                <a:latin typeface="Adobe Caslon Pro" pitchFamily="18" charset="0"/>
                <a:hlinkClick r:id="rId2"/>
              </a:rPr>
              <a:t>MVVM</a:t>
            </a:r>
            <a:r>
              <a:rPr lang="en-US" i="1" dirty="0">
                <a:latin typeface="Adobe Caslon Pro" pitchFamily="18" charset="0"/>
              </a:rPr>
              <a:t> for building interactive interfaces</a:t>
            </a:r>
            <a:r>
              <a:rPr lang="en-US" dirty="0">
                <a:latin typeface="Adobe Caslon Pro" pitchFamily="18" charset="0"/>
              </a:rPr>
              <a:t>.” It was first released in February 2014 by ex-Google-employee </a:t>
            </a:r>
            <a:r>
              <a:rPr lang="en-US" dirty="0">
                <a:latin typeface="Adobe Caslon Pro" pitchFamily="18" charset="0"/>
                <a:hlinkClick r:id="rId3"/>
              </a:rPr>
              <a:t>Evan You</a:t>
            </a:r>
            <a:r>
              <a:rPr lang="en-US" dirty="0">
                <a:latin typeface="Adobe Caslon Pro" pitchFamily="18" charset="0"/>
              </a:rPr>
              <a:t>. </a:t>
            </a:r>
            <a:r>
              <a:rPr lang="en-US" i="1" dirty="0">
                <a:latin typeface="Adobe Caslon Pro" pitchFamily="18" charset="0"/>
              </a:rPr>
              <a:t>Vue is used by Alibaba, Baidu, Expedia, Nintendo, GitLab </a:t>
            </a:r>
          </a:p>
        </p:txBody>
      </p:sp>
    </p:spTree>
    <p:extLst>
      <p:ext uri="{BB962C8B-B14F-4D97-AF65-F5344CB8AC3E}">
        <p14:creationId xmlns:p14="http://schemas.microsoft.com/office/powerpoint/2010/main" val="24102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00038"/>
            <a:ext cx="657225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00138"/>
            <a:ext cx="78105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620688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 </a:t>
            </a:r>
            <a:r>
              <a:rPr lang="vi-VN" b="1" dirty="0">
                <a:hlinkClick r:id="rId3"/>
              </a:rPr>
              <a:t>Npm Trends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28805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2272" y="332656"/>
            <a:ext cx="276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hlinkClick r:id="rId2"/>
              </a:rPr>
              <a:t>Stackoverflow 2017 survey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701988"/>
            <a:ext cx="7229475" cy="56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Long-term support &amp; migrations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496944" cy="5472608"/>
          </a:xfrm>
        </p:spPr>
        <p:txBody>
          <a:bodyPr vert="horz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dobe Caslon Pro" pitchFamily="18" charset="0"/>
              </a:rPr>
              <a:t>React</a:t>
            </a:r>
          </a:p>
          <a:p>
            <a:pPr marL="0" indent="0">
              <a:buNone/>
            </a:pPr>
            <a:r>
              <a:rPr lang="en-US" dirty="0">
                <a:latin typeface="Adobe Caslon Pro" pitchFamily="18" charset="0"/>
              </a:rPr>
              <a:t>- React APIs are quite stable</a:t>
            </a:r>
          </a:p>
          <a:p>
            <a:pPr marL="0" indent="0">
              <a:buNone/>
            </a:pPr>
            <a:r>
              <a:rPr lang="en-US" dirty="0">
                <a:latin typeface="Adobe Caslon Pro" pitchFamily="18" charset="0"/>
              </a:rPr>
              <a:t>- There are also some scripts to help you move from your current API to a newer one: check out </a:t>
            </a:r>
            <a:r>
              <a:rPr lang="en-US" dirty="0">
                <a:latin typeface="Adobe Caslon Pro" pitchFamily="18" charset="0"/>
                <a:hlinkClick r:id="rId2"/>
              </a:rPr>
              <a:t>react-codemod</a:t>
            </a:r>
            <a:endParaRPr lang="en-US" dirty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Caslon Pro" pitchFamily="18" charset="0"/>
              </a:rPr>
              <a:t>- V14 was released in October 2015, V15 was published in April 2016, and V16 does not have a release date yet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Adobe Caslon Pro" pitchFamily="18" charset="0"/>
              </a:rPr>
              <a:t>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dobe Caslon Pro" pitchFamily="18" charset="0"/>
              </a:rPr>
              <a:t>Angular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Starting with the v2 release. 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There will be one major update every six months, and there will be a deprecation period of at least six months 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The angular team has announced long-term-support versions starting with angular 4.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34817"/>
                </a:solidFill>
                <a:latin typeface="Adobe Caslon Pro" pitchFamily="18" charset="0"/>
              </a:rPr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dobe Caslon Pro" pitchFamily="18" charset="0"/>
              </a:rPr>
              <a:t>Vue</a:t>
            </a:r>
            <a:endParaRPr lang="en-US" b="1">
              <a:solidFill>
                <a:srgbClr val="FF0000"/>
              </a:solidFill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 The update process for Vue 1.x to 2.0 should be easy for a small app — the developer team has asserted </a:t>
            </a:r>
            <a:r>
              <a:rPr lang="en-US" dirty="0">
                <a:latin typeface="Adobe Caslon Pro" pitchFamily="18" charset="0"/>
                <a:hlinkClick r:id="rId3"/>
              </a:rPr>
              <a:t>that 90% of the APIs</a:t>
            </a:r>
            <a:r>
              <a:rPr lang="en-US" dirty="0">
                <a:latin typeface="Adobe Caslon Pro" pitchFamily="18" charset="0"/>
              </a:rPr>
              <a:t> stayed the same.</a:t>
            </a:r>
          </a:p>
          <a:p>
            <a:pPr>
              <a:buFontTx/>
              <a:buChar char="-"/>
            </a:pPr>
            <a:r>
              <a:rPr lang="en-US" dirty="0">
                <a:latin typeface="Adobe Caslon Pro"/>
              </a:rPr>
              <a:t> </a:t>
            </a:r>
            <a:r>
              <a:rPr lang="en-US" dirty="0">
                <a:latin typeface="Adobe Caslon Pro" pitchFamily="18" charset="0"/>
              </a:rPr>
              <a:t>One developer </a:t>
            </a:r>
            <a:r>
              <a:rPr lang="en-US" dirty="0">
                <a:latin typeface="Adobe Caslon Pro" pitchFamily="18" charset="0"/>
                <a:hlinkClick r:id="rId4"/>
              </a:rPr>
              <a:t>noted</a:t>
            </a:r>
            <a:r>
              <a:rPr lang="en-US" dirty="0">
                <a:latin typeface="Adobe Caslon Pro" pitchFamily="18" charset="0"/>
              </a:rPr>
              <a:t> that the update from v1 to v2 was still no fun in a big app. Unfortunately, there is no clear (public) roadmap about the next major version or information on plans for LTS versions.</a:t>
            </a:r>
          </a:p>
          <a:p>
            <a:pPr>
              <a:buFontTx/>
              <a:buChar char="-"/>
            </a:pPr>
            <a:endParaRPr lang="en-US" dirty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sz="3200" b="1" i="1" u="sng" dirty="0">
                <a:latin typeface="Adobe Caslon Pro" pitchFamily="18" charset="0"/>
              </a:rPr>
              <a:t>you need to take care of the corresponding updates and migrations on your own</a:t>
            </a:r>
            <a:endParaRPr lang="vi-VN" sz="3200" b="1" i="1" u="sng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580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Comparison of React, Angular &amp; 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Vue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91264" cy="5472608"/>
          </a:xfrm>
        </p:spPr>
        <p:txBody>
          <a:bodyPr vert="horz" anchor="t">
            <a:normAutofit fontScale="92500" lnSpcReduction="10000"/>
          </a:bodyPr>
          <a:lstStyle/>
          <a:p>
            <a:pPr marL="0" indent="0">
              <a:buNone/>
            </a:pPr>
            <a:r>
              <a:rPr lang="vi-VN" sz="2800" b="1" dirty="0"/>
              <a:t>Components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The frameworks in question are all component-based.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React and Vue both excel at handling dumb components </a:t>
            </a:r>
            <a:r>
              <a:rPr lang="vi-VN" dirty="0">
                <a:latin typeface="Adobe Caslon Pro"/>
              </a:rPr>
              <a:t>(very re-usable) </a:t>
            </a:r>
            <a:r>
              <a:rPr lang="en-US" dirty="0">
                <a:latin typeface="Adobe Caslon Pro" pitchFamily="18" charset="0"/>
              </a:rPr>
              <a:t>: small, stateless functions that receive an input and return elements as output.</a:t>
            </a:r>
          </a:p>
          <a:p>
            <a:pPr marL="0" indent="0">
              <a:buNone/>
            </a:pPr>
            <a:r>
              <a:rPr lang="vi-VN" sz="2800" b="1" dirty="0"/>
              <a:t>Typescript vs. ES6 vs. ES5</a:t>
            </a:r>
          </a:p>
          <a:p>
            <a:pPr>
              <a:buFontTx/>
              <a:buChar char="-"/>
            </a:pPr>
            <a:r>
              <a:rPr lang="vi-VN" dirty="0"/>
              <a:t>Angular relies on </a:t>
            </a:r>
            <a:r>
              <a:rPr lang="vi-VN" b="1" dirty="0"/>
              <a:t>TypeScript</a:t>
            </a:r>
            <a:r>
              <a:rPr lang="vi-VN" dirty="0"/>
              <a:t>.</a:t>
            </a:r>
            <a:endParaRPr lang="vi-VN" dirty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vi-VN" dirty="0">
                <a:latin typeface="Adobe Caslon Pro" pitchFamily="18" charset="0"/>
              </a:rPr>
              <a:t>React and Vue </a:t>
            </a:r>
            <a:r>
              <a:rPr lang="en-US" dirty="0">
                <a:latin typeface="Adobe Caslon Pro" pitchFamily="18" charset="0"/>
              </a:rPr>
              <a:t>support ES5, ES6, or even TypeScript</a:t>
            </a:r>
          </a:p>
          <a:p>
            <a:pPr marL="0" indent="0">
              <a:buNone/>
            </a:pPr>
            <a:r>
              <a:rPr lang="vi-VN" sz="2800" b="1" dirty="0"/>
              <a:t>Templates — JSX or HTML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JSX implies that everything in React</a:t>
            </a: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The Angular templates are enhanced HTML with special Angular language (Things like </a:t>
            </a:r>
            <a:r>
              <a:rPr lang="en-US" dirty="0" err="1">
                <a:latin typeface="Adobe Caslon Pro" pitchFamily="18" charset="0"/>
              </a:rPr>
              <a:t>ngIf</a:t>
            </a:r>
            <a:r>
              <a:rPr lang="en-US" dirty="0">
                <a:latin typeface="Adobe Caslon Pro" pitchFamily="18" charset="0"/>
              </a:rPr>
              <a:t> or </a:t>
            </a:r>
            <a:r>
              <a:rPr lang="en-US" dirty="0" err="1">
                <a:latin typeface="Adobe Caslon Pro" pitchFamily="18" charset="0"/>
              </a:rPr>
              <a:t>ngFor</a:t>
            </a:r>
            <a:r>
              <a:rPr lang="en-US" dirty="0">
                <a:latin typeface="Adobe Caslon Pro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vi-VN" dirty="0">
                <a:latin typeface="Adobe Caslon Pro" pitchFamily="18" charset="0"/>
              </a:rPr>
              <a:t>Vue features “s</a:t>
            </a:r>
            <a:r>
              <a:rPr lang="vi-VN" dirty="0">
                <a:latin typeface="Adobe Caslon Pro" pitchFamily="18" charset="0"/>
                <a:hlinkClick r:id="rId2"/>
              </a:rPr>
              <a:t>ingle-file components</a:t>
            </a:r>
            <a:r>
              <a:rPr lang="vi-VN" dirty="0">
                <a:latin typeface="Adobe Caslon Pro" pitchFamily="18" charset="0"/>
              </a:rPr>
              <a:t>”</a:t>
            </a:r>
          </a:p>
          <a:p>
            <a:pPr>
              <a:buFontTx/>
              <a:buChar char="-"/>
            </a:pPr>
            <a:endParaRPr lang="en-US" sz="2800" dirty="0">
              <a:latin typeface="Adobe Caslon Pro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174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63272" cy="5615136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vi-VN" b="1" dirty="0"/>
              <a:t>Framework vs. library</a:t>
            </a:r>
            <a:endParaRPr lang="en-US"/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 dirty="0" err="1"/>
              <a:t>Angular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a </a:t>
            </a:r>
            <a:r>
              <a:rPr lang="vi-VN" dirty="0" err="1"/>
              <a:t>framework</a:t>
            </a:r>
            <a:endParaRPr lang="vi-VN" dirty="0" err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/>
              <a:t>- React and Vue share many similarities:</a:t>
            </a:r>
          </a:p>
          <a:p>
            <a:pPr marL="0" indent="0">
              <a:buNone/>
            </a:pPr>
            <a:r>
              <a:rPr lang="en-US" dirty="0"/>
              <a:t>  maintain focus in the core library, with concerns such as routing and global state management handled by companion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 tooltip="Data binding"/>
              </a:rPr>
              <a:t>Data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 AngularJS uses two-way binding between scopes, while Vue enforces a one-way data flow between components. This makes the flow of data easier to reason about in non-trivial applications.</a:t>
            </a:r>
          </a:p>
          <a:p>
            <a:pPr marL="0" indent="0">
              <a:buNone/>
            </a:pPr>
            <a:r>
              <a:rPr lang="en-US" dirty="0"/>
              <a:t>- React often works bundled with Redux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2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1319</TotalTime>
  <Words>129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Angular vs. React vs. Vue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Long-term support &amp; migrations</vt:lpstr>
      <vt:lpstr>Comparison of React, Angular &amp; Vue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vs. React vs. Vue comparison</dc:title>
  <dc:creator>Windows User</dc:creator>
  <cp:lastModifiedBy>Windows User</cp:lastModifiedBy>
  <cp:revision>88</cp:revision>
  <dcterms:created xsi:type="dcterms:W3CDTF">2018-07-23T15:36:37Z</dcterms:created>
  <dcterms:modified xsi:type="dcterms:W3CDTF">2018-08-06T04:28:14Z</dcterms:modified>
</cp:coreProperties>
</file>