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95" r:id="rId4"/>
    <p:sldId id="258" r:id="rId5"/>
    <p:sldId id="286" r:id="rId6"/>
    <p:sldId id="285" r:id="rId7"/>
    <p:sldId id="315" r:id="rId8"/>
    <p:sldId id="316" r:id="rId9"/>
    <p:sldId id="288" r:id="rId10"/>
    <p:sldId id="311" r:id="rId11"/>
    <p:sldId id="314" r:id="rId12"/>
    <p:sldId id="310" r:id="rId13"/>
    <p:sldId id="312" r:id="rId14"/>
    <p:sldId id="313" r:id="rId15"/>
    <p:sldId id="318" r:id="rId16"/>
    <p:sldId id="320" r:id="rId17"/>
    <p:sldId id="307" r:id="rId18"/>
    <p:sldId id="309"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B8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95545"/>
  </p:normalViewPr>
  <p:slideViewPr>
    <p:cSldViewPr snapToGrid="0">
      <p:cViewPr varScale="1">
        <p:scale>
          <a:sx n="82" d="100"/>
          <a:sy n="82" d="100"/>
        </p:scale>
        <p:origin x="72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B532-EC20-4DAB-B4C8-B09CFD4E42E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DC01014-1D2A-4225-9951-AD79231B2190}">
      <dgm:prSet phldrT="[Text]" custT="1"/>
      <dgm:spPr>
        <a:solidFill>
          <a:schemeClr val="accent1">
            <a:lumMod val="75000"/>
          </a:schemeClr>
        </a:solidFill>
      </dgm:spPr>
      <dgm:t>
        <a:bodyPr/>
        <a:lstStyle/>
        <a:p>
          <a:r>
            <a:rPr lang="en-US" sz="3200" dirty="0" err="1">
              <a:latin typeface="Cambria" panose="02040503050406030204" pitchFamily="18" charset="0"/>
            </a:rPr>
            <a:t>Giới</a:t>
          </a:r>
          <a:r>
            <a:rPr lang="en-US" sz="3200" dirty="0">
              <a:latin typeface="Cambria" panose="02040503050406030204" pitchFamily="18" charset="0"/>
            </a:rPr>
            <a:t> </a:t>
          </a:r>
          <a:r>
            <a:rPr lang="en-US" sz="3200" dirty="0" err="1">
              <a:latin typeface="Cambria" panose="02040503050406030204" pitchFamily="18" charset="0"/>
            </a:rPr>
            <a:t>thiệu</a:t>
          </a:r>
          <a:r>
            <a:rPr lang="en-US" sz="3200" dirty="0">
              <a:latin typeface="Cambria" panose="02040503050406030204" pitchFamily="18" charset="0"/>
            </a:rPr>
            <a:t> </a:t>
          </a:r>
          <a:r>
            <a:rPr lang="en-US" sz="3200" dirty="0" err="1">
              <a:latin typeface="Cambria" panose="02040503050406030204" pitchFamily="18" charset="0"/>
            </a:rPr>
            <a:t>đơn</a:t>
          </a:r>
          <a:r>
            <a:rPr lang="en-US" sz="3200" dirty="0">
              <a:latin typeface="Cambria" panose="02040503050406030204" pitchFamily="18" charset="0"/>
            </a:rPr>
            <a:t> </a:t>
          </a:r>
          <a:r>
            <a:rPr lang="en-US" sz="3200" dirty="0" err="1">
              <a:latin typeface="Cambria" panose="02040503050406030204" pitchFamily="18" charset="0"/>
            </a:rPr>
            <a:t>vị</a:t>
          </a:r>
          <a:r>
            <a:rPr lang="en-US" sz="3200" dirty="0">
              <a:latin typeface="Cambria" panose="02040503050406030204" pitchFamily="18" charset="0"/>
            </a:rPr>
            <a:t> </a:t>
          </a:r>
          <a:r>
            <a:rPr lang="en-US" sz="3200" dirty="0" err="1">
              <a:latin typeface="Cambria" panose="02040503050406030204" pitchFamily="18" charset="0"/>
            </a:rPr>
            <a:t>thực</a:t>
          </a:r>
          <a:r>
            <a:rPr lang="en-US" sz="3200" dirty="0">
              <a:latin typeface="Cambria" panose="02040503050406030204" pitchFamily="18" charset="0"/>
            </a:rPr>
            <a:t> </a:t>
          </a:r>
          <a:r>
            <a:rPr lang="en-US" sz="3200" dirty="0" err="1">
              <a:latin typeface="Cambria" panose="02040503050406030204" pitchFamily="18" charset="0"/>
            </a:rPr>
            <a:t>tập</a:t>
          </a:r>
          <a:endParaRPr lang="en-US" sz="3200" dirty="0"/>
        </a:p>
      </dgm:t>
    </dgm:pt>
    <dgm:pt modelId="{51C1DA5B-0171-4E8D-9E34-B9D14EC0515C}" type="parTrans" cxnId="{0FA5176C-79EF-4587-88A6-20D7A243024D}">
      <dgm:prSet/>
      <dgm:spPr/>
      <dgm:t>
        <a:bodyPr/>
        <a:lstStyle/>
        <a:p>
          <a:endParaRPr lang="en-US"/>
        </a:p>
      </dgm:t>
    </dgm:pt>
    <dgm:pt modelId="{CC4B8723-3A92-4060-B277-B92D66C3DE08}" type="sibTrans" cxnId="{0FA5176C-79EF-4587-88A6-20D7A243024D}">
      <dgm:prSet/>
      <dgm:spPr/>
      <dgm:t>
        <a:bodyPr/>
        <a:lstStyle/>
        <a:p>
          <a:endParaRPr lang="en-US"/>
        </a:p>
      </dgm:t>
    </dgm:pt>
    <dgm:pt modelId="{463B56CA-1E2E-4A40-987B-0EFF2122CDA4}">
      <dgm:prSet custT="1"/>
      <dgm:spPr>
        <a:solidFill>
          <a:schemeClr val="accent1">
            <a:lumMod val="75000"/>
          </a:schemeClr>
        </a:solidFill>
      </dgm:spPr>
      <dgm:t>
        <a:bodyPr/>
        <a:lstStyle/>
        <a:p>
          <a:r>
            <a:rPr lang="en-US" sz="3200" dirty="0" err="1">
              <a:latin typeface="Cambria" panose="02040503050406030204" pitchFamily="18" charset="0"/>
            </a:rPr>
            <a:t>Tổng</a:t>
          </a:r>
          <a:r>
            <a:rPr lang="en-US" sz="3200" dirty="0">
              <a:latin typeface="Cambria" panose="02040503050406030204" pitchFamily="18" charset="0"/>
            </a:rPr>
            <a:t> </a:t>
          </a:r>
          <a:r>
            <a:rPr lang="en-US" sz="3200" dirty="0" err="1">
              <a:latin typeface="Cambria" panose="02040503050406030204" pitchFamily="18" charset="0"/>
            </a:rPr>
            <a:t>quan</a:t>
          </a:r>
          <a:r>
            <a:rPr lang="en-US" sz="3200" dirty="0">
              <a:latin typeface="Cambria" panose="02040503050406030204" pitchFamily="18" charset="0"/>
            </a:rPr>
            <a:t> </a:t>
          </a:r>
          <a:r>
            <a:rPr lang="en-US" sz="3200" dirty="0" err="1">
              <a:latin typeface="Cambria" panose="02040503050406030204" pitchFamily="18" charset="0"/>
            </a:rPr>
            <a:t>đề</a:t>
          </a:r>
          <a:r>
            <a:rPr lang="en-US" sz="3200" dirty="0">
              <a:latin typeface="Cambria" panose="02040503050406030204" pitchFamily="18" charset="0"/>
            </a:rPr>
            <a:t> </a:t>
          </a:r>
          <a:r>
            <a:rPr lang="en-US" sz="3200" dirty="0" err="1">
              <a:latin typeface="Cambria" panose="02040503050406030204" pitchFamily="18" charset="0"/>
            </a:rPr>
            <a:t>tài</a:t>
          </a:r>
          <a:r>
            <a:rPr lang="en-US" sz="3200" dirty="0">
              <a:latin typeface="Cambria" panose="02040503050406030204" pitchFamily="18" charset="0"/>
            </a:rPr>
            <a:t> </a:t>
          </a:r>
          <a:r>
            <a:rPr lang="en-US" sz="3200" dirty="0" err="1">
              <a:latin typeface="Cambria" panose="02040503050406030204" pitchFamily="18" charset="0"/>
            </a:rPr>
            <a:t>thực</a:t>
          </a:r>
          <a:r>
            <a:rPr lang="en-US" sz="3200" dirty="0">
              <a:latin typeface="Cambria" panose="02040503050406030204" pitchFamily="18" charset="0"/>
            </a:rPr>
            <a:t> </a:t>
          </a:r>
          <a:r>
            <a:rPr lang="en-US" sz="3200" dirty="0" err="1">
              <a:latin typeface="Cambria" panose="02040503050406030204" pitchFamily="18" charset="0"/>
            </a:rPr>
            <a:t>tập</a:t>
          </a:r>
          <a:endParaRPr lang="en-US" sz="3200" dirty="0">
            <a:latin typeface="Cambria" panose="02040503050406030204" pitchFamily="18" charset="0"/>
          </a:endParaRPr>
        </a:p>
      </dgm:t>
    </dgm:pt>
    <dgm:pt modelId="{61C9F1A5-5801-4A30-B4CF-6DEB2368567C}" type="parTrans" cxnId="{09AD5B0F-A48E-4350-9240-3EFE7C9A018B}">
      <dgm:prSet/>
      <dgm:spPr/>
      <dgm:t>
        <a:bodyPr/>
        <a:lstStyle/>
        <a:p>
          <a:endParaRPr lang="en-US"/>
        </a:p>
      </dgm:t>
    </dgm:pt>
    <dgm:pt modelId="{D52313CE-E0C6-4B9E-A1CE-D18FE2917F77}" type="sibTrans" cxnId="{09AD5B0F-A48E-4350-9240-3EFE7C9A018B}">
      <dgm:prSet/>
      <dgm:spPr/>
      <dgm:t>
        <a:bodyPr/>
        <a:lstStyle/>
        <a:p>
          <a:endParaRPr lang="en-US"/>
        </a:p>
      </dgm:t>
    </dgm:pt>
    <dgm:pt modelId="{1683C3F0-F51B-48AA-811A-CC838D70ED4E}">
      <dgm:prSet custT="1"/>
      <dgm:spPr>
        <a:solidFill>
          <a:schemeClr val="accent1">
            <a:lumMod val="75000"/>
          </a:schemeClr>
        </a:solidFill>
      </dgm:spPr>
      <dgm:t>
        <a:bodyPr/>
        <a:lstStyle/>
        <a:p>
          <a:r>
            <a:rPr lang="en-US" sz="3200" b="0" dirty="0" err="1" smtClean="0"/>
            <a:t>Các</a:t>
          </a:r>
          <a:r>
            <a:rPr lang="en-US" sz="3200" b="0" dirty="0" smtClean="0"/>
            <a:t> </a:t>
          </a:r>
          <a:r>
            <a:rPr lang="en-US" sz="3200" b="0" dirty="0" err="1" smtClean="0"/>
            <a:t>nghiên</a:t>
          </a:r>
          <a:r>
            <a:rPr lang="en-US" sz="3200" b="0" dirty="0" smtClean="0"/>
            <a:t> </a:t>
          </a:r>
          <a:r>
            <a:rPr lang="en-US" sz="3200" b="0" dirty="0" err="1" smtClean="0"/>
            <a:t>cứu</a:t>
          </a:r>
          <a:r>
            <a:rPr lang="en-US" sz="3200" b="0" dirty="0" smtClean="0"/>
            <a:t> </a:t>
          </a:r>
          <a:r>
            <a:rPr lang="en-US" sz="3200" b="0" dirty="0" err="1" smtClean="0"/>
            <a:t>lý</a:t>
          </a:r>
          <a:r>
            <a:rPr lang="en-US" sz="3200" b="0" dirty="0" smtClean="0"/>
            <a:t> </a:t>
          </a:r>
          <a:r>
            <a:rPr lang="en-US" sz="3200" b="0" dirty="0" err="1" smtClean="0"/>
            <a:t>thuyết</a:t>
          </a:r>
          <a:r>
            <a:rPr lang="en-US" sz="3200" b="0" dirty="0" smtClean="0"/>
            <a:t> </a:t>
          </a:r>
          <a:r>
            <a:rPr lang="en-US" sz="3200" b="0" dirty="0" err="1" smtClean="0"/>
            <a:t>của</a:t>
          </a:r>
          <a:r>
            <a:rPr lang="en-US" sz="3200" b="0" dirty="0" smtClean="0"/>
            <a:t> </a:t>
          </a:r>
          <a:r>
            <a:rPr lang="en-US" sz="3200" b="0" dirty="0" err="1" smtClean="0"/>
            <a:t>đề</a:t>
          </a:r>
          <a:r>
            <a:rPr lang="en-US" sz="3200" b="0" dirty="0" smtClean="0"/>
            <a:t> </a:t>
          </a:r>
          <a:r>
            <a:rPr lang="en-US" sz="3200" b="0" dirty="0" err="1" smtClean="0"/>
            <a:t>tài</a:t>
          </a:r>
          <a:endParaRPr lang="en-US" sz="3200" b="0" dirty="0">
            <a:latin typeface="Cambria" panose="02040503050406030204" pitchFamily="18" charset="0"/>
          </a:endParaRPr>
        </a:p>
      </dgm:t>
    </dgm:pt>
    <dgm:pt modelId="{86DC6B5A-0CE0-421B-8164-87BC7F600DA6}" type="parTrans" cxnId="{3F460E93-F28E-4796-A4A1-A0A315707B4C}">
      <dgm:prSet/>
      <dgm:spPr/>
      <dgm:t>
        <a:bodyPr/>
        <a:lstStyle/>
        <a:p>
          <a:endParaRPr lang="en-US"/>
        </a:p>
      </dgm:t>
    </dgm:pt>
    <dgm:pt modelId="{4D39692D-74D0-4DF6-B94F-452F936EDC80}" type="sibTrans" cxnId="{3F460E93-F28E-4796-A4A1-A0A315707B4C}">
      <dgm:prSet/>
      <dgm:spPr/>
      <dgm:t>
        <a:bodyPr/>
        <a:lstStyle/>
        <a:p>
          <a:endParaRPr lang="en-US"/>
        </a:p>
      </dgm:t>
    </dgm:pt>
    <dgm:pt modelId="{3AF7A48D-6341-42FE-A78D-4896C714CE32}">
      <dgm:prSet custT="1"/>
      <dgm:spPr>
        <a:solidFill>
          <a:schemeClr val="accent1">
            <a:lumMod val="75000"/>
          </a:schemeClr>
        </a:solidFill>
      </dgm:spPr>
      <dgm:t>
        <a:bodyPr/>
        <a:lstStyle/>
        <a:p>
          <a:r>
            <a:rPr lang="en-US" sz="3200" dirty="0" err="1">
              <a:latin typeface="Cambria" panose="02040503050406030204" pitchFamily="18" charset="0"/>
            </a:rPr>
            <a:t>Triển</a:t>
          </a:r>
          <a:r>
            <a:rPr lang="en-US" sz="3200" dirty="0">
              <a:latin typeface="Cambria" panose="02040503050406030204" pitchFamily="18" charset="0"/>
            </a:rPr>
            <a:t> </a:t>
          </a:r>
          <a:r>
            <a:rPr lang="en-US" sz="3200" dirty="0" err="1">
              <a:latin typeface="Cambria" panose="02040503050406030204" pitchFamily="18" charset="0"/>
            </a:rPr>
            <a:t>khai</a:t>
          </a:r>
          <a:endParaRPr lang="en-US" sz="3200" dirty="0">
            <a:latin typeface="Cambria" panose="02040503050406030204" pitchFamily="18" charset="0"/>
          </a:endParaRPr>
        </a:p>
      </dgm:t>
    </dgm:pt>
    <dgm:pt modelId="{37FBEE73-5901-4C8C-9DC1-A7985B8BED7E}" type="parTrans" cxnId="{81454B6B-101D-46D7-897B-A620937890D9}">
      <dgm:prSet/>
      <dgm:spPr/>
      <dgm:t>
        <a:bodyPr/>
        <a:lstStyle/>
        <a:p>
          <a:endParaRPr lang="en-US"/>
        </a:p>
      </dgm:t>
    </dgm:pt>
    <dgm:pt modelId="{CEF03D16-415D-4B0F-AA17-CE378FAFA080}" type="sibTrans" cxnId="{81454B6B-101D-46D7-897B-A620937890D9}">
      <dgm:prSet/>
      <dgm:spPr/>
      <dgm:t>
        <a:bodyPr/>
        <a:lstStyle/>
        <a:p>
          <a:endParaRPr lang="en-US"/>
        </a:p>
      </dgm:t>
    </dgm:pt>
    <dgm:pt modelId="{A640A66D-2CB7-48B7-84E5-7F0CDA796436}">
      <dgm:prSet custT="1"/>
      <dgm:spPr>
        <a:solidFill>
          <a:schemeClr val="accent1">
            <a:lumMod val="75000"/>
          </a:schemeClr>
        </a:solidFill>
      </dgm:spPr>
      <dgm:t>
        <a:bodyPr/>
        <a:lstStyle/>
        <a:p>
          <a:r>
            <a:rPr lang="en-US" sz="3200" dirty="0" err="1">
              <a:latin typeface="Cambria" panose="02040503050406030204" pitchFamily="18" charset="0"/>
            </a:rPr>
            <a:t>Kết</a:t>
          </a:r>
          <a:r>
            <a:rPr lang="en-US" sz="3200" dirty="0">
              <a:latin typeface="Cambria" panose="02040503050406030204" pitchFamily="18" charset="0"/>
            </a:rPr>
            <a:t> </a:t>
          </a:r>
          <a:r>
            <a:rPr lang="en-US" sz="3200" dirty="0" err="1">
              <a:latin typeface="Cambria" panose="02040503050406030204" pitchFamily="18" charset="0"/>
            </a:rPr>
            <a:t>luận</a:t>
          </a:r>
          <a:endParaRPr lang="en-US" sz="3200" dirty="0">
            <a:latin typeface="Cambria" panose="02040503050406030204" pitchFamily="18" charset="0"/>
          </a:endParaRPr>
        </a:p>
      </dgm:t>
    </dgm:pt>
    <dgm:pt modelId="{CA409D76-FF72-4B91-978E-EF06EEB5C1D1}" type="parTrans" cxnId="{DAC511E7-2BF4-4F14-8C43-2DBA711811C0}">
      <dgm:prSet/>
      <dgm:spPr/>
      <dgm:t>
        <a:bodyPr/>
        <a:lstStyle/>
        <a:p>
          <a:endParaRPr lang="en-US"/>
        </a:p>
      </dgm:t>
    </dgm:pt>
    <dgm:pt modelId="{541E7A2C-EE12-4A1B-B529-957F4D250B72}" type="sibTrans" cxnId="{DAC511E7-2BF4-4F14-8C43-2DBA711811C0}">
      <dgm:prSet/>
      <dgm:spPr/>
      <dgm:t>
        <a:bodyPr/>
        <a:lstStyle/>
        <a:p>
          <a:endParaRPr lang="en-US"/>
        </a:p>
      </dgm:t>
    </dgm:pt>
    <dgm:pt modelId="{FCC155DA-4A3D-4366-B097-1BBFA3083E46}" type="pres">
      <dgm:prSet presAssocID="{E817B532-EC20-4DAB-B4C8-B09CFD4E42E1}" presName="linear" presStyleCnt="0">
        <dgm:presLayoutVars>
          <dgm:dir/>
          <dgm:animLvl val="lvl"/>
          <dgm:resizeHandles val="exact"/>
        </dgm:presLayoutVars>
      </dgm:prSet>
      <dgm:spPr/>
      <dgm:t>
        <a:bodyPr/>
        <a:lstStyle/>
        <a:p>
          <a:endParaRPr lang="en-US"/>
        </a:p>
      </dgm:t>
    </dgm:pt>
    <dgm:pt modelId="{5F1AFF82-60F0-41F3-8D5E-22C6433CD138}" type="pres">
      <dgm:prSet presAssocID="{2DC01014-1D2A-4225-9951-AD79231B2190}" presName="parentLin" presStyleCnt="0"/>
      <dgm:spPr/>
    </dgm:pt>
    <dgm:pt modelId="{B0300439-2C84-443D-B6C2-FBA2E56472DF}" type="pres">
      <dgm:prSet presAssocID="{2DC01014-1D2A-4225-9951-AD79231B2190}" presName="parentLeftMargin" presStyleLbl="node1" presStyleIdx="0" presStyleCnt="5"/>
      <dgm:spPr/>
      <dgm:t>
        <a:bodyPr/>
        <a:lstStyle/>
        <a:p>
          <a:endParaRPr lang="en-US"/>
        </a:p>
      </dgm:t>
    </dgm:pt>
    <dgm:pt modelId="{77BBB504-73D8-4772-A7B0-42A354BF3FF9}" type="pres">
      <dgm:prSet presAssocID="{2DC01014-1D2A-4225-9951-AD79231B2190}" presName="parentText" presStyleLbl="node1" presStyleIdx="0" presStyleCnt="5" custScaleX="119898" custLinFactNeighborX="24576">
        <dgm:presLayoutVars>
          <dgm:chMax val="0"/>
          <dgm:bulletEnabled val="1"/>
        </dgm:presLayoutVars>
      </dgm:prSet>
      <dgm:spPr/>
      <dgm:t>
        <a:bodyPr/>
        <a:lstStyle/>
        <a:p>
          <a:endParaRPr lang="en-US"/>
        </a:p>
      </dgm:t>
    </dgm:pt>
    <dgm:pt modelId="{F707C7F3-394F-41D7-ACDA-C03DD15AB761}" type="pres">
      <dgm:prSet presAssocID="{2DC01014-1D2A-4225-9951-AD79231B2190}" presName="negativeSpace" presStyleCnt="0"/>
      <dgm:spPr/>
    </dgm:pt>
    <dgm:pt modelId="{BB1178DD-30F6-4336-B757-DDE9669A637F}" type="pres">
      <dgm:prSet presAssocID="{2DC01014-1D2A-4225-9951-AD79231B2190}" presName="childText" presStyleLbl="conFgAcc1" presStyleIdx="0" presStyleCnt="5">
        <dgm:presLayoutVars>
          <dgm:bulletEnabled val="1"/>
        </dgm:presLayoutVars>
      </dgm:prSet>
      <dgm:spPr/>
    </dgm:pt>
    <dgm:pt modelId="{99C4BBFE-01DD-4461-AE48-C9DACA3A21A1}" type="pres">
      <dgm:prSet presAssocID="{CC4B8723-3A92-4060-B277-B92D66C3DE08}" presName="spaceBetweenRectangles" presStyleCnt="0"/>
      <dgm:spPr/>
    </dgm:pt>
    <dgm:pt modelId="{E15251A4-928B-4C1A-A18E-C68048D785DB}" type="pres">
      <dgm:prSet presAssocID="{463B56CA-1E2E-4A40-987B-0EFF2122CDA4}" presName="parentLin" presStyleCnt="0"/>
      <dgm:spPr/>
    </dgm:pt>
    <dgm:pt modelId="{AF426687-DDA0-4F03-8669-5E429A2B0877}" type="pres">
      <dgm:prSet presAssocID="{463B56CA-1E2E-4A40-987B-0EFF2122CDA4}" presName="parentLeftMargin" presStyleLbl="node1" presStyleIdx="0" presStyleCnt="5" custScaleX="127903"/>
      <dgm:spPr/>
      <dgm:t>
        <a:bodyPr/>
        <a:lstStyle/>
        <a:p>
          <a:endParaRPr lang="en-US"/>
        </a:p>
      </dgm:t>
    </dgm:pt>
    <dgm:pt modelId="{028ACF3B-911D-4CF7-9B5E-5DD84F7352D1}" type="pres">
      <dgm:prSet presAssocID="{463B56CA-1E2E-4A40-987B-0EFF2122CDA4}" presName="parentText" presStyleLbl="node1" presStyleIdx="1" presStyleCnt="5" custScaleX="119898" custLinFactNeighborX="-599" custLinFactNeighborY="1388">
        <dgm:presLayoutVars>
          <dgm:chMax val="0"/>
          <dgm:bulletEnabled val="1"/>
        </dgm:presLayoutVars>
      </dgm:prSet>
      <dgm:spPr/>
      <dgm:t>
        <a:bodyPr/>
        <a:lstStyle/>
        <a:p>
          <a:endParaRPr lang="en-US"/>
        </a:p>
      </dgm:t>
    </dgm:pt>
    <dgm:pt modelId="{1D5E4947-F443-498A-B667-D19C30E104F3}" type="pres">
      <dgm:prSet presAssocID="{463B56CA-1E2E-4A40-987B-0EFF2122CDA4}" presName="negativeSpace" presStyleCnt="0"/>
      <dgm:spPr/>
    </dgm:pt>
    <dgm:pt modelId="{8C447649-8804-4892-965C-E1A2AB744EB1}" type="pres">
      <dgm:prSet presAssocID="{463B56CA-1E2E-4A40-987B-0EFF2122CDA4}" presName="childText" presStyleLbl="conFgAcc1" presStyleIdx="1" presStyleCnt="5">
        <dgm:presLayoutVars>
          <dgm:bulletEnabled val="1"/>
        </dgm:presLayoutVars>
      </dgm:prSet>
      <dgm:spPr/>
    </dgm:pt>
    <dgm:pt modelId="{F840A0DC-D5FC-476A-83EC-3C25A0FDBA16}" type="pres">
      <dgm:prSet presAssocID="{D52313CE-E0C6-4B9E-A1CE-D18FE2917F77}" presName="spaceBetweenRectangles" presStyleCnt="0"/>
      <dgm:spPr/>
    </dgm:pt>
    <dgm:pt modelId="{F1BC3958-BF71-4557-8050-4018ADD6E1C6}" type="pres">
      <dgm:prSet presAssocID="{1683C3F0-F51B-48AA-811A-CC838D70ED4E}" presName="parentLin" presStyleCnt="0"/>
      <dgm:spPr/>
    </dgm:pt>
    <dgm:pt modelId="{723E5303-B969-44E8-9AE6-B71E739D9009}" type="pres">
      <dgm:prSet presAssocID="{1683C3F0-F51B-48AA-811A-CC838D70ED4E}" presName="parentLeftMargin" presStyleLbl="node1" presStyleIdx="1" presStyleCnt="5" custScaleX="127903"/>
      <dgm:spPr/>
      <dgm:t>
        <a:bodyPr/>
        <a:lstStyle/>
        <a:p>
          <a:endParaRPr lang="en-US"/>
        </a:p>
      </dgm:t>
    </dgm:pt>
    <dgm:pt modelId="{AE939224-1EAE-463D-9782-F6E502AD587A}" type="pres">
      <dgm:prSet presAssocID="{1683C3F0-F51B-48AA-811A-CC838D70ED4E}" presName="parentText" presStyleLbl="node1" presStyleIdx="2" presStyleCnt="5" custScaleX="119898">
        <dgm:presLayoutVars>
          <dgm:chMax val="0"/>
          <dgm:bulletEnabled val="1"/>
        </dgm:presLayoutVars>
      </dgm:prSet>
      <dgm:spPr/>
      <dgm:t>
        <a:bodyPr/>
        <a:lstStyle/>
        <a:p>
          <a:endParaRPr lang="en-US"/>
        </a:p>
      </dgm:t>
    </dgm:pt>
    <dgm:pt modelId="{5E93E318-CD11-4ECD-AC0D-D554F7FDB692}" type="pres">
      <dgm:prSet presAssocID="{1683C3F0-F51B-48AA-811A-CC838D70ED4E}" presName="negativeSpace" presStyleCnt="0"/>
      <dgm:spPr/>
    </dgm:pt>
    <dgm:pt modelId="{F104BA71-78B5-4D31-988D-A0BEFEA8CCF2}" type="pres">
      <dgm:prSet presAssocID="{1683C3F0-F51B-48AA-811A-CC838D70ED4E}" presName="childText" presStyleLbl="conFgAcc1" presStyleIdx="2" presStyleCnt="5">
        <dgm:presLayoutVars>
          <dgm:bulletEnabled val="1"/>
        </dgm:presLayoutVars>
      </dgm:prSet>
      <dgm:spPr/>
    </dgm:pt>
    <dgm:pt modelId="{106221CD-D1D9-4329-BE00-221BEE2FFB15}" type="pres">
      <dgm:prSet presAssocID="{4D39692D-74D0-4DF6-B94F-452F936EDC80}" presName="spaceBetweenRectangles" presStyleCnt="0"/>
      <dgm:spPr/>
    </dgm:pt>
    <dgm:pt modelId="{E68D0CBD-7558-429F-A824-41723F15C310}" type="pres">
      <dgm:prSet presAssocID="{3AF7A48D-6341-42FE-A78D-4896C714CE32}" presName="parentLin" presStyleCnt="0"/>
      <dgm:spPr/>
    </dgm:pt>
    <dgm:pt modelId="{9FB3416E-7435-41FB-8ED4-355009F9CF00}" type="pres">
      <dgm:prSet presAssocID="{3AF7A48D-6341-42FE-A78D-4896C714CE32}" presName="parentLeftMargin" presStyleLbl="node1" presStyleIdx="2" presStyleCnt="5" custScaleX="127903"/>
      <dgm:spPr/>
      <dgm:t>
        <a:bodyPr/>
        <a:lstStyle/>
        <a:p>
          <a:endParaRPr lang="en-US"/>
        </a:p>
      </dgm:t>
    </dgm:pt>
    <dgm:pt modelId="{8A907E4D-F510-40A5-AE6F-920BDD2C0A9C}" type="pres">
      <dgm:prSet presAssocID="{3AF7A48D-6341-42FE-A78D-4896C714CE32}" presName="parentText" presStyleLbl="node1" presStyleIdx="3" presStyleCnt="5" custScaleX="119898">
        <dgm:presLayoutVars>
          <dgm:chMax val="0"/>
          <dgm:bulletEnabled val="1"/>
        </dgm:presLayoutVars>
      </dgm:prSet>
      <dgm:spPr/>
      <dgm:t>
        <a:bodyPr/>
        <a:lstStyle/>
        <a:p>
          <a:endParaRPr lang="en-US"/>
        </a:p>
      </dgm:t>
    </dgm:pt>
    <dgm:pt modelId="{C9722E93-DD00-4EF4-9BAC-E55F3162676A}" type="pres">
      <dgm:prSet presAssocID="{3AF7A48D-6341-42FE-A78D-4896C714CE32}" presName="negativeSpace" presStyleCnt="0"/>
      <dgm:spPr/>
    </dgm:pt>
    <dgm:pt modelId="{4B3016A9-E2DC-4BA8-AFF3-9F3FCC9BCAD3}" type="pres">
      <dgm:prSet presAssocID="{3AF7A48D-6341-42FE-A78D-4896C714CE32}" presName="childText" presStyleLbl="conFgAcc1" presStyleIdx="3" presStyleCnt="5">
        <dgm:presLayoutVars>
          <dgm:bulletEnabled val="1"/>
        </dgm:presLayoutVars>
      </dgm:prSet>
      <dgm:spPr/>
    </dgm:pt>
    <dgm:pt modelId="{35E83390-B5D8-409F-926F-29605F767901}" type="pres">
      <dgm:prSet presAssocID="{CEF03D16-415D-4B0F-AA17-CE378FAFA080}" presName="spaceBetweenRectangles" presStyleCnt="0"/>
      <dgm:spPr/>
    </dgm:pt>
    <dgm:pt modelId="{6154D856-B431-43BD-8A64-B28EAB8797EF}" type="pres">
      <dgm:prSet presAssocID="{A640A66D-2CB7-48B7-84E5-7F0CDA796436}" presName="parentLin" presStyleCnt="0"/>
      <dgm:spPr/>
    </dgm:pt>
    <dgm:pt modelId="{DCC553BF-56A5-4F80-B8A3-0F6A3F80EBB8}" type="pres">
      <dgm:prSet presAssocID="{A640A66D-2CB7-48B7-84E5-7F0CDA796436}" presName="parentLeftMargin" presStyleLbl="node1" presStyleIdx="3" presStyleCnt="5" custScaleX="127903"/>
      <dgm:spPr/>
      <dgm:t>
        <a:bodyPr/>
        <a:lstStyle/>
        <a:p>
          <a:endParaRPr lang="en-US"/>
        </a:p>
      </dgm:t>
    </dgm:pt>
    <dgm:pt modelId="{E3094BA5-9E62-45EE-B33F-D310280F938E}" type="pres">
      <dgm:prSet presAssocID="{A640A66D-2CB7-48B7-84E5-7F0CDA796436}" presName="parentText" presStyleLbl="node1" presStyleIdx="4" presStyleCnt="5" custScaleX="119898">
        <dgm:presLayoutVars>
          <dgm:chMax val="0"/>
          <dgm:bulletEnabled val="1"/>
        </dgm:presLayoutVars>
      </dgm:prSet>
      <dgm:spPr/>
      <dgm:t>
        <a:bodyPr/>
        <a:lstStyle/>
        <a:p>
          <a:endParaRPr lang="en-US"/>
        </a:p>
      </dgm:t>
    </dgm:pt>
    <dgm:pt modelId="{D466C344-8CD3-4A98-99FF-AFB84375B913}" type="pres">
      <dgm:prSet presAssocID="{A640A66D-2CB7-48B7-84E5-7F0CDA796436}" presName="negativeSpace" presStyleCnt="0"/>
      <dgm:spPr/>
    </dgm:pt>
    <dgm:pt modelId="{07F6ECAF-85A0-4A1C-A6ED-78C59B0B34DB}" type="pres">
      <dgm:prSet presAssocID="{A640A66D-2CB7-48B7-84E5-7F0CDA796436}" presName="childText" presStyleLbl="conFgAcc1" presStyleIdx="4" presStyleCnt="5">
        <dgm:presLayoutVars>
          <dgm:bulletEnabled val="1"/>
        </dgm:presLayoutVars>
      </dgm:prSet>
      <dgm:spPr/>
    </dgm:pt>
  </dgm:ptLst>
  <dgm:cxnLst>
    <dgm:cxn modelId="{26FF4FAA-0868-4F45-9BC3-29EA537BD027}" type="presOf" srcId="{A640A66D-2CB7-48B7-84E5-7F0CDA796436}" destId="{E3094BA5-9E62-45EE-B33F-D310280F938E}" srcOrd="1" destOrd="0" presId="urn:microsoft.com/office/officeart/2005/8/layout/list1"/>
    <dgm:cxn modelId="{B26ED856-E080-4509-AFA4-F2F49770DE61}" type="presOf" srcId="{2DC01014-1D2A-4225-9951-AD79231B2190}" destId="{77BBB504-73D8-4772-A7B0-42A354BF3FF9}" srcOrd="1" destOrd="0" presId="urn:microsoft.com/office/officeart/2005/8/layout/list1"/>
    <dgm:cxn modelId="{81454B6B-101D-46D7-897B-A620937890D9}" srcId="{E817B532-EC20-4DAB-B4C8-B09CFD4E42E1}" destId="{3AF7A48D-6341-42FE-A78D-4896C714CE32}" srcOrd="3" destOrd="0" parTransId="{37FBEE73-5901-4C8C-9DC1-A7985B8BED7E}" sibTransId="{CEF03D16-415D-4B0F-AA17-CE378FAFA080}"/>
    <dgm:cxn modelId="{E9DA91CD-2809-4C09-B21E-F1B6D349C506}" type="presOf" srcId="{3AF7A48D-6341-42FE-A78D-4896C714CE32}" destId="{8A907E4D-F510-40A5-AE6F-920BDD2C0A9C}" srcOrd="1" destOrd="0" presId="urn:microsoft.com/office/officeart/2005/8/layout/list1"/>
    <dgm:cxn modelId="{F58D81D9-8FFE-4132-87E9-69268297CE77}" type="presOf" srcId="{3AF7A48D-6341-42FE-A78D-4896C714CE32}" destId="{9FB3416E-7435-41FB-8ED4-355009F9CF00}" srcOrd="0" destOrd="0" presId="urn:microsoft.com/office/officeart/2005/8/layout/list1"/>
    <dgm:cxn modelId="{C483CC10-0126-46B9-8E56-40ACE02A082B}" type="presOf" srcId="{463B56CA-1E2E-4A40-987B-0EFF2122CDA4}" destId="{028ACF3B-911D-4CF7-9B5E-5DD84F7352D1}" srcOrd="1" destOrd="0" presId="urn:microsoft.com/office/officeart/2005/8/layout/list1"/>
    <dgm:cxn modelId="{F2018E7C-32B6-46CA-9C32-E9933307B31A}" type="presOf" srcId="{1683C3F0-F51B-48AA-811A-CC838D70ED4E}" destId="{723E5303-B969-44E8-9AE6-B71E739D9009}" srcOrd="0" destOrd="0" presId="urn:microsoft.com/office/officeart/2005/8/layout/list1"/>
    <dgm:cxn modelId="{42AD5EEE-BB8F-4F7C-A7DD-47AE05752098}" type="presOf" srcId="{2DC01014-1D2A-4225-9951-AD79231B2190}" destId="{B0300439-2C84-443D-B6C2-FBA2E56472DF}" srcOrd="0" destOrd="0" presId="urn:microsoft.com/office/officeart/2005/8/layout/list1"/>
    <dgm:cxn modelId="{0FA5176C-79EF-4587-88A6-20D7A243024D}" srcId="{E817B532-EC20-4DAB-B4C8-B09CFD4E42E1}" destId="{2DC01014-1D2A-4225-9951-AD79231B2190}" srcOrd="0" destOrd="0" parTransId="{51C1DA5B-0171-4E8D-9E34-B9D14EC0515C}" sibTransId="{CC4B8723-3A92-4060-B277-B92D66C3DE08}"/>
    <dgm:cxn modelId="{ECC91D83-0671-43A7-B993-A21E3DB25E18}" type="presOf" srcId="{E817B532-EC20-4DAB-B4C8-B09CFD4E42E1}" destId="{FCC155DA-4A3D-4366-B097-1BBFA3083E46}" srcOrd="0" destOrd="0" presId="urn:microsoft.com/office/officeart/2005/8/layout/list1"/>
    <dgm:cxn modelId="{37FDF8D0-220A-443A-A788-B1317E0AA6AC}" type="presOf" srcId="{463B56CA-1E2E-4A40-987B-0EFF2122CDA4}" destId="{AF426687-DDA0-4F03-8669-5E429A2B0877}" srcOrd="0" destOrd="0" presId="urn:microsoft.com/office/officeart/2005/8/layout/list1"/>
    <dgm:cxn modelId="{66F8A743-FD87-4FD6-A278-DED8606D5BCF}" type="presOf" srcId="{1683C3F0-F51B-48AA-811A-CC838D70ED4E}" destId="{AE939224-1EAE-463D-9782-F6E502AD587A}" srcOrd="1" destOrd="0" presId="urn:microsoft.com/office/officeart/2005/8/layout/list1"/>
    <dgm:cxn modelId="{DAC511E7-2BF4-4F14-8C43-2DBA711811C0}" srcId="{E817B532-EC20-4DAB-B4C8-B09CFD4E42E1}" destId="{A640A66D-2CB7-48B7-84E5-7F0CDA796436}" srcOrd="4" destOrd="0" parTransId="{CA409D76-FF72-4B91-978E-EF06EEB5C1D1}" sibTransId="{541E7A2C-EE12-4A1B-B529-957F4D250B72}"/>
    <dgm:cxn modelId="{3F460E93-F28E-4796-A4A1-A0A315707B4C}" srcId="{E817B532-EC20-4DAB-B4C8-B09CFD4E42E1}" destId="{1683C3F0-F51B-48AA-811A-CC838D70ED4E}" srcOrd="2" destOrd="0" parTransId="{86DC6B5A-0CE0-421B-8164-87BC7F600DA6}" sibTransId="{4D39692D-74D0-4DF6-B94F-452F936EDC80}"/>
    <dgm:cxn modelId="{D8F7B1CD-AF63-47A0-B1A1-7D4990290CF9}" type="presOf" srcId="{A640A66D-2CB7-48B7-84E5-7F0CDA796436}" destId="{DCC553BF-56A5-4F80-B8A3-0F6A3F80EBB8}" srcOrd="0" destOrd="0" presId="urn:microsoft.com/office/officeart/2005/8/layout/list1"/>
    <dgm:cxn modelId="{09AD5B0F-A48E-4350-9240-3EFE7C9A018B}" srcId="{E817B532-EC20-4DAB-B4C8-B09CFD4E42E1}" destId="{463B56CA-1E2E-4A40-987B-0EFF2122CDA4}" srcOrd="1" destOrd="0" parTransId="{61C9F1A5-5801-4A30-B4CF-6DEB2368567C}" sibTransId="{D52313CE-E0C6-4B9E-A1CE-D18FE2917F77}"/>
    <dgm:cxn modelId="{8B667991-8DAE-45FE-BEFC-DEAA98BD8CBE}" type="presParOf" srcId="{FCC155DA-4A3D-4366-B097-1BBFA3083E46}" destId="{5F1AFF82-60F0-41F3-8D5E-22C6433CD138}" srcOrd="0" destOrd="0" presId="urn:microsoft.com/office/officeart/2005/8/layout/list1"/>
    <dgm:cxn modelId="{47880FF9-E9EF-461A-99AD-5FB65C647468}" type="presParOf" srcId="{5F1AFF82-60F0-41F3-8D5E-22C6433CD138}" destId="{B0300439-2C84-443D-B6C2-FBA2E56472DF}" srcOrd="0" destOrd="0" presId="urn:microsoft.com/office/officeart/2005/8/layout/list1"/>
    <dgm:cxn modelId="{BE3E3C3A-F508-468F-A289-51B0F0560246}" type="presParOf" srcId="{5F1AFF82-60F0-41F3-8D5E-22C6433CD138}" destId="{77BBB504-73D8-4772-A7B0-42A354BF3FF9}" srcOrd="1" destOrd="0" presId="urn:microsoft.com/office/officeart/2005/8/layout/list1"/>
    <dgm:cxn modelId="{375B2513-0137-4AA4-A82C-F3051E058D28}" type="presParOf" srcId="{FCC155DA-4A3D-4366-B097-1BBFA3083E46}" destId="{F707C7F3-394F-41D7-ACDA-C03DD15AB761}" srcOrd="1" destOrd="0" presId="urn:microsoft.com/office/officeart/2005/8/layout/list1"/>
    <dgm:cxn modelId="{80DFBD25-2F56-4662-B7A2-10DD2AB691D1}" type="presParOf" srcId="{FCC155DA-4A3D-4366-B097-1BBFA3083E46}" destId="{BB1178DD-30F6-4336-B757-DDE9669A637F}" srcOrd="2" destOrd="0" presId="urn:microsoft.com/office/officeart/2005/8/layout/list1"/>
    <dgm:cxn modelId="{C6AFCC03-78F4-42E4-B7A8-C34C3532F9A1}" type="presParOf" srcId="{FCC155DA-4A3D-4366-B097-1BBFA3083E46}" destId="{99C4BBFE-01DD-4461-AE48-C9DACA3A21A1}" srcOrd="3" destOrd="0" presId="urn:microsoft.com/office/officeart/2005/8/layout/list1"/>
    <dgm:cxn modelId="{1C847239-02D0-4F72-A13A-4918D3CD5D28}" type="presParOf" srcId="{FCC155DA-4A3D-4366-B097-1BBFA3083E46}" destId="{E15251A4-928B-4C1A-A18E-C68048D785DB}" srcOrd="4" destOrd="0" presId="urn:microsoft.com/office/officeart/2005/8/layout/list1"/>
    <dgm:cxn modelId="{F8130D38-F995-41E8-ABB7-3A2158A6BC74}" type="presParOf" srcId="{E15251A4-928B-4C1A-A18E-C68048D785DB}" destId="{AF426687-DDA0-4F03-8669-5E429A2B0877}" srcOrd="0" destOrd="0" presId="urn:microsoft.com/office/officeart/2005/8/layout/list1"/>
    <dgm:cxn modelId="{B0DF6B79-2651-4271-A939-AF7705EF7A18}" type="presParOf" srcId="{E15251A4-928B-4C1A-A18E-C68048D785DB}" destId="{028ACF3B-911D-4CF7-9B5E-5DD84F7352D1}" srcOrd="1" destOrd="0" presId="urn:microsoft.com/office/officeart/2005/8/layout/list1"/>
    <dgm:cxn modelId="{BB75975C-2655-4A88-A78D-DEAAFDAEE650}" type="presParOf" srcId="{FCC155DA-4A3D-4366-B097-1BBFA3083E46}" destId="{1D5E4947-F443-498A-B667-D19C30E104F3}" srcOrd="5" destOrd="0" presId="urn:microsoft.com/office/officeart/2005/8/layout/list1"/>
    <dgm:cxn modelId="{EB92B283-3F0F-4CE7-A0DC-8D98576868A1}" type="presParOf" srcId="{FCC155DA-4A3D-4366-B097-1BBFA3083E46}" destId="{8C447649-8804-4892-965C-E1A2AB744EB1}" srcOrd="6" destOrd="0" presId="urn:microsoft.com/office/officeart/2005/8/layout/list1"/>
    <dgm:cxn modelId="{E5B3F336-E4C2-4E9E-8445-1B28CE64184E}" type="presParOf" srcId="{FCC155DA-4A3D-4366-B097-1BBFA3083E46}" destId="{F840A0DC-D5FC-476A-83EC-3C25A0FDBA16}" srcOrd="7" destOrd="0" presId="urn:microsoft.com/office/officeart/2005/8/layout/list1"/>
    <dgm:cxn modelId="{B43AA826-AEAB-4735-BC4C-355A341B0E2A}" type="presParOf" srcId="{FCC155DA-4A3D-4366-B097-1BBFA3083E46}" destId="{F1BC3958-BF71-4557-8050-4018ADD6E1C6}" srcOrd="8" destOrd="0" presId="urn:microsoft.com/office/officeart/2005/8/layout/list1"/>
    <dgm:cxn modelId="{A1A0563D-904F-4271-855F-D4CD04AEF44C}" type="presParOf" srcId="{F1BC3958-BF71-4557-8050-4018ADD6E1C6}" destId="{723E5303-B969-44E8-9AE6-B71E739D9009}" srcOrd="0" destOrd="0" presId="urn:microsoft.com/office/officeart/2005/8/layout/list1"/>
    <dgm:cxn modelId="{D88034EC-9785-4C47-BB0D-BDA950D52C8F}" type="presParOf" srcId="{F1BC3958-BF71-4557-8050-4018ADD6E1C6}" destId="{AE939224-1EAE-463D-9782-F6E502AD587A}" srcOrd="1" destOrd="0" presId="urn:microsoft.com/office/officeart/2005/8/layout/list1"/>
    <dgm:cxn modelId="{E8B39412-F1EA-4558-B8AA-18EDE964174D}" type="presParOf" srcId="{FCC155DA-4A3D-4366-B097-1BBFA3083E46}" destId="{5E93E318-CD11-4ECD-AC0D-D554F7FDB692}" srcOrd="9" destOrd="0" presId="urn:microsoft.com/office/officeart/2005/8/layout/list1"/>
    <dgm:cxn modelId="{33A37A45-782E-4C8C-AD4F-B4E734FFDBBE}" type="presParOf" srcId="{FCC155DA-4A3D-4366-B097-1BBFA3083E46}" destId="{F104BA71-78B5-4D31-988D-A0BEFEA8CCF2}" srcOrd="10" destOrd="0" presId="urn:microsoft.com/office/officeart/2005/8/layout/list1"/>
    <dgm:cxn modelId="{5C41E055-2285-4354-B84E-D624C1B2199E}" type="presParOf" srcId="{FCC155DA-4A3D-4366-B097-1BBFA3083E46}" destId="{106221CD-D1D9-4329-BE00-221BEE2FFB15}" srcOrd="11" destOrd="0" presId="urn:microsoft.com/office/officeart/2005/8/layout/list1"/>
    <dgm:cxn modelId="{5741A516-6027-45B1-BEA5-356C247DCF7F}" type="presParOf" srcId="{FCC155DA-4A3D-4366-B097-1BBFA3083E46}" destId="{E68D0CBD-7558-429F-A824-41723F15C310}" srcOrd="12" destOrd="0" presId="urn:microsoft.com/office/officeart/2005/8/layout/list1"/>
    <dgm:cxn modelId="{CFAD3AA3-AD4B-4E74-BC47-444E67C24F49}" type="presParOf" srcId="{E68D0CBD-7558-429F-A824-41723F15C310}" destId="{9FB3416E-7435-41FB-8ED4-355009F9CF00}" srcOrd="0" destOrd="0" presId="urn:microsoft.com/office/officeart/2005/8/layout/list1"/>
    <dgm:cxn modelId="{BEE86EEB-8F35-4FD8-83E7-B8C83CF50CAE}" type="presParOf" srcId="{E68D0CBD-7558-429F-A824-41723F15C310}" destId="{8A907E4D-F510-40A5-AE6F-920BDD2C0A9C}" srcOrd="1" destOrd="0" presId="urn:microsoft.com/office/officeart/2005/8/layout/list1"/>
    <dgm:cxn modelId="{B55D6EEF-291B-40B6-83CE-42D83749CD90}" type="presParOf" srcId="{FCC155DA-4A3D-4366-B097-1BBFA3083E46}" destId="{C9722E93-DD00-4EF4-9BAC-E55F3162676A}" srcOrd="13" destOrd="0" presId="urn:microsoft.com/office/officeart/2005/8/layout/list1"/>
    <dgm:cxn modelId="{50236237-AAD0-4852-8816-DE116CAD2893}" type="presParOf" srcId="{FCC155DA-4A3D-4366-B097-1BBFA3083E46}" destId="{4B3016A9-E2DC-4BA8-AFF3-9F3FCC9BCAD3}" srcOrd="14" destOrd="0" presId="urn:microsoft.com/office/officeart/2005/8/layout/list1"/>
    <dgm:cxn modelId="{542DAE6B-AC55-48A9-85B1-9E3BCD489464}" type="presParOf" srcId="{FCC155DA-4A3D-4366-B097-1BBFA3083E46}" destId="{35E83390-B5D8-409F-926F-29605F767901}" srcOrd="15" destOrd="0" presId="urn:microsoft.com/office/officeart/2005/8/layout/list1"/>
    <dgm:cxn modelId="{907A59D5-77E4-4E1E-97C8-AA961530D4BD}" type="presParOf" srcId="{FCC155DA-4A3D-4366-B097-1BBFA3083E46}" destId="{6154D856-B431-43BD-8A64-B28EAB8797EF}" srcOrd="16" destOrd="0" presId="urn:microsoft.com/office/officeart/2005/8/layout/list1"/>
    <dgm:cxn modelId="{A72C4AB5-A9E4-4C18-BE09-65801DFB0A26}" type="presParOf" srcId="{6154D856-B431-43BD-8A64-B28EAB8797EF}" destId="{DCC553BF-56A5-4F80-B8A3-0F6A3F80EBB8}" srcOrd="0" destOrd="0" presId="urn:microsoft.com/office/officeart/2005/8/layout/list1"/>
    <dgm:cxn modelId="{E5D10903-484C-4A68-A6E5-5DC8C698A1E3}" type="presParOf" srcId="{6154D856-B431-43BD-8A64-B28EAB8797EF}" destId="{E3094BA5-9E62-45EE-B33F-D310280F938E}" srcOrd="1" destOrd="0" presId="urn:microsoft.com/office/officeart/2005/8/layout/list1"/>
    <dgm:cxn modelId="{BFA0E320-A2FB-41D8-9C41-C0F628570DEB}" type="presParOf" srcId="{FCC155DA-4A3D-4366-B097-1BBFA3083E46}" destId="{D466C344-8CD3-4A98-99FF-AFB84375B913}" srcOrd="17" destOrd="0" presId="urn:microsoft.com/office/officeart/2005/8/layout/list1"/>
    <dgm:cxn modelId="{E514F4DC-DD6E-40D0-84F4-E900A13F4D63}" type="presParOf" srcId="{FCC155DA-4A3D-4366-B097-1BBFA3083E46}" destId="{07F6ECAF-85A0-4A1C-A6ED-78C59B0B34D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178DD-30F6-4336-B757-DDE9669A637F}">
      <dsp:nvSpPr>
        <dsp:cNvPr id="0" name=""/>
        <dsp:cNvSpPr/>
      </dsp:nvSpPr>
      <dsp:spPr>
        <a:xfrm>
          <a:off x="0" y="40429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BBB504-73D8-4772-A7B0-42A354BF3FF9}">
      <dsp:nvSpPr>
        <dsp:cNvPr id="0" name=""/>
        <dsp:cNvSpPr/>
      </dsp:nvSpPr>
      <dsp:spPr>
        <a:xfrm>
          <a:off x="588546" y="6481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lvl="0" algn="l" defTabSz="1422400">
            <a:lnSpc>
              <a:spcPct val="90000"/>
            </a:lnSpc>
            <a:spcBef>
              <a:spcPct val="0"/>
            </a:spcBef>
            <a:spcAft>
              <a:spcPct val="35000"/>
            </a:spcAft>
          </a:pPr>
          <a:r>
            <a:rPr lang="en-US" sz="3200" kern="1200" dirty="0" err="1">
              <a:latin typeface="Cambria" panose="02040503050406030204" pitchFamily="18" charset="0"/>
            </a:rPr>
            <a:t>Giới</a:t>
          </a:r>
          <a:r>
            <a:rPr lang="en-US" sz="3200" kern="1200" dirty="0">
              <a:latin typeface="Cambria" panose="02040503050406030204" pitchFamily="18" charset="0"/>
            </a:rPr>
            <a:t> </a:t>
          </a:r>
          <a:r>
            <a:rPr lang="en-US" sz="3200" kern="1200" dirty="0" err="1">
              <a:latin typeface="Cambria" panose="02040503050406030204" pitchFamily="18" charset="0"/>
            </a:rPr>
            <a:t>thiệu</a:t>
          </a:r>
          <a:r>
            <a:rPr lang="en-US" sz="3200" kern="1200" dirty="0">
              <a:latin typeface="Cambria" panose="02040503050406030204" pitchFamily="18" charset="0"/>
            </a:rPr>
            <a:t> </a:t>
          </a:r>
          <a:r>
            <a:rPr lang="en-US" sz="3200" kern="1200" dirty="0" err="1">
              <a:latin typeface="Cambria" panose="02040503050406030204" pitchFamily="18" charset="0"/>
            </a:rPr>
            <a:t>đơn</a:t>
          </a:r>
          <a:r>
            <a:rPr lang="en-US" sz="3200" kern="1200" dirty="0">
              <a:latin typeface="Cambria" panose="02040503050406030204" pitchFamily="18" charset="0"/>
            </a:rPr>
            <a:t> </a:t>
          </a:r>
          <a:r>
            <a:rPr lang="en-US" sz="3200" kern="1200" dirty="0" err="1">
              <a:latin typeface="Cambria" panose="02040503050406030204" pitchFamily="18" charset="0"/>
            </a:rPr>
            <a:t>vị</a:t>
          </a:r>
          <a:r>
            <a:rPr lang="en-US" sz="3200" kern="1200" dirty="0">
              <a:latin typeface="Cambria" panose="02040503050406030204" pitchFamily="18" charset="0"/>
            </a:rPr>
            <a:t> </a:t>
          </a:r>
          <a:r>
            <a:rPr lang="en-US" sz="3200" kern="1200" dirty="0" err="1">
              <a:latin typeface="Cambria" panose="02040503050406030204" pitchFamily="18" charset="0"/>
            </a:rPr>
            <a:t>thực</a:t>
          </a:r>
          <a:r>
            <a:rPr lang="en-US" sz="3200" kern="1200" dirty="0">
              <a:latin typeface="Cambria" panose="02040503050406030204" pitchFamily="18" charset="0"/>
            </a:rPr>
            <a:t> </a:t>
          </a:r>
          <a:r>
            <a:rPr lang="en-US" sz="3200" kern="1200" dirty="0" err="1">
              <a:latin typeface="Cambria" panose="02040503050406030204" pitchFamily="18" charset="0"/>
            </a:rPr>
            <a:t>tập</a:t>
          </a:r>
          <a:endParaRPr lang="en-US" sz="3200" kern="1200" dirty="0"/>
        </a:p>
      </dsp:txBody>
      <dsp:txXfrm>
        <a:off x="621690" y="97960"/>
        <a:ext cx="7863957" cy="612672"/>
      </dsp:txXfrm>
    </dsp:sp>
    <dsp:sp modelId="{8C447649-8804-4892-965C-E1A2AB744EB1}">
      <dsp:nvSpPr>
        <dsp:cNvPr id="0" name=""/>
        <dsp:cNvSpPr/>
      </dsp:nvSpPr>
      <dsp:spPr>
        <a:xfrm>
          <a:off x="0" y="144757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8ACF3B-911D-4CF7-9B5E-5DD84F7352D1}">
      <dsp:nvSpPr>
        <dsp:cNvPr id="0" name=""/>
        <dsp:cNvSpPr/>
      </dsp:nvSpPr>
      <dsp:spPr>
        <a:xfrm>
          <a:off x="601435" y="1117520"/>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lvl="0" algn="l" defTabSz="1422400">
            <a:lnSpc>
              <a:spcPct val="90000"/>
            </a:lnSpc>
            <a:spcBef>
              <a:spcPct val="0"/>
            </a:spcBef>
            <a:spcAft>
              <a:spcPct val="35000"/>
            </a:spcAft>
          </a:pPr>
          <a:r>
            <a:rPr lang="en-US" sz="3200" kern="1200" dirty="0" err="1">
              <a:latin typeface="Cambria" panose="02040503050406030204" pitchFamily="18" charset="0"/>
            </a:rPr>
            <a:t>Tổng</a:t>
          </a:r>
          <a:r>
            <a:rPr lang="en-US" sz="3200" kern="1200" dirty="0">
              <a:latin typeface="Cambria" panose="02040503050406030204" pitchFamily="18" charset="0"/>
            </a:rPr>
            <a:t> </a:t>
          </a:r>
          <a:r>
            <a:rPr lang="en-US" sz="3200" kern="1200" dirty="0" err="1">
              <a:latin typeface="Cambria" panose="02040503050406030204" pitchFamily="18" charset="0"/>
            </a:rPr>
            <a:t>quan</a:t>
          </a:r>
          <a:r>
            <a:rPr lang="en-US" sz="3200" kern="1200" dirty="0">
              <a:latin typeface="Cambria" panose="02040503050406030204" pitchFamily="18" charset="0"/>
            </a:rPr>
            <a:t> </a:t>
          </a:r>
          <a:r>
            <a:rPr lang="en-US" sz="3200" kern="1200" dirty="0" err="1">
              <a:latin typeface="Cambria" panose="02040503050406030204" pitchFamily="18" charset="0"/>
            </a:rPr>
            <a:t>đề</a:t>
          </a:r>
          <a:r>
            <a:rPr lang="en-US" sz="3200" kern="1200" dirty="0">
              <a:latin typeface="Cambria" panose="02040503050406030204" pitchFamily="18" charset="0"/>
            </a:rPr>
            <a:t> </a:t>
          </a:r>
          <a:r>
            <a:rPr lang="en-US" sz="3200" kern="1200" dirty="0" err="1">
              <a:latin typeface="Cambria" panose="02040503050406030204" pitchFamily="18" charset="0"/>
            </a:rPr>
            <a:t>tài</a:t>
          </a:r>
          <a:r>
            <a:rPr lang="en-US" sz="3200" kern="1200" dirty="0">
              <a:latin typeface="Cambria" panose="02040503050406030204" pitchFamily="18" charset="0"/>
            </a:rPr>
            <a:t> </a:t>
          </a:r>
          <a:r>
            <a:rPr lang="en-US" sz="3200" kern="1200" dirty="0" err="1">
              <a:latin typeface="Cambria" panose="02040503050406030204" pitchFamily="18" charset="0"/>
            </a:rPr>
            <a:t>thực</a:t>
          </a:r>
          <a:r>
            <a:rPr lang="en-US" sz="3200" kern="1200" dirty="0">
              <a:latin typeface="Cambria" panose="02040503050406030204" pitchFamily="18" charset="0"/>
            </a:rPr>
            <a:t> </a:t>
          </a:r>
          <a:r>
            <a:rPr lang="en-US" sz="3200" kern="1200" dirty="0" err="1">
              <a:latin typeface="Cambria" panose="02040503050406030204" pitchFamily="18" charset="0"/>
            </a:rPr>
            <a:t>tập</a:t>
          </a:r>
          <a:endParaRPr lang="en-US" sz="3200" kern="1200" dirty="0">
            <a:latin typeface="Cambria" panose="02040503050406030204" pitchFamily="18" charset="0"/>
          </a:endParaRPr>
        </a:p>
      </dsp:txBody>
      <dsp:txXfrm>
        <a:off x="634579" y="1150664"/>
        <a:ext cx="7863957" cy="612672"/>
      </dsp:txXfrm>
    </dsp:sp>
    <dsp:sp modelId="{F104BA71-78B5-4D31-988D-A0BEFEA8CCF2}">
      <dsp:nvSpPr>
        <dsp:cNvPr id="0" name=""/>
        <dsp:cNvSpPr/>
      </dsp:nvSpPr>
      <dsp:spPr>
        <a:xfrm>
          <a:off x="0" y="249085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939224-1EAE-463D-9782-F6E502AD587A}">
      <dsp:nvSpPr>
        <dsp:cNvPr id="0" name=""/>
        <dsp:cNvSpPr/>
      </dsp:nvSpPr>
      <dsp:spPr>
        <a:xfrm>
          <a:off x="604264" y="215137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lvl="0" algn="l" defTabSz="1422400">
            <a:lnSpc>
              <a:spcPct val="90000"/>
            </a:lnSpc>
            <a:spcBef>
              <a:spcPct val="0"/>
            </a:spcBef>
            <a:spcAft>
              <a:spcPct val="35000"/>
            </a:spcAft>
          </a:pPr>
          <a:r>
            <a:rPr lang="en-US" sz="3200" b="0" kern="1200" dirty="0" err="1" smtClean="0"/>
            <a:t>Các</a:t>
          </a:r>
          <a:r>
            <a:rPr lang="en-US" sz="3200" b="0" kern="1200" dirty="0" smtClean="0"/>
            <a:t> </a:t>
          </a:r>
          <a:r>
            <a:rPr lang="en-US" sz="3200" b="0" kern="1200" dirty="0" err="1" smtClean="0"/>
            <a:t>nghiên</a:t>
          </a:r>
          <a:r>
            <a:rPr lang="en-US" sz="3200" b="0" kern="1200" dirty="0" smtClean="0"/>
            <a:t> </a:t>
          </a:r>
          <a:r>
            <a:rPr lang="en-US" sz="3200" b="0" kern="1200" dirty="0" err="1" smtClean="0"/>
            <a:t>cứu</a:t>
          </a:r>
          <a:r>
            <a:rPr lang="en-US" sz="3200" b="0" kern="1200" dirty="0" smtClean="0"/>
            <a:t> </a:t>
          </a:r>
          <a:r>
            <a:rPr lang="en-US" sz="3200" b="0" kern="1200" dirty="0" err="1" smtClean="0"/>
            <a:t>lý</a:t>
          </a:r>
          <a:r>
            <a:rPr lang="en-US" sz="3200" b="0" kern="1200" dirty="0" smtClean="0"/>
            <a:t> </a:t>
          </a:r>
          <a:r>
            <a:rPr lang="en-US" sz="3200" b="0" kern="1200" dirty="0" err="1" smtClean="0"/>
            <a:t>thuyết</a:t>
          </a:r>
          <a:r>
            <a:rPr lang="en-US" sz="3200" b="0" kern="1200" dirty="0" smtClean="0"/>
            <a:t> </a:t>
          </a:r>
          <a:r>
            <a:rPr lang="en-US" sz="3200" b="0" kern="1200" dirty="0" err="1" smtClean="0"/>
            <a:t>của</a:t>
          </a:r>
          <a:r>
            <a:rPr lang="en-US" sz="3200" b="0" kern="1200" dirty="0" smtClean="0"/>
            <a:t> </a:t>
          </a:r>
          <a:r>
            <a:rPr lang="en-US" sz="3200" b="0" kern="1200" dirty="0" err="1" smtClean="0"/>
            <a:t>đề</a:t>
          </a:r>
          <a:r>
            <a:rPr lang="en-US" sz="3200" b="0" kern="1200" dirty="0" smtClean="0"/>
            <a:t> </a:t>
          </a:r>
          <a:r>
            <a:rPr lang="en-US" sz="3200" b="0" kern="1200" dirty="0" err="1" smtClean="0"/>
            <a:t>tài</a:t>
          </a:r>
          <a:endParaRPr lang="en-US" sz="3200" b="0" kern="1200" dirty="0">
            <a:latin typeface="Cambria" panose="02040503050406030204" pitchFamily="18" charset="0"/>
          </a:endParaRPr>
        </a:p>
      </dsp:txBody>
      <dsp:txXfrm>
        <a:off x="637408" y="2184520"/>
        <a:ext cx="7863957" cy="612672"/>
      </dsp:txXfrm>
    </dsp:sp>
    <dsp:sp modelId="{4B3016A9-E2DC-4BA8-AFF3-9F3FCC9BCAD3}">
      <dsp:nvSpPr>
        <dsp:cNvPr id="0" name=""/>
        <dsp:cNvSpPr/>
      </dsp:nvSpPr>
      <dsp:spPr>
        <a:xfrm>
          <a:off x="0" y="353413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907E4D-F510-40A5-AE6F-920BDD2C0A9C}">
      <dsp:nvSpPr>
        <dsp:cNvPr id="0" name=""/>
        <dsp:cNvSpPr/>
      </dsp:nvSpPr>
      <dsp:spPr>
        <a:xfrm>
          <a:off x="604264" y="319465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lvl="0" algn="l" defTabSz="1422400">
            <a:lnSpc>
              <a:spcPct val="90000"/>
            </a:lnSpc>
            <a:spcBef>
              <a:spcPct val="0"/>
            </a:spcBef>
            <a:spcAft>
              <a:spcPct val="35000"/>
            </a:spcAft>
          </a:pPr>
          <a:r>
            <a:rPr lang="en-US" sz="3200" kern="1200" dirty="0" err="1">
              <a:latin typeface="Cambria" panose="02040503050406030204" pitchFamily="18" charset="0"/>
            </a:rPr>
            <a:t>Triển</a:t>
          </a:r>
          <a:r>
            <a:rPr lang="en-US" sz="3200" kern="1200" dirty="0">
              <a:latin typeface="Cambria" panose="02040503050406030204" pitchFamily="18" charset="0"/>
            </a:rPr>
            <a:t> </a:t>
          </a:r>
          <a:r>
            <a:rPr lang="en-US" sz="3200" kern="1200" dirty="0" err="1">
              <a:latin typeface="Cambria" panose="02040503050406030204" pitchFamily="18" charset="0"/>
            </a:rPr>
            <a:t>khai</a:t>
          </a:r>
          <a:endParaRPr lang="en-US" sz="3200" kern="1200" dirty="0">
            <a:latin typeface="Cambria" panose="02040503050406030204" pitchFamily="18" charset="0"/>
          </a:endParaRPr>
        </a:p>
      </dsp:txBody>
      <dsp:txXfrm>
        <a:off x="637408" y="3227800"/>
        <a:ext cx="7863957" cy="612672"/>
      </dsp:txXfrm>
    </dsp:sp>
    <dsp:sp modelId="{07F6ECAF-85A0-4A1C-A6ED-78C59B0B34DB}">
      <dsp:nvSpPr>
        <dsp:cNvPr id="0" name=""/>
        <dsp:cNvSpPr/>
      </dsp:nvSpPr>
      <dsp:spPr>
        <a:xfrm>
          <a:off x="0" y="4577416"/>
          <a:ext cx="9448799"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094BA5-9E62-45EE-B33F-D310280F938E}">
      <dsp:nvSpPr>
        <dsp:cNvPr id="0" name=""/>
        <dsp:cNvSpPr/>
      </dsp:nvSpPr>
      <dsp:spPr>
        <a:xfrm>
          <a:off x="604264" y="4237936"/>
          <a:ext cx="7930245" cy="67896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0000" tIns="0" rIns="250000" bIns="0" numCol="1" spcCol="1270" anchor="ctr" anchorCtr="0">
          <a:noAutofit/>
        </a:bodyPr>
        <a:lstStyle/>
        <a:p>
          <a:pPr lvl="0" algn="l" defTabSz="1422400">
            <a:lnSpc>
              <a:spcPct val="90000"/>
            </a:lnSpc>
            <a:spcBef>
              <a:spcPct val="0"/>
            </a:spcBef>
            <a:spcAft>
              <a:spcPct val="35000"/>
            </a:spcAft>
          </a:pPr>
          <a:r>
            <a:rPr lang="en-US" sz="3200" kern="1200" dirty="0" err="1">
              <a:latin typeface="Cambria" panose="02040503050406030204" pitchFamily="18" charset="0"/>
            </a:rPr>
            <a:t>Kết</a:t>
          </a:r>
          <a:r>
            <a:rPr lang="en-US" sz="3200" kern="1200" dirty="0">
              <a:latin typeface="Cambria" panose="02040503050406030204" pitchFamily="18" charset="0"/>
            </a:rPr>
            <a:t> </a:t>
          </a:r>
          <a:r>
            <a:rPr lang="en-US" sz="3200" kern="1200" dirty="0" err="1">
              <a:latin typeface="Cambria" panose="02040503050406030204" pitchFamily="18" charset="0"/>
            </a:rPr>
            <a:t>luận</a:t>
          </a:r>
          <a:endParaRPr lang="en-US" sz="3200" kern="1200" dirty="0">
            <a:latin typeface="Cambria" panose="02040503050406030204" pitchFamily="18" charset="0"/>
          </a:endParaRPr>
        </a:p>
      </dsp:txBody>
      <dsp:txXfrm>
        <a:off x="637408" y="4271080"/>
        <a:ext cx="7863957"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7D659-7A39-441F-A69A-2A31767F1AA5}" type="datetimeFigureOut">
              <a:rPr lang="en-US" smtClean="0"/>
              <a:pPr/>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0F904-2954-49F3-A8E9-4761E3C460A3}" type="slidenum">
              <a:rPr lang="en-US" smtClean="0"/>
              <a:pPr/>
              <a:t>‹#›</a:t>
            </a:fld>
            <a:endParaRPr lang="en-US"/>
          </a:p>
        </p:txBody>
      </p:sp>
    </p:spTree>
    <p:extLst>
      <p:ext uri="{BB962C8B-B14F-4D97-AF65-F5344CB8AC3E}">
        <p14:creationId xmlns:p14="http://schemas.microsoft.com/office/powerpoint/2010/main" val="4122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3</a:t>
            </a:fld>
            <a:endParaRPr lang="en-US"/>
          </a:p>
        </p:txBody>
      </p:sp>
    </p:spTree>
    <p:extLst>
      <p:ext uri="{BB962C8B-B14F-4D97-AF65-F5344CB8AC3E}">
        <p14:creationId xmlns:p14="http://schemas.microsoft.com/office/powerpoint/2010/main" val="3280159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16</a:t>
            </a:fld>
            <a:endParaRPr lang="en-US" sz="1200">
              <a:latin typeface="Verdana" panose="020B0604030504040204" pitchFamily="34" charset="0"/>
            </a:endParaRPr>
          </a:p>
        </p:txBody>
      </p:sp>
    </p:spTree>
    <p:extLst>
      <p:ext uri="{BB962C8B-B14F-4D97-AF65-F5344CB8AC3E}">
        <p14:creationId xmlns:p14="http://schemas.microsoft.com/office/powerpoint/2010/main" val="125261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8</a:t>
            </a:fld>
            <a:endParaRPr lang="en-US" sz="1200">
              <a:latin typeface="Verdana" panose="020B0604030504040204" pitchFamily="34" charset="0"/>
            </a:endParaRPr>
          </a:p>
        </p:txBody>
      </p:sp>
    </p:spTree>
    <p:extLst>
      <p:ext uri="{BB962C8B-B14F-4D97-AF65-F5344CB8AC3E}">
        <p14:creationId xmlns:p14="http://schemas.microsoft.com/office/powerpoint/2010/main" val="383622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9</a:t>
            </a:fld>
            <a:endParaRPr lang="en-US" sz="1200">
              <a:latin typeface="Verdana" panose="020B0604030504040204" pitchFamily="34" charset="0"/>
            </a:endParaRPr>
          </a:p>
        </p:txBody>
      </p:sp>
    </p:spTree>
    <p:extLst>
      <p:ext uri="{BB962C8B-B14F-4D97-AF65-F5344CB8AC3E}">
        <p14:creationId xmlns:p14="http://schemas.microsoft.com/office/powerpoint/2010/main" val="3698577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10</a:t>
            </a:fld>
            <a:endParaRPr lang="en-US" sz="1200">
              <a:latin typeface="Verdana" panose="020B0604030504040204" pitchFamily="34" charset="0"/>
            </a:endParaRPr>
          </a:p>
        </p:txBody>
      </p:sp>
    </p:spTree>
    <p:extLst>
      <p:ext uri="{BB962C8B-B14F-4D97-AF65-F5344CB8AC3E}">
        <p14:creationId xmlns:p14="http://schemas.microsoft.com/office/powerpoint/2010/main" val="2626306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11</a:t>
            </a:fld>
            <a:endParaRPr lang="en-US" sz="1200">
              <a:latin typeface="Verdana" panose="020B0604030504040204" pitchFamily="34" charset="0"/>
            </a:endParaRPr>
          </a:p>
        </p:txBody>
      </p:sp>
    </p:spTree>
    <p:extLst>
      <p:ext uri="{BB962C8B-B14F-4D97-AF65-F5344CB8AC3E}">
        <p14:creationId xmlns:p14="http://schemas.microsoft.com/office/powerpoint/2010/main" val="629839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12</a:t>
            </a:fld>
            <a:endParaRPr lang="en-US" sz="1200">
              <a:latin typeface="Verdana" panose="020B0604030504040204" pitchFamily="34" charset="0"/>
            </a:endParaRPr>
          </a:p>
        </p:txBody>
      </p:sp>
    </p:spTree>
    <p:extLst>
      <p:ext uri="{BB962C8B-B14F-4D97-AF65-F5344CB8AC3E}">
        <p14:creationId xmlns:p14="http://schemas.microsoft.com/office/powerpoint/2010/main" val="546158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13</a:t>
            </a:fld>
            <a:endParaRPr lang="en-US" sz="1200">
              <a:latin typeface="Verdana" panose="020B0604030504040204" pitchFamily="34" charset="0"/>
            </a:endParaRPr>
          </a:p>
        </p:txBody>
      </p:sp>
    </p:spTree>
    <p:extLst>
      <p:ext uri="{BB962C8B-B14F-4D97-AF65-F5344CB8AC3E}">
        <p14:creationId xmlns:p14="http://schemas.microsoft.com/office/powerpoint/2010/main" val="3046687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14</a:t>
            </a:fld>
            <a:endParaRPr lang="en-US" sz="1200">
              <a:latin typeface="Verdana" panose="020B0604030504040204" pitchFamily="34" charset="0"/>
            </a:endParaRPr>
          </a:p>
        </p:txBody>
      </p:sp>
    </p:spTree>
    <p:extLst>
      <p:ext uri="{BB962C8B-B14F-4D97-AF65-F5344CB8AC3E}">
        <p14:creationId xmlns:p14="http://schemas.microsoft.com/office/powerpoint/2010/main" val="321729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defRPr>
            </a:lvl1pPr>
            <a:lvl2pPr marL="742950" indent="-285750" eaLnBrk="0" hangingPunct="0">
              <a:defRPr sz="1400">
                <a:solidFill>
                  <a:schemeClr val="tx1"/>
                </a:solidFill>
                <a:latin typeface="Arial" panose="020B0604020202020204" pitchFamily="34" charset="0"/>
              </a:defRPr>
            </a:lvl2pPr>
            <a:lvl3pPr marL="1143000" indent="-228600" eaLnBrk="0" hangingPunct="0">
              <a:defRPr sz="1400">
                <a:solidFill>
                  <a:schemeClr val="tx1"/>
                </a:solidFill>
                <a:latin typeface="Arial" panose="020B0604020202020204" pitchFamily="34" charset="0"/>
              </a:defRPr>
            </a:lvl3pPr>
            <a:lvl4pPr marL="1600200" indent="-228600" eaLnBrk="0" hangingPunct="0">
              <a:defRPr sz="1400">
                <a:solidFill>
                  <a:schemeClr val="tx1"/>
                </a:solidFill>
                <a:latin typeface="Arial" panose="020B0604020202020204" pitchFamily="34" charset="0"/>
              </a:defRPr>
            </a:lvl4pPr>
            <a:lvl5pPr marL="2057400" indent="-228600" eaLnBrk="0" hangingPunct="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fld id="{BE23AE33-8B35-4071-A860-1EBDA4FF2C86}" type="slidenum">
              <a:rPr lang="en-US" sz="1200">
                <a:latin typeface="Verdana" panose="020B0604030504040204" pitchFamily="34" charset="0"/>
              </a:rPr>
              <a:pPr eaLnBrk="1" hangingPunct="1"/>
              <a:t>15</a:t>
            </a:fld>
            <a:endParaRPr lang="en-US" sz="1200">
              <a:latin typeface="Verdana" panose="020B0604030504040204" pitchFamily="34" charset="0"/>
            </a:endParaRPr>
          </a:p>
        </p:txBody>
      </p:sp>
    </p:spTree>
    <p:extLst>
      <p:ext uri="{BB962C8B-B14F-4D97-AF65-F5344CB8AC3E}">
        <p14:creationId xmlns:p14="http://schemas.microsoft.com/office/powerpoint/2010/main" val="10560717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67428" y="2046854"/>
            <a:ext cx="7649029" cy="2191318"/>
          </a:xfrm>
        </p:spPr>
        <p:txBody>
          <a:bodyPr anchor="t">
            <a:normAutofit/>
          </a:bodyPr>
          <a:lstStyle>
            <a:lvl1pPr algn="ctr">
              <a:defRPr sz="4400" b="1">
                <a:solidFill>
                  <a:srgbClr val="FF0000"/>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Subtitle 2"/>
          <p:cNvSpPr>
            <a:spLocks noGrp="1"/>
          </p:cNvSpPr>
          <p:nvPr>
            <p:ph type="subTitle" idx="1" hasCustomPrompt="1"/>
          </p:nvPr>
        </p:nvSpPr>
        <p:spPr>
          <a:xfrm>
            <a:off x="1988456" y="1401876"/>
            <a:ext cx="1741715" cy="442118"/>
          </a:xfrm>
        </p:spPr>
        <p:txBody>
          <a:bodyPr>
            <a:noAutofit/>
          </a:bodyPr>
          <a:lstStyle>
            <a:lvl1pPr marL="0" indent="0" algn="l">
              <a:buNone/>
              <a:defRPr sz="2800" b="1" u="sng" baseline="0">
                <a:latin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Đề tài:</a:t>
            </a:r>
          </a:p>
        </p:txBody>
      </p:sp>
    </p:spTree>
    <p:extLst>
      <p:ext uri="{BB962C8B-B14F-4D97-AF65-F5344CB8AC3E}">
        <p14:creationId xmlns:p14="http://schemas.microsoft.com/office/powerpoint/2010/main" val="318884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22496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1334188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6" name="TextBox 5"/>
          <p:cNvSpPr txBox="1"/>
          <p:nvPr/>
        </p:nvSpPr>
        <p:spPr>
          <a:xfrm>
            <a:off x="698501" y="1500426"/>
            <a:ext cx="9969500" cy="861774"/>
          </a:xfrm>
          <a:prstGeom prst="rect">
            <a:avLst/>
          </a:prstGeom>
          <a:noFill/>
        </p:spPr>
        <p:txBody>
          <a:bodyPr wrap="square" rtlCol="0">
            <a:spAutoFit/>
          </a:bodyPr>
          <a:lstStyle/>
          <a:p>
            <a:r>
              <a:rPr lang="en-US" sz="4800" dirty="0">
                <a:solidFill>
                  <a:srgbClr val="000000">
                    <a:lumMod val="65000"/>
                    <a:lumOff val="35000"/>
                  </a:srgbClr>
                </a:solidFill>
                <a:latin typeface="Segoe UI Light" pitchFamily="34" charset="0"/>
                <a:ea typeface="Segoe UI" pitchFamily="34" charset="0"/>
                <a:cs typeface="Segoe UI" pitchFamily="34" charset="0"/>
              </a:rPr>
              <a:t>Microsoft</a:t>
            </a:r>
            <a:r>
              <a:rPr lang="en-US" sz="1800" baseline="100000" dirty="0">
                <a:solidFill>
                  <a:srgbClr val="000000">
                    <a:lumMod val="65000"/>
                    <a:lumOff val="35000"/>
                  </a:srgbClr>
                </a:solidFill>
                <a:latin typeface="Segoe UI Light" pitchFamily="34" charset="0"/>
                <a:ea typeface="Segoe UI" pitchFamily="34" charset="0"/>
                <a:cs typeface="Segoe UI" pitchFamily="34" charset="0"/>
              </a:rPr>
              <a:t>®</a:t>
            </a:r>
            <a:r>
              <a:rPr lang="en-US" sz="4400" dirty="0">
                <a:solidFill>
                  <a:srgbClr val="000000">
                    <a:lumMod val="65000"/>
                    <a:lumOff val="35000"/>
                  </a:srgbClr>
                </a:solidFill>
                <a:latin typeface="Segoe UI Light" pitchFamily="34" charset="0"/>
                <a:ea typeface="Segoe UI" pitchFamily="34" charset="0"/>
                <a:cs typeface="Segoe UI" pitchFamily="34" charset="0"/>
              </a:rPr>
              <a:t> </a:t>
            </a:r>
            <a:r>
              <a:rPr lang="en-US" sz="4800" dirty="0">
                <a:solidFill>
                  <a:srgbClr val="000000">
                    <a:lumMod val="65000"/>
                    <a:lumOff val="35000"/>
                  </a:srgb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753601" y="6248401"/>
            <a:ext cx="1885097"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68314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7195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4057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5837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788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0696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478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432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97000" y="97306"/>
            <a:ext cx="10403114" cy="867003"/>
          </a:xfrm>
        </p:spPr>
        <p:txBody>
          <a:bodyPr>
            <a:normAutofit/>
          </a:bodyPr>
          <a:lstStyle>
            <a:lvl1pPr algn="ctr">
              <a:defRPr sz="4000">
                <a:solidFill>
                  <a:schemeClr val="bg1"/>
                </a:solidFill>
                <a:latin typeface="Cambria" panose="02040503050406030204" pitchFamily="18" charset="0"/>
              </a:defRPr>
            </a:lvl1pPr>
          </a:lstStyle>
          <a:p>
            <a:r>
              <a:rPr lang="en-US"/>
              <a:t>CLICK TO EDIT MASTER TITLE STYLE</a:t>
            </a:r>
          </a:p>
        </p:txBody>
      </p:sp>
      <p:sp>
        <p:nvSpPr>
          <p:cNvPr id="3" name="Content Placeholder 2"/>
          <p:cNvSpPr>
            <a:spLocks noGrp="1"/>
          </p:cNvSpPr>
          <p:nvPr>
            <p:ph idx="1"/>
          </p:nvPr>
        </p:nvSpPr>
        <p:spPr>
          <a:xfrm>
            <a:off x="449943" y="1190171"/>
            <a:ext cx="11350172" cy="4985850"/>
          </a:xfrm>
        </p:spPr>
        <p:txBody>
          <a:bodyPr/>
          <a:lstStyle>
            <a:lvl1pPr marL="347663" indent="-347663">
              <a:lnSpc>
                <a:spcPct val="100000"/>
              </a:lnSpc>
              <a:spcBef>
                <a:spcPts val="1200"/>
              </a:spcBef>
              <a:spcAft>
                <a:spcPts val="600"/>
              </a:spcAft>
              <a:buFontTx/>
              <a:buBlip>
                <a:blip r:embed="rId3"/>
              </a:buBlip>
              <a:defRPr b="1">
                <a:solidFill>
                  <a:srgbClr val="002060"/>
                </a:solidFill>
                <a:latin typeface="Times New Roman" panose="02020603050405020304" pitchFamily="18" charset="0"/>
                <a:cs typeface="Times New Roman" panose="02020603050405020304" pitchFamily="18" charset="0"/>
              </a:defRPr>
            </a:lvl1pPr>
            <a:lvl2pPr marL="685800" indent="-341313">
              <a:buFontTx/>
              <a:buBlip>
                <a:blip r:embed="rId4"/>
              </a:buBlip>
              <a:defRPr>
                <a:latin typeface="Times New Roman" panose="02020603050405020304" pitchFamily="18" charset="0"/>
                <a:cs typeface="Times New Roman" panose="02020603050405020304" pitchFamily="18" charset="0"/>
              </a:defRPr>
            </a:lvl2pPr>
            <a:lvl3pPr marL="914400" indent="-228600">
              <a:buFont typeface="Wingdings" panose="05000000000000000000" pitchFamily="2" charset="2"/>
              <a:buChar char="Ø"/>
              <a:defRPr>
                <a:latin typeface="Cambria" panose="02040503050406030204" pitchFamily="18" charset="0"/>
                <a:cs typeface="Times New Roman" panose="02020603050405020304" pitchFamily="18" charset="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780485" y="6492875"/>
            <a:ext cx="1019629" cy="365125"/>
          </a:xfrm>
        </p:spPr>
        <p:txBody>
          <a:bodyPr/>
          <a:lstStyle>
            <a:lvl1pPr>
              <a:defRPr sz="2400"/>
            </a:lvl1pPr>
          </a:lstStyle>
          <a:p>
            <a:r>
              <a:rPr lang="en-US"/>
              <a:t>- </a:t>
            </a:r>
            <a:fld id="{9EA40E5E-19B2-469A-81BC-1F6A517536BE}" type="slidenum">
              <a:rPr lang="en-US" smtClean="0"/>
              <a:pPr/>
              <a:t>‹#›</a:t>
            </a:fld>
            <a:r>
              <a:rPr lang="en-US"/>
              <a:t> -</a:t>
            </a:r>
          </a:p>
        </p:txBody>
      </p:sp>
    </p:spTree>
    <p:extLst>
      <p:ext uri="{BB962C8B-B14F-4D97-AF65-F5344CB8AC3E}">
        <p14:creationId xmlns:p14="http://schemas.microsoft.com/office/powerpoint/2010/main" val="2072430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4645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3147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23979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80090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
        <p:nvSpPr>
          <p:cNvPr id="2" name="Title 1"/>
          <p:cNvSpPr>
            <a:spLocks noGrp="1"/>
          </p:cNvSpPr>
          <p:nvPr>
            <p:ph type="title"/>
          </p:nvPr>
        </p:nvSpPr>
        <p:spPr>
          <a:xfrm>
            <a:off x="2975429" y="160207"/>
            <a:ext cx="7286171" cy="960891"/>
          </a:xfrm>
        </p:spPr>
        <p:txBody>
          <a:bodyPr anchor="ctr">
            <a:normAutofit/>
          </a:bodyPr>
          <a:lstStyle>
            <a:lvl1pPr algn="ctr">
              <a:defRPr sz="4000">
                <a:solidFill>
                  <a:schemeClr val="bg1"/>
                </a:solidFill>
                <a:latin typeface="Cambria" panose="02040503050406030204" pitchFamily="18" charset="0"/>
              </a:defRPr>
            </a:lvl1pPr>
          </a:lstStyle>
          <a:p>
            <a:r>
              <a:rPr lang="en-US"/>
              <a:t>Click to edit Master title style</a:t>
            </a:r>
          </a:p>
        </p:txBody>
      </p:sp>
      <p:sp>
        <p:nvSpPr>
          <p:cNvPr id="3" name="Text Placeholder 2"/>
          <p:cNvSpPr>
            <a:spLocks noGrp="1"/>
          </p:cNvSpPr>
          <p:nvPr>
            <p:ph type="body" idx="1"/>
          </p:nvPr>
        </p:nvSpPr>
        <p:spPr>
          <a:xfrm>
            <a:off x="2975429" y="3414241"/>
            <a:ext cx="7924801" cy="533646"/>
          </a:xfrm>
        </p:spPr>
        <p:txBody>
          <a:bodyPr anchor="ctr">
            <a:normAutofit/>
          </a:bodyPr>
          <a:lstStyle>
            <a:lvl1pPr marL="0" indent="0">
              <a:lnSpc>
                <a:spcPct val="100000"/>
              </a:lnSpc>
              <a:spcBef>
                <a:spcPts val="1200"/>
              </a:spcBef>
              <a:spcAft>
                <a:spcPts val="600"/>
              </a:spcAft>
              <a:buNone/>
              <a:defRPr lang="en-US" sz="2800" kern="1200" smtClean="0">
                <a:solidFill>
                  <a:schemeClr val="tx1"/>
                </a:solidFill>
                <a:latin typeface="Cambria" panose="02040503050406030204" pitchFamily="18" charset="0"/>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311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109677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411560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278788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05024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09666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3445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40E5E-19B2-469A-81BC-1F6A517536BE}" type="slidenum">
              <a:rPr lang="en-US" smtClean="0"/>
              <a:pPr/>
              <a:t>‹#›</a:t>
            </a:fld>
            <a:endParaRPr lang="en-US"/>
          </a:p>
        </p:txBody>
      </p:sp>
    </p:spTree>
    <p:extLst>
      <p:ext uri="{BB962C8B-B14F-4D97-AF65-F5344CB8AC3E}">
        <p14:creationId xmlns:p14="http://schemas.microsoft.com/office/powerpoint/2010/main" val="2436539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solidFill>
                <a:srgbClr val="000000"/>
              </a:solidFill>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5637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1485" y="2208565"/>
            <a:ext cx="7649029" cy="1141123"/>
          </a:xfrm>
        </p:spPr>
        <p:txBody>
          <a:bodyPr>
            <a:normAutofit fontScale="90000"/>
          </a:bodyPr>
          <a:lstStyle/>
          <a:p>
            <a:r>
              <a:rPr lang="en-US" sz="4000" dirty="0" smtClean="0">
                <a:latin typeface="Cambria" panose="02040503050406030204" pitchFamily="18" charset="0"/>
              </a:rPr>
              <a:t>PHÂN TÍCH VÀ DỰ ĐOÁN GIÁ XE</a:t>
            </a:r>
            <a:br>
              <a:rPr lang="en-US" sz="4000" dirty="0" smtClean="0">
                <a:latin typeface="Cambria" panose="02040503050406030204" pitchFamily="18" charset="0"/>
              </a:rPr>
            </a:br>
            <a:r>
              <a:rPr lang="en-US" sz="4000" dirty="0" smtClean="0">
                <a:latin typeface="Cambria" panose="02040503050406030204" pitchFamily="18" charset="0"/>
              </a:rPr>
              <a:t>(MACHINE LEARNING)</a:t>
            </a:r>
            <a:endParaRPr lang="en-US" sz="4000" dirty="0">
              <a:latin typeface="Cambria" panose="02040503050406030204" pitchFamily="18" charset="0"/>
            </a:endParaRPr>
          </a:p>
        </p:txBody>
      </p:sp>
      <p:sp>
        <p:nvSpPr>
          <p:cNvPr id="3" name="Subtitle 2"/>
          <p:cNvSpPr>
            <a:spLocks noGrp="1"/>
          </p:cNvSpPr>
          <p:nvPr>
            <p:ph type="subTitle" idx="1"/>
          </p:nvPr>
        </p:nvSpPr>
        <p:spPr/>
        <p:txBody>
          <a:bodyPr/>
          <a:lstStyle/>
          <a:p>
            <a:r>
              <a:rPr lang="en-US"/>
              <a:t>Đề tài:</a:t>
            </a:r>
          </a:p>
        </p:txBody>
      </p:sp>
      <p:graphicFrame>
        <p:nvGraphicFramePr>
          <p:cNvPr id="5" name="Table 4"/>
          <p:cNvGraphicFramePr>
            <a:graphicFrameLocks noGrp="1"/>
          </p:cNvGraphicFramePr>
          <p:nvPr>
            <p:extLst>
              <p:ext uri="{D42A27DB-BD31-4B8C-83A1-F6EECF244321}">
                <p14:modId xmlns:p14="http://schemas.microsoft.com/office/powerpoint/2010/main" val="3107697012"/>
              </p:ext>
            </p:extLst>
          </p:nvPr>
        </p:nvGraphicFramePr>
        <p:xfrm>
          <a:off x="421341" y="4478694"/>
          <a:ext cx="11349318" cy="1920240"/>
        </p:xfrm>
        <a:graphic>
          <a:graphicData uri="http://schemas.openxmlformats.org/drawingml/2006/table">
            <a:tbl>
              <a:tblPr firstRow="1" bandRow="1">
                <a:tableStyleId>{5C22544A-7EE6-4342-B048-85BDC9FD1C3A}</a:tableStyleId>
              </a:tblPr>
              <a:tblGrid>
                <a:gridCol w="5748873">
                  <a:extLst>
                    <a:ext uri="{9D8B030D-6E8A-4147-A177-3AD203B41FA5}">
                      <a16:colId xmlns:a16="http://schemas.microsoft.com/office/drawing/2014/main" val="20000"/>
                    </a:ext>
                  </a:extLst>
                </a:gridCol>
                <a:gridCol w="5600445">
                  <a:extLst>
                    <a:ext uri="{9D8B030D-6E8A-4147-A177-3AD203B41FA5}">
                      <a16:colId xmlns:a16="http://schemas.microsoft.com/office/drawing/2014/main" val="20001"/>
                    </a:ext>
                  </a:extLst>
                </a:gridCol>
              </a:tblGrid>
              <a:tr h="1900592">
                <a:tc>
                  <a:txBody>
                    <a:bodyPr/>
                    <a:lstStyle/>
                    <a:p>
                      <a:pPr algn="l"/>
                      <a:r>
                        <a:rPr lang="en-US" sz="2400" b="1" u="sng" dirty="0">
                          <a:solidFill>
                            <a:srgbClr val="183D5E"/>
                          </a:solidFill>
                          <a:latin typeface="Cambria" panose="02040503050406030204" pitchFamily="18" charset="0"/>
                        </a:rPr>
                        <a:t>Sinh </a:t>
                      </a:r>
                      <a:r>
                        <a:rPr lang="en-US" sz="2400" b="1" u="sng" dirty="0" err="1">
                          <a:solidFill>
                            <a:srgbClr val="183D5E"/>
                          </a:solidFill>
                          <a:latin typeface="Cambria" panose="02040503050406030204" pitchFamily="18" charset="0"/>
                        </a:rPr>
                        <a:t>viên</a:t>
                      </a:r>
                      <a:r>
                        <a:rPr lang="en-US" sz="2400" b="1" dirty="0">
                          <a:solidFill>
                            <a:srgbClr val="183D5E"/>
                          </a:solidFill>
                          <a:latin typeface="Cambria" panose="02040503050406030204" pitchFamily="18" charset="0"/>
                        </a:rPr>
                        <a:t>: </a:t>
                      </a:r>
                      <a:r>
                        <a:rPr lang="en-US" sz="2400" b="1" dirty="0" smtClean="0">
                          <a:solidFill>
                            <a:srgbClr val="183D5E"/>
                          </a:solidFill>
                          <a:latin typeface="Cambria" panose="02040503050406030204" pitchFamily="18" charset="0"/>
                        </a:rPr>
                        <a:t>VÕ</a:t>
                      </a:r>
                      <a:r>
                        <a:rPr lang="en-US" sz="2400" b="1" baseline="0" dirty="0" smtClean="0">
                          <a:solidFill>
                            <a:srgbClr val="183D5E"/>
                          </a:solidFill>
                          <a:latin typeface="Cambria" panose="02040503050406030204" pitchFamily="18" charset="0"/>
                        </a:rPr>
                        <a:t> QUỐC DƯƠNG</a:t>
                      </a:r>
                      <a:endParaRPr lang="en-US" sz="2400" b="1" dirty="0">
                        <a:solidFill>
                          <a:srgbClr val="183D5E"/>
                        </a:solidFill>
                        <a:latin typeface="Cambria" panose="02040503050406030204" pitchFamily="18" charset="0"/>
                      </a:endParaRPr>
                    </a:p>
                    <a:p>
                      <a:pPr algn="l"/>
                      <a:r>
                        <a:rPr lang="en-US" sz="2400" b="1" u="sng" dirty="0">
                          <a:solidFill>
                            <a:srgbClr val="183D5E"/>
                          </a:solidFill>
                          <a:latin typeface="Cambria" panose="02040503050406030204" pitchFamily="18" charset="0"/>
                        </a:rPr>
                        <a:t>MSSV</a:t>
                      </a:r>
                      <a:r>
                        <a:rPr lang="en-US" sz="2400" b="1" dirty="0">
                          <a:solidFill>
                            <a:srgbClr val="183D5E"/>
                          </a:solidFill>
                          <a:latin typeface="Cambria" panose="02040503050406030204" pitchFamily="18" charset="0"/>
                        </a:rPr>
                        <a:t>: </a:t>
                      </a:r>
                      <a:r>
                        <a:rPr lang="en-US" sz="2400" b="1" dirty="0" smtClean="0">
                          <a:solidFill>
                            <a:srgbClr val="183D5E"/>
                          </a:solidFill>
                          <a:latin typeface="Cambria" panose="02040503050406030204" pitchFamily="18" charset="0"/>
                        </a:rPr>
                        <a:t>2000001592</a:t>
                      </a:r>
                    </a:p>
                    <a:p>
                      <a:pPr algn="l"/>
                      <a:r>
                        <a:rPr lang="en-US" sz="2400" b="1" u="sng" dirty="0" err="1" smtClean="0">
                          <a:solidFill>
                            <a:srgbClr val="183D5E"/>
                          </a:solidFill>
                          <a:latin typeface="Cambria" panose="02040503050406030204" pitchFamily="18" charset="0"/>
                        </a:rPr>
                        <a:t>Sinh</a:t>
                      </a:r>
                      <a:r>
                        <a:rPr lang="en-US" sz="2400" b="1" u="sng" dirty="0" smtClean="0">
                          <a:solidFill>
                            <a:srgbClr val="183D5E"/>
                          </a:solidFill>
                          <a:latin typeface="Cambria" panose="02040503050406030204" pitchFamily="18" charset="0"/>
                        </a:rPr>
                        <a:t> </a:t>
                      </a:r>
                      <a:r>
                        <a:rPr lang="en-US" sz="2400" b="1" u="sng" dirty="0" err="1" smtClean="0">
                          <a:solidFill>
                            <a:srgbClr val="183D5E"/>
                          </a:solidFill>
                          <a:latin typeface="Cambria" panose="02040503050406030204" pitchFamily="18" charset="0"/>
                        </a:rPr>
                        <a:t>viên</a:t>
                      </a:r>
                      <a:r>
                        <a:rPr lang="en-US" sz="2400" b="1" dirty="0" smtClean="0">
                          <a:solidFill>
                            <a:srgbClr val="183D5E"/>
                          </a:solidFill>
                          <a:latin typeface="Cambria" panose="02040503050406030204" pitchFamily="18" charset="0"/>
                        </a:rPr>
                        <a:t>: TRẦN</a:t>
                      </a:r>
                      <a:r>
                        <a:rPr lang="en-US" sz="2400" b="1" baseline="0" dirty="0" smtClean="0">
                          <a:solidFill>
                            <a:srgbClr val="183D5E"/>
                          </a:solidFill>
                          <a:latin typeface="Cambria" panose="02040503050406030204" pitchFamily="18" charset="0"/>
                        </a:rPr>
                        <a:t> THIỆN NHÃ</a:t>
                      </a:r>
                      <a:endParaRPr lang="en-US" sz="2400" b="1" dirty="0" smtClean="0">
                        <a:solidFill>
                          <a:srgbClr val="183D5E"/>
                        </a:solidFill>
                        <a:latin typeface="Cambria" panose="02040503050406030204" pitchFamily="18" charset="0"/>
                      </a:endParaRPr>
                    </a:p>
                    <a:p>
                      <a:pPr algn="l"/>
                      <a:r>
                        <a:rPr lang="en-US" sz="2400" b="1" u="sng" dirty="0" smtClean="0">
                          <a:solidFill>
                            <a:srgbClr val="183D5E"/>
                          </a:solidFill>
                          <a:latin typeface="Cambria" panose="02040503050406030204" pitchFamily="18" charset="0"/>
                        </a:rPr>
                        <a:t>MSSV</a:t>
                      </a:r>
                      <a:r>
                        <a:rPr lang="en-US" sz="2400" b="1" dirty="0" smtClean="0">
                          <a:solidFill>
                            <a:srgbClr val="183D5E"/>
                          </a:solidFill>
                          <a:latin typeface="Cambria" panose="02040503050406030204" pitchFamily="18" charset="0"/>
                        </a:rPr>
                        <a:t>: 2000001761</a:t>
                      </a:r>
                      <a:endParaRPr lang="en-US" sz="2400" b="1" dirty="0">
                        <a:solidFill>
                          <a:srgbClr val="183D5E"/>
                        </a:solidFill>
                        <a:latin typeface="Cambria" panose="02040503050406030204" pitchFamily="18" charset="0"/>
                      </a:endParaRPr>
                    </a:p>
                    <a:p>
                      <a:pPr algn="l"/>
                      <a:r>
                        <a:rPr lang="en-US" sz="2400" b="1" u="sng" dirty="0" err="1">
                          <a:solidFill>
                            <a:srgbClr val="183D5E"/>
                          </a:solidFill>
                          <a:latin typeface="Cambria" panose="02040503050406030204" pitchFamily="18" charset="0"/>
                        </a:rPr>
                        <a:t>Khóa</a:t>
                      </a:r>
                      <a:r>
                        <a:rPr lang="en-US" sz="2400" b="1" dirty="0">
                          <a:solidFill>
                            <a:srgbClr val="183D5E"/>
                          </a:solidFill>
                          <a:latin typeface="Cambria" panose="02040503050406030204" pitchFamily="18" charset="0"/>
                        </a:rPr>
                        <a:t>: 2020</a:t>
                      </a: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dirty="0" err="1">
                          <a:solidFill>
                            <a:srgbClr val="183D5E"/>
                          </a:solidFill>
                          <a:latin typeface="Cambria" panose="02040503050406030204" pitchFamily="18" charset="0"/>
                        </a:rPr>
                        <a:t>Đơn</a:t>
                      </a:r>
                      <a:r>
                        <a:rPr lang="en-US" sz="2400" b="1" u="sng" baseline="0" dirty="0">
                          <a:solidFill>
                            <a:srgbClr val="183D5E"/>
                          </a:solidFill>
                          <a:latin typeface="Cambria" panose="02040503050406030204" pitchFamily="18" charset="0"/>
                        </a:rPr>
                        <a:t> </a:t>
                      </a:r>
                      <a:r>
                        <a:rPr lang="en-US" sz="2400" b="1" u="sng" baseline="0" dirty="0" err="1">
                          <a:solidFill>
                            <a:srgbClr val="183D5E"/>
                          </a:solidFill>
                          <a:latin typeface="Cambria" panose="02040503050406030204" pitchFamily="18" charset="0"/>
                        </a:rPr>
                        <a:t>vị</a:t>
                      </a:r>
                      <a:r>
                        <a:rPr lang="en-US" sz="2400" b="1" u="sng" baseline="0" dirty="0">
                          <a:solidFill>
                            <a:srgbClr val="183D5E"/>
                          </a:solidFill>
                          <a:latin typeface="Cambria" panose="02040503050406030204" pitchFamily="18" charset="0"/>
                        </a:rPr>
                        <a:t> TT</a:t>
                      </a:r>
                      <a:r>
                        <a:rPr lang="en-US" sz="2400" b="1" dirty="0">
                          <a:solidFill>
                            <a:srgbClr val="183D5E"/>
                          </a:solidFill>
                          <a:latin typeface="Cambria" panose="020405030504060302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baseline="0" dirty="0" err="1">
                          <a:solidFill>
                            <a:srgbClr val="183D5E"/>
                          </a:solidFill>
                          <a:latin typeface="Cambria" panose="02040503050406030204" pitchFamily="18" charset="0"/>
                        </a:rPr>
                        <a:t>Công</a:t>
                      </a:r>
                      <a:r>
                        <a:rPr lang="en-US" sz="2400" b="1" baseline="0" dirty="0">
                          <a:solidFill>
                            <a:srgbClr val="183D5E"/>
                          </a:solidFill>
                          <a:latin typeface="Cambria" panose="02040503050406030204" pitchFamily="18" charset="0"/>
                        </a:rPr>
                        <a:t> ty </a:t>
                      </a:r>
                      <a:r>
                        <a:rPr lang="en-US" sz="2400" b="1" baseline="0" dirty="0" err="1">
                          <a:solidFill>
                            <a:srgbClr val="183D5E"/>
                          </a:solidFill>
                          <a:latin typeface="Cambria" panose="02040503050406030204" pitchFamily="18" charset="0"/>
                        </a:rPr>
                        <a:t>Giáo</a:t>
                      </a:r>
                      <a:r>
                        <a:rPr lang="en-US" sz="2400" b="1" baseline="0" dirty="0">
                          <a:solidFill>
                            <a:srgbClr val="183D5E"/>
                          </a:solidFill>
                          <a:latin typeface="Cambria" panose="02040503050406030204" pitchFamily="18" charset="0"/>
                        </a:rPr>
                        <a:t> </a:t>
                      </a:r>
                      <a:r>
                        <a:rPr lang="en-US" sz="2400" b="1" baseline="0" dirty="0" err="1">
                          <a:solidFill>
                            <a:srgbClr val="183D5E"/>
                          </a:solidFill>
                          <a:latin typeface="Cambria" panose="02040503050406030204" pitchFamily="18" charset="0"/>
                        </a:rPr>
                        <a:t>dục</a:t>
                      </a:r>
                      <a:r>
                        <a:rPr lang="en-US" sz="2400" b="1" baseline="0" dirty="0">
                          <a:solidFill>
                            <a:srgbClr val="183D5E"/>
                          </a:solidFill>
                          <a:latin typeface="Cambria" panose="02040503050406030204" pitchFamily="18" charset="0"/>
                        </a:rPr>
                        <a:t> </a:t>
                      </a:r>
                      <a:r>
                        <a:rPr lang="en-US" sz="2400" b="1" baseline="0" dirty="0" smtClean="0">
                          <a:solidFill>
                            <a:srgbClr val="183D5E"/>
                          </a:solidFill>
                          <a:latin typeface="Cambria" panose="02040503050406030204" pitchFamily="18" charset="0"/>
                        </a:rPr>
                        <a:t>ITE Academy</a:t>
                      </a:r>
                      <a:endParaRPr lang="en-US" sz="2400" b="1" baseline="0" dirty="0">
                        <a:solidFill>
                          <a:srgbClr val="183D5E"/>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baseline="0" dirty="0">
                          <a:solidFill>
                            <a:srgbClr val="183D5E"/>
                          </a:solidFill>
                          <a:latin typeface="Cambria" panose="02040503050406030204" pitchFamily="18" charset="0"/>
                        </a:rPr>
                        <a:t>GVHD</a:t>
                      </a:r>
                      <a:r>
                        <a:rPr lang="en-US" sz="2400" b="1" baseline="0" dirty="0">
                          <a:solidFill>
                            <a:srgbClr val="183D5E"/>
                          </a:solidFill>
                          <a:latin typeface="Cambria" panose="02040503050406030204" pitchFamily="18" charset="0"/>
                        </a:rPr>
                        <a:t>: </a:t>
                      </a:r>
                      <a:r>
                        <a:rPr lang="en-US" sz="2400" b="1" baseline="0" dirty="0" err="1" smtClean="0">
                          <a:solidFill>
                            <a:srgbClr val="183D5E"/>
                          </a:solidFill>
                          <a:latin typeface="Cambria" panose="02040503050406030204" pitchFamily="18" charset="0"/>
                        </a:rPr>
                        <a:t>ThS</a:t>
                      </a:r>
                      <a:r>
                        <a:rPr lang="en-US" sz="2400" b="1" baseline="0" dirty="0" smtClean="0">
                          <a:solidFill>
                            <a:srgbClr val="183D5E"/>
                          </a:solidFill>
                          <a:latin typeface="Cambria" panose="02040503050406030204" pitchFamily="18" charset="0"/>
                        </a:rPr>
                        <a:t>. BÙI </a:t>
                      </a:r>
                      <a:r>
                        <a:rPr lang="en-US" sz="2400" b="1" baseline="0" dirty="0">
                          <a:solidFill>
                            <a:srgbClr val="183D5E"/>
                          </a:solidFill>
                          <a:latin typeface="Cambria" panose="02040503050406030204" pitchFamily="18" charset="0"/>
                        </a:rPr>
                        <a:t>TIẾN ĐỨC</a:t>
                      </a:r>
                    </a:p>
                  </a:txBody>
                  <a:tcPr anchor="ctr">
                    <a:noFill/>
                  </a:tcPr>
                </a:tc>
                <a:extLst>
                  <a:ext uri="{0D108BD9-81ED-4DB2-BD59-A6C34878D82A}">
                    <a16:rowId xmlns:a16="http://schemas.microsoft.com/office/drawing/2014/main" val="10000"/>
                  </a:ext>
                </a:extLst>
              </a:tr>
            </a:tbl>
          </a:graphicData>
        </a:graphic>
      </p:graphicFrame>
      <p:sp>
        <p:nvSpPr>
          <p:cNvPr id="6" name="Title 1"/>
          <p:cNvSpPr txBox="1">
            <a:spLocks/>
          </p:cNvSpPr>
          <p:nvPr/>
        </p:nvSpPr>
        <p:spPr>
          <a:xfrm>
            <a:off x="1228163" y="0"/>
            <a:ext cx="9735671" cy="6907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sz="3600" dirty="0">
                <a:solidFill>
                  <a:srgbClr val="002060"/>
                </a:solidFill>
                <a:latin typeface="Cambria" panose="02040503050406030204" pitchFamily="18" charset="0"/>
              </a:rPr>
              <a:t>BÁO CÁO THỰC TẬP TỐT NGHIỆP</a:t>
            </a:r>
          </a:p>
        </p:txBody>
      </p:sp>
    </p:spTree>
    <p:extLst>
      <p:ext uri="{BB962C8B-B14F-4D97-AF65-F5344CB8AC3E}">
        <p14:creationId xmlns:p14="http://schemas.microsoft.com/office/powerpoint/2010/main" val="3601561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dirty="0" err="1"/>
              <a:t>Triển</a:t>
            </a:r>
            <a:r>
              <a:rPr lang="en-US" b="1" dirty="0"/>
              <a:t> </a:t>
            </a:r>
            <a:r>
              <a:rPr lang="en-US" b="1" dirty="0" err="1"/>
              <a:t>khai</a:t>
            </a:r>
            <a:r>
              <a:rPr lang="en-US" b="1" dirty="0"/>
              <a:t> </a:t>
            </a:r>
            <a:r>
              <a:rPr lang="en-US" b="1" dirty="0" err="1"/>
              <a:t>đề</a:t>
            </a:r>
            <a:r>
              <a:rPr lang="en-US" b="1" dirty="0"/>
              <a:t> </a:t>
            </a:r>
            <a:r>
              <a:rPr lang="en-US" b="1" dirty="0" err="1"/>
              <a:t>tài</a:t>
            </a:r>
            <a:r>
              <a:rPr lang="en-US" b="1" dirty="0"/>
              <a:t> </a:t>
            </a:r>
            <a:r>
              <a:rPr lang="en-US" b="1" dirty="0" err="1"/>
              <a:t>tại</a:t>
            </a:r>
            <a:r>
              <a:rPr lang="en-US" b="1" dirty="0"/>
              <a:t> </a:t>
            </a:r>
            <a:r>
              <a:rPr lang="en-US" b="1" dirty="0" err="1"/>
              <a:t>đơn</a:t>
            </a:r>
            <a:r>
              <a:rPr lang="en-US" b="1" dirty="0"/>
              <a:t> </a:t>
            </a:r>
            <a:r>
              <a:rPr lang="en-US" b="1" dirty="0" err="1"/>
              <a:t>vị</a:t>
            </a:r>
            <a:r>
              <a:rPr lang="en-US" b="1" dirty="0"/>
              <a:t> </a:t>
            </a:r>
            <a:r>
              <a:rPr lang="en-US" b="1" dirty="0" err="1"/>
              <a:t>thực</a:t>
            </a:r>
            <a:r>
              <a:rPr lang="en-US" b="1" dirty="0"/>
              <a:t> </a:t>
            </a:r>
            <a:r>
              <a:rPr lang="en-US" b="1" dirty="0" err="1"/>
              <a:t>tập</a:t>
            </a:r>
            <a:endParaRPr lang="en-US" b="1" dirty="0"/>
          </a:p>
        </p:txBody>
      </p:sp>
      <p:sp>
        <p:nvSpPr>
          <p:cNvPr id="13316" name="Rectangle 3"/>
          <p:cNvSpPr>
            <a:spLocks noGrp="1" noChangeArrowheads="1"/>
          </p:cNvSpPr>
          <p:nvPr>
            <p:ph idx="1"/>
          </p:nvPr>
        </p:nvSpPr>
        <p:spPr>
          <a:xfrm>
            <a:off x="449943" y="1190171"/>
            <a:ext cx="7677020" cy="4985850"/>
          </a:xfrm>
        </p:spPr>
        <p:txBody>
          <a:bodyPr>
            <a:normAutofit fontScale="70000" lnSpcReduction="20000"/>
          </a:bodyPr>
          <a:lstStyle/>
          <a:p>
            <a:pPr>
              <a:buFont typeface="Arial" panose="020B0604020202020204" pitchFamily="34" charset="0"/>
              <a:buChar char="•"/>
            </a:pPr>
            <a:r>
              <a:rPr lang="vi-VN" b="0" dirty="0" smtClean="0">
                <a:solidFill>
                  <a:schemeClr val="tx1"/>
                </a:solidFill>
              </a:rPr>
              <a:t>Cột </a:t>
            </a:r>
            <a:r>
              <a:rPr lang="vi-VN" b="0" dirty="0">
                <a:solidFill>
                  <a:schemeClr val="tx1"/>
                </a:solidFill>
              </a:rPr>
              <a:t>Hang_xe: Hãng sản xuất xe (ví dụ: Suzuki, Piaggio, Yamaha, Honda)</a:t>
            </a:r>
          </a:p>
          <a:p>
            <a:pPr>
              <a:buFont typeface="Arial" panose="020B0604020202020204" pitchFamily="34" charset="0"/>
              <a:buChar char="•"/>
            </a:pPr>
            <a:r>
              <a:rPr lang="vi-VN" b="0" dirty="0">
                <a:solidFill>
                  <a:schemeClr val="tx1"/>
                </a:solidFill>
              </a:rPr>
              <a:t>Cột Nam_dang_ky: Năm đăng ký xe</a:t>
            </a:r>
          </a:p>
          <a:p>
            <a:pPr>
              <a:buFont typeface="Arial" panose="020B0604020202020204" pitchFamily="34" charset="0"/>
              <a:buChar char="•"/>
            </a:pPr>
            <a:r>
              <a:rPr lang="vi-VN" b="0" dirty="0">
                <a:solidFill>
                  <a:schemeClr val="tx1"/>
                </a:solidFill>
              </a:rPr>
              <a:t>Cột Tinh_trang_xe: Tình trạng xe (giá trị là "Đã sử dụng")</a:t>
            </a:r>
          </a:p>
          <a:p>
            <a:pPr>
              <a:buFont typeface="Arial" panose="020B0604020202020204" pitchFamily="34" charset="0"/>
              <a:buChar char="•"/>
            </a:pPr>
            <a:r>
              <a:rPr lang="vi-VN" b="0" dirty="0">
                <a:solidFill>
                  <a:schemeClr val="tx1"/>
                </a:solidFill>
              </a:rPr>
              <a:t>Cột Dung_tich_xe: Dung tích động cơ xe (giá trị là số cc hoặc "Null")</a:t>
            </a:r>
          </a:p>
          <a:p>
            <a:pPr>
              <a:buFont typeface="Arial" panose="020B0604020202020204" pitchFamily="34" charset="0"/>
              <a:buChar char="•"/>
            </a:pPr>
            <a:r>
              <a:rPr lang="vi-VN" b="0" dirty="0">
                <a:solidFill>
                  <a:schemeClr val="tx1"/>
                </a:solidFill>
              </a:rPr>
              <a:t>Cột Dong_xe: Dòng xe (ví dụ: Sport/Xipo, Vespa, Exciter,...)</a:t>
            </a:r>
          </a:p>
          <a:p>
            <a:pPr>
              <a:buFont typeface="Arial" panose="020B0604020202020204" pitchFamily="34" charset="0"/>
              <a:buChar char="•"/>
            </a:pPr>
            <a:r>
              <a:rPr lang="vi-VN" b="0" dirty="0">
                <a:solidFill>
                  <a:schemeClr val="tx1"/>
                </a:solidFill>
              </a:rPr>
              <a:t>Cột So_km_da_di: Số km đã đi của xe</a:t>
            </a:r>
          </a:p>
          <a:p>
            <a:pPr>
              <a:buFont typeface="Arial" panose="020B0604020202020204" pitchFamily="34" charset="0"/>
              <a:buChar char="•"/>
            </a:pPr>
            <a:r>
              <a:rPr lang="vi-VN" b="0" dirty="0">
                <a:solidFill>
                  <a:schemeClr val="tx1"/>
                </a:solidFill>
              </a:rPr>
              <a:t>Cột Loai_xe: Loại xe (Tay côn/Moto, Xe số, Tay ga)</a:t>
            </a:r>
          </a:p>
          <a:p>
            <a:pPr>
              <a:buFont typeface="Arial" panose="020B0604020202020204" pitchFamily="34" charset="0"/>
              <a:buChar char="•"/>
            </a:pPr>
            <a:r>
              <a:rPr lang="vi-VN" b="0" dirty="0">
                <a:solidFill>
                  <a:schemeClr val="tx1"/>
                </a:solidFill>
              </a:rPr>
              <a:t>Cột Gia_xe: Giá xe (đơn vị triệu VNĐ)</a:t>
            </a:r>
          </a:p>
          <a:p>
            <a:pPr marL="0" indent="0">
              <a:lnSpc>
                <a:spcPct val="90000"/>
              </a:lnSpc>
              <a:spcBef>
                <a:spcPct val="40000"/>
              </a:spcBef>
              <a:buClr>
                <a:srgbClr val="006699"/>
              </a:buClr>
              <a:buNone/>
            </a:pPr>
            <a:endParaRPr lang="en-US" sz="2400" b="0" dirty="0" smtClean="0">
              <a:solidFill>
                <a:schemeClr val="tx1"/>
              </a:solidFill>
            </a:endParaRPr>
          </a:p>
          <a:p>
            <a:pPr marL="0" indent="0">
              <a:lnSpc>
                <a:spcPct val="90000"/>
              </a:lnSpc>
              <a:spcBef>
                <a:spcPct val="40000"/>
              </a:spcBef>
              <a:buClr>
                <a:srgbClr val="006699"/>
              </a:buClr>
              <a:buNone/>
            </a:pPr>
            <a:r>
              <a:rPr lang="en-US" sz="2400" b="0" dirty="0">
                <a:solidFill>
                  <a:schemeClr val="tx1"/>
                </a:solidFill>
              </a:rPr>
              <a:t>							</a:t>
            </a:r>
            <a:r>
              <a:rPr lang="en-US" sz="2400" dirty="0">
                <a:solidFill>
                  <a:schemeClr val="tx1"/>
                </a:solidFill>
              </a:rPr>
              <a:t>	</a:t>
            </a:r>
            <a:r>
              <a:rPr lang="en-US" sz="2400" b="0" dirty="0">
                <a:solidFill>
                  <a:schemeClr val="tx1"/>
                </a:solidFill>
              </a:rPr>
              <a:t>		</a:t>
            </a:r>
            <a:endParaRPr lang="en-US" dirty="0"/>
          </a:p>
          <a:p>
            <a:pPr marL="623887" lvl="1" indent="-285750">
              <a:spcBef>
                <a:spcPct val="40000"/>
              </a:spcBef>
              <a:buClr>
                <a:srgbClr val="006699"/>
              </a:buClr>
            </a:pPr>
            <a:endParaRPr lang="en-US" dirty="0"/>
          </a:p>
        </p:txBody>
      </p:sp>
      <p:sp>
        <p:nvSpPr>
          <p:cNvPr id="2" name="Slide Number Placeholder 1"/>
          <p:cNvSpPr>
            <a:spLocks noGrp="1"/>
          </p:cNvSpPr>
          <p:nvPr>
            <p:ph type="sldNum" sz="quarter" idx="12"/>
          </p:nvPr>
        </p:nvSpPr>
        <p:spPr/>
        <p:txBody>
          <a:bodyPr/>
          <a:lstStyle/>
          <a:p>
            <a:fld id="{9EA40E5E-19B2-469A-81BC-1F6A517536BE}" type="slidenum">
              <a:rPr lang="en-US" smtClean="0"/>
              <a:pPr/>
              <a:t>10</a:t>
            </a:fld>
            <a:endParaRPr lang="en-US"/>
          </a:p>
        </p:txBody>
      </p:sp>
      <p:sp>
        <p:nvSpPr>
          <p:cNvPr id="3" name="TextBox 2"/>
          <p:cNvSpPr txBox="1"/>
          <p:nvPr/>
        </p:nvSpPr>
        <p:spPr>
          <a:xfrm>
            <a:off x="8453014" y="5653101"/>
            <a:ext cx="2713563" cy="369332"/>
          </a:xfrm>
          <a:prstGeom prst="rect">
            <a:avLst/>
          </a:prstGeom>
          <a:noFill/>
        </p:spPr>
        <p:txBody>
          <a:bodyPr wrap="none" rtlCol="0">
            <a:spAutoFit/>
          </a:bodyPr>
          <a:lstStyle/>
          <a:p>
            <a:r>
              <a:rPr lang="en-US" i="1" dirty="0" err="1" smtClean="0"/>
              <a:t>Bộ</a:t>
            </a:r>
            <a:r>
              <a:rPr lang="en-US" i="1" dirty="0" smtClean="0"/>
              <a:t> </a:t>
            </a:r>
            <a:r>
              <a:rPr lang="en-US" i="1" dirty="0" err="1" smtClean="0"/>
              <a:t>dữ</a:t>
            </a:r>
            <a:r>
              <a:rPr lang="en-US" i="1" dirty="0" smtClean="0"/>
              <a:t> </a:t>
            </a:r>
            <a:r>
              <a:rPr lang="en-US" i="1" dirty="0" err="1" smtClean="0"/>
              <a:t>liệu</a:t>
            </a:r>
            <a:r>
              <a:rPr lang="en-US" i="1" dirty="0" smtClean="0"/>
              <a:t> </a:t>
            </a:r>
            <a:r>
              <a:rPr lang="en-US" i="1" dirty="0" err="1" smtClean="0"/>
              <a:t>chưa</a:t>
            </a:r>
            <a:r>
              <a:rPr lang="en-US" i="1" dirty="0" smtClean="0"/>
              <a:t> </a:t>
            </a:r>
            <a:r>
              <a:rPr lang="en-US" i="1" dirty="0" err="1" smtClean="0"/>
              <a:t>được</a:t>
            </a:r>
            <a:r>
              <a:rPr lang="en-US" i="1" dirty="0" smtClean="0"/>
              <a:t> </a:t>
            </a:r>
            <a:r>
              <a:rPr lang="en-US" i="1" dirty="0" err="1" smtClean="0"/>
              <a:t>xử</a:t>
            </a:r>
            <a:r>
              <a:rPr lang="en-US" i="1" dirty="0" smtClean="0"/>
              <a:t> </a:t>
            </a:r>
            <a:r>
              <a:rPr lang="en-US" i="1" dirty="0" err="1" smtClean="0"/>
              <a:t>lý</a:t>
            </a:r>
            <a:endParaRPr lang="en-US" i="1" dirty="0"/>
          </a:p>
        </p:txBody>
      </p:sp>
      <p:pic>
        <p:nvPicPr>
          <p:cNvPr id="4" name="Picture 3"/>
          <p:cNvPicPr>
            <a:picLocks noChangeAspect="1"/>
          </p:cNvPicPr>
          <p:nvPr/>
        </p:nvPicPr>
        <p:blipFill>
          <a:blip r:embed="rId3"/>
          <a:stretch>
            <a:fillRect/>
          </a:stretch>
        </p:blipFill>
        <p:spPr>
          <a:xfrm>
            <a:off x="7417316" y="3298233"/>
            <a:ext cx="4552593" cy="2253758"/>
          </a:xfrm>
          <a:prstGeom prst="rect">
            <a:avLst/>
          </a:prstGeom>
        </p:spPr>
      </p:pic>
    </p:spTree>
    <p:extLst>
      <p:ext uri="{BB962C8B-B14F-4D97-AF65-F5344CB8AC3E}">
        <p14:creationId xmlns:p14="http://schemas.microsoft.com/office/powerpoint/2010/main" val="1491307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a:t>Triển khai đề tài tại đơn vị thực tập</a:t>
            </a:r>
          </a:p>
        </p:txBody>
      </p:sp>
      <p:sp>
        <p:nvSpPr>
          <p:cNvPr id="13316" name="Rectangle 3"/>
          <p:cNvSpPr>
            <a:spLocks noGrp="1" noChangeArrowheads="1"/>
          </p:cNvSpPr>
          <p:nvPr>
            <p:ph idx="1"/>
          </p:nvPr>
        </p:nvSpPr>
        <p:spPr/>
        <p:txBody>
          <a:bodyPr>
            <a:normAutofit fontScale="92500" lnSpcReduction="10000"/>
          </a:bodyPr>
          <a:lstStyle/>
          <a:p>
            <a:pPr marL="285750" lvl="0" indent="-285750">
              <a:lnSpc>
                <a:spcPct val="90000"/>
              </a:lnSpc>
              <a:spcBef>
                <a:spcPct val="40000"/>
              </a:spcBef>
              <a:buClr>
                <a:srgbClr val="006699"/>
              </a:buClr>
            </a:pPr>
            <a:r>
              <a:rPr lang="en-US" dirty="0" err="1"/>
              <a:t>Quá</a:t>
            </a:r>
            <a:r>
              <a:rPr lang="en-US" dirty="0"/>
              <a:t> </a:t>
            </a:r>
            <a:r>
              <a:rPr lang="en-US" dirty="0" err="1"/>
              <a:t>trình</a:t>
            </a:r>
            <a:r>
              <a:rPr lang="en-US" dirty="0"/>
              <a:t> </a:t>
            </a:r>
            <a:r>
              <a:rPr lang="en-US" dirty="0" err="1"/>
              <a:t>triển</a:t>
            </a:r>
            <a:r>
              <a:rPr lang="en-US" dirty="0"/>
              <a:t> </a:t>
            </a:r>
            <a:r>
              <a:rPr lang="en-US" dirty="0" err="1" smtClean="0"/>
              <a:t>khai</a:t>
            </a:r>
            <a:r>
              <a:rPr lang="en-US" dirty="0"/>
              <a:t> </a:t>
            </a:r>
            <a:r>
              <a:rPr lang="en-US" dirty="0" err="1" smtClean="0"/>
              <a:t>làm</a:t>
            </a:r>
            <a:r>
              <a:rPr lang="en-US" dirty="0" smtClean="0"/>
              <a:t> </a:t>
            </a:r>
            <a:r>
              <a:rPr lang="en-US" dirty="0" err="1" smtClean="0"/>
              <a:t>sạch</a:t>
            </a:r>
            <a:r>
              <a:rPr lang="en-US" dirty="0" smtClean="0"/>
              <a:t> </a:t>
            </a:r>
            <a:r>
              <a:rPr lang="en-US" dirty="0" err="1" smtClean="0"/>
              <a:t>dữ</a:t>
            </a:r>
            <a:r>
              <a:rPr lang="en-US" dirty="0" smtClean="0"/>
              <a:t> </a:t>
            </a:r>
            <a:r>
              <a:rPr lang="en-US" dirty="0" err="1" smtClean="0"/>
              <a:t>liệu</a:t>
            </a:r>
            <a:r>
              <a:rPr lang="en-US" dirty="0" smtClean="0"/>
              <a:t>: </a:t>
            </a:r>
            <a:endParaRPr lang="en-US" dirty="0"/>
          </a:p>
          <a:p>
            <a:pPr marL="623887" lvl="1" indent="-285750">
              <a:spcBef>
                <a:spcPct val="40000"/>
              </a:spcBef>
              <a:buClr>
                <a:srgbClr val="006699"/>
              </a:buClr>
            </a:pPr>
            <a:r>
              <a:rPr lang="en-US" dirty="0" err="1" smtClean="0"/>
              <a:t>Trong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xây</a:t>
            </a:r>
            <a:r>
              <a:rPr lang="en-US" dirty="0" smtClean="0"/>
              <a:t> </a:t>
            </a:r>
            <a:r>
              <a:rPr lang="en-US" dirty="0" err="1" smtClean="0"/>
              <a:t>đựng</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học</a:t>
            </a:r>
            <a:r>
              <a:rPr lang="en-US" dirty="0" smtClean="0"/>
              <a:t> </a:t>
            </a:r>
            <a:r>
              <a:rPr lang="en-US" dirty="0" err="1" smtClean="0"/>
              <a:t>máy</a:t>
            </a:r>
            <a:r>
              <a:rPr lang="en-US" dirty="0" smtClean="0"/>
              <a:t>, </a:t>
            </a:r>
            <a:r>
              <a:rPr lang="en-US" dirty="0" err="1" smtClean="0"/>
              <a:t>bước</a:t>
            </a:r>
            <a:r>
              <a:rPr lang="en-US" dirty="0" smtClean="0"/>
              <a:t> </a:t>
            </a:r>
            <a:r>
              <a:rPr lang="en-US" dirty="0" err="1" smtClean="0"/>
              <a:t>làm</a:t>
            </a:r>
            <a:r>
              <a:rPr lang="en-US" dirty="0" smtClean="0"/>
              <a:t> </a:t>
            </a:r>
            <a:r>
              <a:rPr lang="en-US" dirty="0" err="1" smtClean="0"/>
              <a:t>sạch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là</a:t>
            </a:r>
            <a:r>
              <a:rPr lang="en-US" dirty="0" smtClean="0"/>
              <a:t> </a:t>
            </a:r>
            <a:r>
              <a:rPr lang="en-US" dirty="0" err="1" smtClean="0"/>
              <a:t>quan</a:t>
            </a:r>
            <a:r>
              <a:rPr lang="en-US" dirty="0" smtClean="0"/>
              <a:t> </a:t>
            </a:r>
            <a:r>
              <a:rPr lang="en-US" dirty="0" err="1" smtClean="0"/>
              <a:t>trọng.Trước</a:t>
            </a:r>
            <a:r>
              <a:rPr lang="en-US" dirty="0" smtClean="0"/>
              <a:t> </a:t>
            </a:r>
            <a:r>
              <a:rPr lang="en-US" dirty="0" err="1" smtClean="0"/>
              <a:t>khi</a:t>
            </a:r>
            <a:r>
              <a:rPr lang="en-US" dirty="0" smtClean="0"/>
              <a:t> </a:t>
            </a:r>
            <a:r>
              <a:rPr lang="en-US" dirty="0" err="1" smtClean="0"/>
              <a:t>dưa</a:t>
            </a:r>
            <a:r>
              <a:rPr lang="en-US" dirty="0" smtClean="0"/>
              <a:t> </a:t>
            </a:r>
            <a:r>
              <a:rPr lang="en-US" dirty="0" err="1" smtClean="0"/>
              <a:t>vào</a:t>
            </a:r>
            <a:r>
              <a:rPr lang="en-US" dirty="0" smtClean="0"/>
              <a:t> </a:t>
            </a:r>
            <a:r>
              <a:rPr lang="en-US" dirty="0" err="1" smtClean="0"/>
              <a:t>mô</a:t>
            </a:r>
            <a:r>
              <a:rPr lang="en-US" dirty="0" smtClean="0"/>
              <a:t> </a:t>
            </a:r>
            <a:r>
              <a:rPr lang="en-US" dirty="0" err="1" smtClean="0"/>
              <a:t>hình</a:t>
            </a:r>
            <a:r>
              <a:rPr lang="en-US" dirty="0" smtClean="0"/>
              <a:t> </a:t>
            </a:r>
            <a:r>
              <a:rPr lang="en-US" dirty="0" err="1" smtClean="0"/>
              <a:t>dự</a:t>
            </a:r>
            <a:r>
              <a:rPr lang="en-US" dirty="0" smtClean="0"/>
              <a:t> </a:t>
            </a:r>
            <a:r>
              <a:rPr lang="en-US" dirty="0" err="1" smtClean="0"/>
              <a:t>đoán</a:t>
            </a:r>
            <a:r>
              <a:rPr lang="en-US" dirty="0" smtClean="0"/>
              <a:t>.</a:t>
            </a:r>
          </a:p>
          <a:p>
            <a:pPr marL="623887" lvl="1" indent="-285750">
              <a:spcBef>
                <a:spcPct val="40000"/>
              </a:spcBef>
              <a:buClr>
                <a:srgbClr val="006699"/>
              </a:buClr>
            </a:pPr>
            <a:r>
              <a:rPr lang="en-US" dirty="0" err="1" smtClean="0"/>
              <a:t>Làm</a:t>
            </a:r>
            <a:r>
              <a:rPr lang="en-US" dirty="0" smtClean="0"/>
              <a:t> </a:t>
            </a:r>
            <a:r>
              <a:rPr lang="en-US" dirty="0" err="1" smtClean="0"/>
              <a:t>sạch</a:t>
            </a:r>
            <a:r>
              <a:rPr lang="en-US" dirty="0" smtClean="0"/>
              <a:t> </a:t>
            </a:r>
            <a:r>
              <a:rPr lang="en-US" dirty="0" err="1" smtClean="0"/>
              <a:t>các</a:t>
            </a:r>
            <a:r>
              <a:rPr lang="en-US" dirty="0" smtClean="0"/>
              <a:t> </a:t>
            </a:r>
            <a:r>
              <a:rPr lang="en-US" dirty="0" err="1" smtClean="0"/>
              <a:t>cột</a:t>
            </a:r>
            <a:r>
              <a:rPr lang="en-US" dirty="0" smtClean="0"/>
              <a:t> </a:t>
            </a:r>
            <a:r>
              <a:rPr lang="en-US" dirty="0" err="1" smtClean="0"/>
              <a:t>dữ</a:t>
            </a:r>
            <a:r>
              <a:rPr lang="en-US" dirty="0" smtClean="0"/>
              <a:t> </a:t>
            </a:r>
            <a:r>
              <a:rPr lang="en-US" dirty="0" err="1" smtClean="0"/>
              <a:t>liệu</a:t>
            </a:r>
            <a:r>
              <a:rPr lang="en-US" dirty="0" smtClean="0"/>
              <a:t> :</a:t>
            </a:r>
          </a:p>
          <a:p>
            <a:pPr marL="1023937" lvl="2" indent="-457200">
              <a:spcBef>
                <a:spcPct val="40000"/>
              </a:spcBef>
              <a:buClr>
                <a:schemeClr val="tx1"/>
              </a:buClr>
              <a:buFont typeface="Arial" panose="020B0604020202020204" pitchFamily="34" charset="0"/>
              <a:buChar char="•"/>
            </a:pPr>
            <a:r>
              <a:rPr lang="en-US" dirty="0"/>
              <a:t>"</a:t>
            </a:r>
            <a:r>
              <a:rPr lang="en-US" dirty="0" err="1"/>
              <a:t>Làm</a:t>
            </a:r>
            <a:r>
              <a:rPr lang="en-US" dirty="0"/>
              <a:t> </a:t>
            </a:r>
            <a:r>
              <a:rPr lang="en-US" dirty="0" err="1"/>
              <a:t>sạch</a:t>
            </a:r>
            <a:r>
              <a:rPr lang="en-US" dirty="0"/>
              <a:t>" </a:t>
            </a:r>
            <a:r>
              <a:rPr lang="en-US" dirty="0" err="1"/>
              <a:t>dữ</a:t>
            </a:r>
            <a:r>
              <a:rPr lang="en-US" dirty="0"/>
              <a:t> </a:t>
            </a:r>
            <a:r>
              <a:rPr lang="en-US" dirty="0" err="1"/>
              <a:t>liệu</a:t>
            </a:r>
            <a:r>
              <a:rPr lang="en-US" dirty="0"/>
              <a:t> </a:t>
            </a:r>
            <a:r>
              <a:rPr lang="en-US" dirty="0" err="1"/>
              <a:t>với</a:t>
            </a:r>
            <a:r>
              <a:rPr lang="en-US" dirty="0"/>
              <a:t> </a:t>
            </a:r>
            <a:r>
              <a:rPr lang="en-US" dirty="0" err="1"/>
              <a:t>cột</a:t>
            </a:r>
            <a:r>
              <a:rPr lang="en-US" dirty="0"/>
              <a:t> </a:t>
            </a:r>
            <a:r>
              <a:rPr lang="en-US" dirty="0" err="1"/>
              <a:t>hãng</a:t>
            </a:r>
            <a:r>
              <a:rPr lang="en-US" dirty="0"/>
              <a:t> </a:t>
            </a:r>
            <a:r>
              <a:rPr lang="en-US" dirty="0" err="1"/>
              <a:t>xe</a:t>
            </a:r>
            <a:endParaRPr lang="en-US" dirty="0"/>
          </a:p>
          <a:p>
            <a:pPr marL="1023937" lvl="2" indent="-457200">
              <a:spcBef>
                <a:spcPct val="40000"/>
              </a:spcBef>
              <a:buClr>
                <a:schemeClr val="tx1"/>
              </a:buClr>
              <a:buFont typeface="Arial" panose="020B0604020202020204" pitchFamily="34" charset="0"/>
              <a:buChar char="•"/>
            </a:pPr>
            <a:r>
              <a:rPr lang="en-US" dirty="0"/>
              <a:t>"</a:t>
            </a:r>
            <a:r>
              <a:rPr lang="en-US" dirty="0" err="1"/>
              <a:t>Làm</a:t>
            </a:r>
            <a:r>
              <a:rPr lang="en-US" dirty="0"/>
              <a:t> </a:t>
            </a:r>
            <a:r>
              <a:rPr lang="en-US" dirty="0" err="1"/>
              <a:t>sạch</a:t>
            </a:r>
            <a:r>
              <a:rPr lang="en-US" dirty="0"/>
              <a:t>" </a:t>
            </a:r>
            <a:r>
              <a:rPr lang="en-US" dirty="0" err="1"/>
              <a:t>dữ</a:t>
            </a:r>
            <a:r>
              <a:rPr lang="en-US" dirty="0"/>
              <a:t> </a:t>
            </a:r>
            <a:r>
              <a:rPr lang="en-US" dirty="0" err="1"/>
              <a:t>liệu</a:t>
            </a:r>
            <a:r>
              <a:rPr lang="en-US" dirty="0"/>
              <a:t> </a:t>
            </a:r>
            <a:r>
              <a:rPr lang="en-US" dirty="0" err="1"/>
              <a:t>với</a:t>
            </a:r>
            <a:r>
              <a:rPr lang="en-US" dirty="0"/>
              <a:t> </a:t>
            </a:r>
            <a:r>
              <a:rPr lang="en-US" dirty="0" err="1"/>
              <a:t>cột</a:t>
            </a:r>
            <a:r>
              <a:rPr lang="en-US" dirty="0"/>
              <a:t> </a:t>
            </a:r>
            <a:r>
              <a:rPr lang="en-US" dirty="0" err="1"/>
              <a:t>năm</a:t>
            </a:r>
            <a:r>
              <a:rPr lang="en-US" dirty="0"/>
              <a:t> </a:t>
            </a:r>
            <a:r>
              <a:rPr lang="en-US" dirty="0" err="1"/>
              <a:t>đăng</a:t>
            </a:r>
            <a:r>
              <a:rPr lang="en-US" dirty="0"/>
              <a:t> </a:t>
            </a:r>
            <a:r>
              <a:rPr lang="en-US" dirty="0" err="1"/>
              <a:t>ký</a:t>
            </a:r>
            <a:endParaRPr lang="en-US" dirty="0"/>
          </a:p>
          <a:p>
            <a:pPr marL="1023937" lvl="2" indent="-457200">
              <a:spcBef>
                <a:spcPct val="40000"/>
              </a:spcBef>
              <a:buClr>
                <a:schemeClr val="tx1"/>
              </a:buClr>
              <a:buFont typeface="Arial" panose="020B0604020202020204" pitchFamily="34" charset="0"/>
              <a:buChar char="•"/>
            </a:pPr>
            <a:r>
              <a:rPr lang="en-US" dirty="0"/>
              <a:t>"</a:t>
            </a:r>
            <a:r>
              <a:rPr lang="en-US" dirty="0" err="1"/>
              <a:t>Làm</a:t>
            </a:r>
            <a:r>
              <a:rPr lang="en-US" dirty="0"/>
              <a:t> </a:t>
            </a:r>
            <a:r>
              <a:rPr lang="en-US" dirty="0" err="1"/>
              <a:t>sạch</a:t>
            </a:r>
            <a:r>
              <a:rPr lang="en-US" dirty="0"/>
              <a:t>" </a:t>
            </a:r>
            <a:r>
              <a:rPr lang="en-US" dirty="0" err="1"/>
              <a:t>dữ</a:t>
            </a:r>
            <a:r>
              <a:rPr lang="en-US" dirty="0"/>
              <a:t> </a:t>
            </a:r>
            <a:r>
              <a:rPr lang="en-US" dirty="0" err="1"/>
              <a:t>liệu</a:t>
            </a:r>
            <a:r>
              <a:rPr lang="en-US" dirty="0"/>
              <a:t> </a:t>
            </a:r>
            <a:r>
              <a:rPr lang="en-US" dirty="0" err="1"/>
              <a:t>với</a:t>
            </a:r>
            <a:r>
              <a:rPr lang="en-US" dirty="0"/>
              <a:t> </a:t>
            </a:r>
            <a:r>
              <a:rPr lang="en-US" dirty="0" err="1"/>
              <a:t>cột</a:t>
            </a:r>
            <a:r>
              <a:rPr lang="en-US" dirty="0"/>
              <a:t> </a:t>
            </a:r>
            <a:r>
              <a:rPr lang="en-US" dirty="0" err="1"/>
              <a:t>tình</a:t>
            </a:r>
            <a:r>
              <a:rPr lang="en-US" dirty="0"/>
              <a:t> </a:t>
            </a:r>
            <a:r>
              <a:rPr lang="en-US" dirty="0" err="1"/>
              <a:t>trạng</a:t>
            </a:r>
            <a:r>
              <a:rPr lang="en-US" dirty="0"/>
              <a:t> </a:t>
            </a:r>
            <a:r>
              <a:rPr lang="en-US" dirty="0" err="1"/>
              <a:t>xe</a:t>
            </a:r>
            <a:endParaRPr lang="en-US" dirty="0"/>
          </a:p>
          <a:p>
            <a:pPr marL="1023937" lvl="2" indent="-457200">
              <a:spcBef>
                <a:spcPct val="40000"/>
              </a:spcBef>
              <a:buClr>
                <a:schemeClr val="tx1"/>
              </a:buClr>
              <a:buFont typeface="Arial" panose="020B0604020202020204" pitchFamily="34" charset="0"/>
              <a:buChar char="•"/>
            </a:pPr>
            <a:r>
              <a:rPr lang="en-US" dirty="0"/>
              <a:t>"</a:t>
            </a:r>
            <a:r>
              <a:rPr lang="en-US" dirty="0" err="1"/>
              <a:t>Làm</a:t>
            </a:r>
            <a:r>
              <a:rPr lang="en-US" dirty="0"/>
              <a:t> </a:t>
            </a:r>
            <a:r>
              <a:rPr lang="en-US" dirty="0" err="1"/>
              <a:t>sạch</a:t>
            </a:r>
            <a:r>
              <a:rPr lang="en-US" dirty="0"/>
              <a:t>" </a:t>
            </a:r>
            <a:r>
              <a:rPr lang="en-US" dirty="0" err="1"/>
              <a:t>dữ</a:t>
            </a:r>
            <a:r>
              <a:rPr lang="en-US" dirty="0"/>
              <a:t> </a:t>
            </a:r>
            <a:r>
              <a:rPr lang="en-US" dirty="0" err="1"/>
              <a:t>liệu</a:t>
            </a:r>
            <a:r>
              <a:rPr lang="en-US" dirty="0"/>
              <a:t> </a:t>
            </a:r>
            <a:r>
              <a:rPr lang="en-US" dirty="0" err="1"/>
              <a:t>với</a:t>
            </a:r>
            <a:r>
              <a:rPr lang="en-US" dirty="0"/>
              <a:t> </a:t>
            </a:r>
            <a:r>
              <a:rPr lang="en-US" dirty="0" err="1"/>
              <a:t>cột</a:t>
            </a:r>
            <a:r>
              <a:rPr lang="en-US" dirty="0"/>
              <a:t> dung </a:t>
            </a:r>
            <a:r>
              <a:rPr lang="en-US" dirty="0" err="1"/>
              <a:t>tích</a:t>
            </a:r>
            <a:r>
              <a:rPr lang="en-US" dirty="0"/>
              <a:t> </a:t>
            </a:r>
            <a:r>
              <a:rPr lang="en-US" dirty="0" err="1"/>
              <a:t>xe</a:t>
            </a:r>
            <a:endParaRPr lang="en-US" dirty="0"/>
          </a:p>
          <a:p>
            <a:pPr marL="1023937" lvl="2" indent="-457200">
              <a:spcBef>
                <a:spcPct val="40000"/>
              </a:spcBef>
              <a:buClr>
                <a:schemeClr val="tx1"/>
              </a:buClr>
              <a:buFont typeface="Arial" panose="020B0604020202020204" pitchFamily="34" charset="0"/>
              <a:buChar char="•"/>
            </a:pPr>
            <a:r>
              <a:rPr lang="en-US" dirty="0"/>
              <a:t>"</a:t>
            </a:r>
            <a:r>
              <a:rPr lang="en-US" dirty="0" err="1"/>
              <a:t>Làm</a:t>
            </a:r>
            <a:r>
              <a:rPr lang="en-US" dirty="0"/>
              <a:t> </a:t>
            </a:r>
            <a:r>
              <a:rPr lang="en-US" dirty="0" err="1"/>
              <a:t>sạch</a:t>
            </a:r>
            <a:r>
              <a:rPr lang="en-US" dirty="0"/>
              <a:t>" </a:t>
            </a:r>
            <a:r>
              <a:rPr lang="en-US" dirty="0" err="1"/>
              <a:t>cột</a:t>
            </a:r>
            <a:r>
              <a:rPr lang="en-US" dirty="0"/>
              <a:t> </a:t>
            </a:r>
            <a:r>
              <a:rPr lang="en-US" dirty="0" err="1"/>
              <a:t>dữ</a:t>
            </a:r>
            <a:r>
              <a:rPr lang="en-US" dirty="0"/>
              <a:t> </a:t>
            </a:r>
            <a:r>
              <a:rPr lang="en-US" dirty="0" err="1"/>
              <a:t>liệu</a:t>
            </a:r>
            <a:r>
              <a:rPr lang="en-US" dirty="0"/>
              <a:t> </a:t>
            </a:r>
            <a:r>
              <a:rPr lang="en-US" dirty="0" err="1"/>
              <a:t>dòng</a:t>
            </a:r>
            <a:r>
              <a:rPr lang="en-US" dirty="0"/>
              <a:t> </a:t>
            </a:r>
            <a:r>
              <a:rPr lang="en-US" dirty="0" err="1"/>
              <a:t>xe</a:t>
            </a:r>
            <a:endParaRPr lang="en-US" dirty="0"/>
          </a:p>
          <a:p>
            <a:pPr marL="1023937" lvl="2" indent="-457200">
              <a:spcBef>
                <a:spcPct val="40000"/>
              </a:spcBef>
              <a:buClr>
                <a:schemeClr val="tx1"/>
              </a:buClr>
              <a:buFont typeface="Arial" panose="020B0604020202020204" pitchFamily="34" charset="0"/>
              <a:buChar char="•"/>
            </a:pPr>
            <a:r>
              <a:rPr lang="en-US" dirty="0"/>
              <a:t>"</a:t>
            </a:r>
            <a:r>
              <a:rPr lang="en-US" dirty="0" err="1"/>
              <a:t>Làm</a:t>
            </a:r>
            <a:r>
              <a:rPr lang="en-US" dirty="0"/>
              <a:t> </a:t>
            </a:r>
            <a:r>
              <a:rPr lang="en-US" dirty="0" err="1"/>
              <a:t>sạch</a:t>
            </a:r>
            <a:r>
              <a:rPr lang="en-US" dirty="0"/>
              <a:t>" </a:t>
            </a:r>
            <a:r>
              <a:rPr lang="en-US" dirty="0" err="1"/>
              <a:t>cột</a:t>
            </a:r>
            <a:r>
              <a:rPr lang="en-US" dirty="0"/>
              <a:t> </a:t>
            </a:r>
            <a:r>
              <a:rPr lang="en-US" dirty="0" err="1"/>
              <a:t>dữ</a:t>
            </a:r>
            <a:r>
              <a:rPr lang="en-US" dirty="0"/>
              <a:t> </a:t>
            </a:r>
            <a:r>
              <a:rPr lang="en-US" dirty="0" err="1"/>
              <a:t>liệu</a:t>
            </a:r>
            <a:r>
              <a:rPr lang="en-US" dirty="0"/>
              <a:t> </a:t>
            </a:r>
            <a:r>
              <a:rPr lang="en-US" dirty="0" err="1"/>
              <a:t>về</a:t>
            </a:r>
            <a:r>
              <a:rPr lang="en-US" dirty="0"/>
              <a:t> </a:t>
            </a:r>
            <a:r>
              <a:rPr lang="en-US" dirty="0" err="1"/>
              <a:t>số</a:t>
            </a:r>
            <a:r>
              <a:rPr lang="en-US" dirty="0"/>
              <a:t> km </a:t>
            </a:r>
            <a:r>
              <a:rPr lang="en-US" dirty="0" err="1"/>
              <a:t>đã</a:t>
            </a:r>
            <a:r>
              <a:rPr lang="en-US" dirty="0"/>
              <a:t> </a:t>
            </a:r>
            <a:r>
              <a:rPr lang="en-US" dirty="0" err="1"/>
              <a:t>đi</a:t>
            </a:r>
            <a:endParaRPr lang="en-US" dirty="0"/>
          </a:p>
          <a:p>
            <a:pPr marL="1023937" lvl="2" indent="-457200">
              <a:spcBef>
                <a:spcPct val="40000"/>
              </a:spcBef>
              <a:buClr>
                <a:schemeClr val="tx1"/>
              </a:buClr>
              <a:buFont typeface="Arial" panose="020B0604020202020204" pitchFamily="34" charset="0"/>
              <a:buChar char="•"/>
            </a:pPr>
            <a:r>
              <a:rPr lang="en-US" dirty="0"/>
              <a:t>"</a:t>
            </a:r>
            <a:r>
              <a:rPr lang="en-US" dirty="0" err="1"/>
              <a:t>Làm</a:t>
            </a:r>
            <a:r>
              <a:rPr lang="en-US" dirty="0"/>
              <a:t> </a:t>
            </a:r>
            <a:r>
              <a:rPr lang="en-US" dirty="0" err="1"/>
              <a:t>sạch</a:t>
            </a:r>
            <a:r>
              <a:rPr lang="en-US" dirty="0"/>
              <a:t>" </a:t>
            </a:r>
            <a:r>
              <a:rPr lang="en-US" dirty="0" err="1"/>
              <a:t>dữ</a:t>
            </a:r>
            <a:r>
              <a:rPr lang="en-US" dirty="0"/>
              <a:t> </a:t>
            </a:r>
            <a:r>
              <a:rPr lang="en-US" dirty="0" err="1"/>
              <a:t>liệu</a:t>
            </a:r>
            <a:r>
              <a:rPr lang="en-US" dirty="0"/>
              <a:t> </a:t>
            </a:r>
            <a:r>
              <a:rPr lang="en-US" dirty="0" err="1"/>
              <a:t>về</a:t>
            </a:r>
            <a:r>
              <a:rPr lang="en-US" dirty="0"/>
              <a:t> </a:t>
            </a:r>
            <a:r>
              <a:rPr lang="en-US" dirty="0" err="1"/>
              <a:t>loại</a:t>
            </a:r>
            <a:r>
              <a:rPr lang="en-US" dirty="0"/>
              <a:t> </a:t>
            </a:r>
            <a:r>
              <a:rPr lang="en-US" dirty="0" err="1"/>
              <a:t>xe</a:t>
            </a:r>
            <a:endParaRPr lang="en-US" dirty="0"/>
          </a:p>
          <a:p>
            <a:pPr marL="1023937" lvl="2" indent="-457200">
              <a:spcBef>
                <a:spcPct val="40000"/>
              </a:spcBef>
              <a:buClr>
                <a:schemeClr val="tx1"/>
              </a:buClr>
              <a:buFont typeface="Arial" panose="020B0604020202020204" pitchFamily="34" charset="0"/>
              <a:buChar char="•"/>
            </a:pPr>
            <a:r>
              <a:rPr lang="en-US" dirty="0"/>
              <a:t>"</a:t>
            </a:r>
            <a:r>
              <a:rPr lang="en-US" dirty="0" err="1"/>
              <a:t>Làm</a:t>
            </a:r>
            <a:r>
              <a:rPr lang="en-US" dirty="0"/>
              <a:t> </a:t>
            </a:r>
            <a:r>
              <a:rPr lang="en-US" dirty="0" err="1"/>
              <a:t>sạch</a:t>
            </a:r>
            <a:r>
              <a:rPr lang="en-US" dirty="0"/>
              <a:t>" </a:t>
            </a:r>
            <a:r>
              <a:rPr lang="en-US" dirty="0" err="1"/>
              <a:t>dữ</a:t>
            </a:r>
            <a:r>
              <a:rPr lang="en-US" dirty="0"/>
              <a:t> </a:t>
            </a:r>
            <a:r>
              <a:rPr lang="en-US" dirty="0" err="1"/>
              <a:t>liệu</a:t>
            </a:r>
            <a:r>
              <a:rPr lang="en-US" dirty="0"/>
              <a:t> </a:t>
            </a:r>
            <a:r>
              <a:rPr lang="en-US" dirty="0" err="1"/>
              <a:t>về</a:t>
            </a:r>
            <a:r>
              <a:rPr lang="en-US" dirty="0"/>
              <a:t> </a:t>
            </a:r>
            <a:r>
              <a:rPr lang="en-US" dirty="0" err="1"/>
              <a:t>giá</a:t>
            </a:r>
            <a:endParaRPr lang="en-US" dirty="0"/>
          </a:p>
          <a:p>
            <a:pPr marL="338137" lvl="1" indent="0">
              <a:spcBef>
                <a:spcPct val="40000"/>
              </a:spcBef>
              <a:buClr>
                <a:srgbClr val="006699"/>
              </a:buClr>
              <a:buNone/>
            </a:pPr>
            <a:r>
              <a:rPr lang="en-US" dirty="0" smtClean="0"/>
              <a:t> </a:t>
            </a:r>
          </a:p>
          <a:p>
            <a:pPr marL="623887" lvl="1" indent="-285750">
              <a:spcBef>
                <a:spcPct val="40000"/>
              </a:spcBef>
              <a:buClr>
                <a:srgbClr val="006699"/>
              </a:buClr>
            </a:pPr>
            <a:endParaRPr lang="en-US" b="0" dirty="0"/>
          </a:p>
        </p:txBody>
      </p:sp>
      <p:sp>
        <p:nvSpPr>
          <p:cNvPr id="2" name="Slide Number Placeholder 1"/>
          <p:cNvSpPr>
            <a:spLocks noGrp="1"/>
          </p:cNvSpPr>
          <p:nvPr>
            <p:ph type="sldNum" sz="quarter" idx="12"/>
          </p:nvPr>
        </p:nvSpPr>
        <p:spPr/>
        <p:txBody>
          <a:bodyPr/>
          <a:lstStyle/>
          <a:p>
            <a:fld id="{9EA40E5E-19B2-469A-81BC-1F6A517536BE}" type="slidenum">
              <a:rPr lang="en-US" smtClean="0"/>
              <a:pPr/>
              <a:t>11</a:t>
            </a:fld>
            <a:endParaRPr lang="en-US"/>
          </a:p>
        </p:txBody>
      </p:sp>
      <p:sp>
        <p:nvSpPr>
          <p:cNvPr id="5" name="TextBox 4"/>
          <p:cNvSpPr txBox="1"/>
          <p:nvPr/>
        </p:nvSpPr>
        <p:spPr>
          <a:xfrm>
            <a:off x="7760102" y="5366853"/>
            <a:ext cx="2787301" cy="369332"/>
          </a:xfrm>
          <a:prstGeom prst="rect">
            <a:avLst/>
          </a:prstGeom>
          <a:noFill/>
        </p:spPr>
        <p:txBody>
          <a:bodyPr wrap="none" rtlCol="0">
            <a:spAutoFit/>
          </a:bodyPr>
          <a:lstStyle/>
          <a:p>
            <a:r>
              <a:rPr lang="en-US" i="1" dirty="0" err="1" smtClean="0"/>
              <a:t>Bộ</a:t>
            </a:r>
            <a:r>
              <a:rPr lang="en-US" i="1" dirty="0" smtClean="0"/>
              <a:t> </a:t>
            </a:r>
            <a:r>
              <a:rPr lang="en-US" i="1" dirty="0" err="1" smtClean="0"/>
              <a:t>dữ</a:t>
            </a:r>
            <a:r>
              <a:rPr lang="en-US" i="1" dirty="0" smtClean="0"/>
              <a:t> </a:t>
            </a:r>
            <a:r>
              <a:rPr lang="en-US" i="1" dirty="0" err="1" smtClean="0"/>
              <a:t>liệu</a:t>
            </a:r>
            <a:r>
              <a:rPr lang="en-US" i="1" dirty="0" smtClean="0"/>
              <a:t> </a:t>
            </a:r>
            <a:r>
              <a:rPr lang="en-US" i="1" dirty="0" err="1" smtClean="0"/>
              <a:t>khi</a:t>
            </a:r>
            <a:r>
              <a:rPr lang="en-US" i="1" dirty="0" smtClean="0"/>
              <a:t> </a:t>
            </a:r>
            <a:r>
              <a:rPr lang="en-US" i="1" dirty="0" err="1" smtClean="0"/>
              <a:t>đã</a:t>
            </a:r>
            <a:r>
              <a:rPr lang="en-US" i="1" dirty="0" smtClean="0"/>
              <a:t> </a:t>
            </a:r>
            <a:r>
              <a:rPr lang="en-US" i="1" dirty="0" err="1" smtClean="0"/>
              <a:t>được</a:t>
            </a:r>
            <a:r>
              <a:rPr lang="en-US" i="1" dirty="0" smtClean="0"/>
              <a:t> </a:t>
            </a:r>
            <a:r>
              <a:rPr lang="en-US" i="1" dirty="0" err="1" smtClean="0"/>
              <a:t>xữ</a:t>
            </a:r>
            <a:r>
              <a:rPr lang="en-US" i="1" dirty="0" smtClean="0"/>
              <a:t> </a:t>
            </a:r>
            <a:r>
              <a:rPr lang="en-US" i="1" dirty="0" err="1" smtClean="0"/>
              <a:t>lý</a:t>
            </a:r>
            <a:endParaRPr lang="en-US" i="1" dirty="0"/>
          </a:p>
        </p:txBody>
      </p:sp>
      <p:pic>
        <p:nvPicPr>
          <p:cNvPr id="3" name="Picture 2"/>
          <p:cNvPicPr>
            <a:picLocks noChangeAspect="1"/>
          </p:cNvPicPr>
          <p:nvPr/>
        </p:nvPicPr>
        <p:blipFill>
          <a:blip r:embed="rId3"/>
          <a:stretch>
            <a:fillRect/>
          </a:stretch>
        </p:blipFill>
        <p:spPr>
          <a:xfrm>
            <a:off x="6410131" y="2413906"/>
            <a:ext cx="5098143" cy="2727085"/>
          </a:xfrm>
          <a:prstGeom prst="rect">
            <a:avLst/>
          </a:prstGeom>
        </p:spPr>
      </p:pic>
    </p:spTree>
    <p:extLst>
      <p:ext uri="{BB962C8B-B14F-4D97-AF65-F5344CB8AC3E}">
        <p14:creationId xmlns:p14="http://schemas.microsoft.com/office/powerpoint/2010/main" val="3385981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dirty="0" err="1"/>
              <a:t>Triển</a:t>
            </a:r>
            <a:r>
              <a:rPr lang="en-US" b="1" dirty="0"/>
              <a:t> </a:t>
            </a:r>
            <a:r>
              <a:rPr lang="en-US" b="1" dirty="0" err="1"/>
              <a:t>khai</a:t>
            </a:r>
            <a:r>
              <a:rPr lang="en-US" b="1" dirty="0"/>
              <a:t> </a:t>
            </a:r>
            <a:r>
              <a:rPr lang="en-US" b="1" dirty="0" err="1"/>
              <a:t>đề</a:t>
            </a:r>
            <a:r>
              <a:rPr lang="en-US" b="1" dirty="0"/>
              <a:t> </a:t>
            </a:r>
            <a:r>
              <a:rPr lang="en-US" b="1" dirty="0" err="1"/>
              <a:t>tài</a:t>
            </a:r>
            <a:r>
              <a:rPr lang="en-US" b="1" dirty="0"/>
              <a:t> </a:t>
            </a:r>
            <a:r>
              <a:rPr lang="en-US" b="1" dirty="0" err="1"/>
              <a:t>tại</a:t>
            </a:r>
            <a:r>
              <a:rPr lang="en-US" b="1" dirty="0"/>
              <a:t> </a:t>
            </a:r>
            <a:r>
              <a:rPr lang="en-US" b="1" dirty="0" err="1"/>
              <a:t>đơn</a:t>
            </a:r>
            <a:r>
              <a:rPr lang="en-US" b="1" dirty="0"/>
              <a:t> </a:t>
            </a:r>
            <a:r>
              <a:rPr lang="en-US" b="1" dirty="0" err="1"/>
              <a:t>vị</a:t>
            </a:r>
            <a:r>
              <a:rPr lang="en-US" b="1" dirty="0"/>
              <a:t> </a:t>
            </a:r>
            <a:r>
              <a:rPr lang="en-US" b="1" dirty="0" err="1"/>
              <a:t>thực</a:t>
            </a:r>
            <a:r>
              <a:rPr lang="en-US" b="1" dirty="0"/>
              <a:t> </a:t>
            </a:r>
            <a:r>
              <a:rPr lang="en-US" b="1" dirty="0" err="1"/>
              <a:t>tập</a:t>
            </a:r>
            <a:endParaRPr lang="en-US" b="1" dirty="0"/>
          </a:p>
        </p:txBody>
      </p:sp>
      <p:sp>
        <p:nvSpPr>
          <p:cNvPr id="13316" name="Rectangle 3"/>
          <p:cNvSpPr>
            <a:spLocks noGrp="1" noChangeArrowheads="1"/>
          </p:cNvSpPr>
          <p:nvPr>
            <p:ph idx="1"/>
          </p:nvPr>
        </p:nvSpPr>
        <p:spPr>
          <a:xfrm>
            <a:off x="449943" y="1190171"/>
            <a:ext cx="7247812" cy="5107992"/>
          </a:xfrm>
        </p:spPr>
        <p:txBody>
          <a:bodyPr>
            <a:normAutofit fontScale="70000" lnSpcReduction="20000"/>
          </a:bodyPr>
          <a:lstStyle/>
          <a:p>
            <a:pPr marL="285750" lvl="0" indent="-285750">
              <a:lnSpc>
                <a:spcPct val="90000"/>
              </a:lnSpc>
              <a:spcBef>
                <a:spcPct val="40000"/>
              </a:spcBef>
              <a:buClr>
                <a:srgbClr val="006699"/>
              </a:buClr>
            </a:pPr>
            <a:r>
              <a:rPr lang="en-US" dirty="0" err="1"/>
              <a:t>Quá</a:t>
            </a:r>
            <a:r>
              <a:rPr lang="en-US" dirty="0"/>
              <a:t> </a:t>
            </a:r>
            <a:r>
              <a:rPr lang="en-US" dirty="0" err="1"/>
              <a:t>trình</a:t>
            </a:r>
            <a:r>
              <a:rPr lang="en-US" dirty="0"/>
              <a:t> </a:t>
            </a:r>
            <a:r>
              <a:rPr lang="en-US" dirty="0" err="1"/>
              <a:t>triển</a:t>
            </a:r>
            <a:r>
              <a:rPr lang="en-US" dirty="0"/>
              <a:t> </a:t>
            </a:r>
            <a:r>
              <a:rPr lang="en-US" dirty="0" err="1"/>
              <a:t>khai</a:t>
            </a:r>
            <a:r>
              <a:rPr lang="en-US" dirty="0"/>
              <a:t> :</a:t>
            </a:r>
          </a:p>
          <a:p>
            <a:pPr marL="623887" lvl="1" indent="-285750" algn="just">
              <a:spcBef>
                <a:spcPct val="40000"/>
              </a:spcBef>
              <a:buClr>
                <a:srgbClr val="006699"/>
              </a:buClr>
            </a:pPr>
            <a:r>
              <a:rPr lang="en-US" sz="2600" dirty="0" err="1"/>
              <a:t>P</a:t>
            </a:r>
            <a:r>
              <a:rPr lang="en-US" sz="2600" dirty="0" err="1" smtClean="0"/>
              <a:t>hương</a:t>
            </a:r>
            <a:r>
              <a:rPr lang="en-US" sz="2600" dirty="0" smtClean="0"/>
              <a:t> </a:t>
            </a:r>
            <a:r>
              <a:rPr lang="en-US" sz="2600" dirty="0" err="1"/>
              <a:t>pháp</a:t>
            </a:r>
            <a:r>
              <a:rPr lang="en-US" sz="2600" dirty="0"/>
              <a:t> Random Forest</a:t>
            </a:r>
            <a:r>
              <a:rPr lang="en-US" sz="2600" dirty="0" smtClean="0"/>
              <a:t>, </a:t>
            </a:r>
            <a:r>
              <a:rPr lang="en-US" sz="2600" dirty="0" err="1"/>
              <a:t>chúng</a:t>
            </a:r>
            <a:r>
              <a:rPr lang="en-US" sz="2600" dirty="0"/>
              <a:t> ta </a:t>
            </a:r>
            <a:r>
              <a:rPr lang="en-US" sz="2600" dirty="0" err="1"/>
              <a:t>sẽ</a:t>
            </a:r>
            <a:r>
              <a:rPr lang="en-US" sz="2600" dirty="0"/>
              <a:t> </a:t>
            </a:r>
            <a:r>
              <a:rPr lang="en-US" sz="2600" dirty="0" err="1"/>
              <a:t>sử</a:t>
            </a:r>
            <a:r>
              <a:rPr lang="en-US" sz="2600" dirty="0"/>
              <a:t> </a:t>
            </a:r>
            <a:r>
              <a:rPr lang="en-US" sz="2600" dirty="0" err="1"/>
              <a:t>dụng</a:t>
            </a:r>
            <a:r>
              <a:rPr lang="en-US" sz="2600" dirty="0"/>
              <a:t> </a:t>
            </a:r>
            <a:r>
              <a:rPr lang="en-US" sz="2600" dirty="0" err="1"/>
              <a:t>hai</a:t>
            </a:r>
            <a:r>
              <a:rPr lang="en-US" sz="2600" dirty="0"/>
              <a:t> </a:t>
            </a:r>
            <a:r>
              <a:rPr lang="en-US" sz="2600" dirty="0" err="1"/>
              <a:t>phương</a:t>
            </a:r>
            <a:r>
              <a:rPr lang="en-US" sz="2600" dirty="0"/>
              <a:t> </a:t>
            </a:r>
            <a:r>
              <a:rPr lang="en-US" sz="2600" dirty="0" err="1"/>
              <a:t>pháp</a:t>
            </a:r>
            <a:r>
              <a:rPr lang="vi-VN" sz="2600" dirty="0" smtClean="0"/>
              <a:t> </a:t>
            </a:r>
            <a:r>
              <a:rPr lang="en-US" sz="2600" dirty="0" smtClean="0"/>
              <a:t>:</a:t>
            </a:r>
          </a:p>
          <a:p>
            <a:pPr marL="0" lvl="0" indent="0">
              <a:buNone/>
            </a:pPr>
            <a:r>
              <a:rPr lang="en-US" sz="2900" b="0" dirty="0" err="1">
                <a:solidFill>
                  <a:schemeClr val="tx1"/>
                </a:solidFill>
              </a:rPr>
              <a:t>Phương</a:t>
            </a:r>
            <a:r>
              <a:rPr lang="en-US" sz="2900" b="0" dirty="0">
                <a:solidFill>
                  <a:schemeClr val="tx1"/>
                </a:solidFill>
              </a:rPr>
              <a:t> </a:t>
            </a:r>
            <a:r>
              <a:rPr lang="en-US" sz="2900" b="0" dirty="0" err="1">
                <a:solidFill>
                  <a:schemeClr val="tx1"/>
                </a:solidFill>
              </a:rPr>
              <a:t>pháp</a:t>
            </a:r>
            <a:r>
              <a:rPr lang="en-US" sz="2900" b="0" dirty="0">
                <a:solidFill>
                  <a:schemeClr val="tx1"/>
                </a:solidFill>
              </a:rPr>
              <a:t> Random </a:t>
            </a:r>
            <a:r>
              <a:rPr lang="en-US" sz="2900" b="0" dirty="0" smtClean="0">
                <a:solidFill>
                  <a:schemeClr val="tx1"/>
                </a:solidFill>
              </a:rPr>
              <a:t>Forest </a:t>
            </a:r>
            <a:r>
              <a:rPr lang="en-US" sz="2900" b="0" dirty="0" err="1" smtClean="0">
                <a:solidFill>
                  <a:schemeClr val="tx1"/>
                </a:solidFill>
              </a:rPr>
              <a:t>truyền</a:t>
            </a:r>
            <a:r>
              <a:rPr lang="en-US" sz="2900" b="0" dirty="0" smtClean="0">
                <a:solidFill>
                  <a:schemeClr val="tx1"/>
                </a:solidFill>
              </a:rPr>
              <a:t> </a:t>
            </a:r>
            <a:r>
              <a:rPr lang="en-US" sz="2900" b="0" dirty="0" err="1">
                <a:solidFill>
                  <a:schemeClr val="tx1"/>
                </a:solidFill>
              </a:rPr>
              <a:t>thống</a:t>
            </a:r>
            <a:r>
              <a:rPr lang="en-US" sz="2900" b="0" dirty="0">
                <a:solidFill>
                  <a:schemeClr val="tx1"/>
                </a:solidFill>
              </a:rPr>
              <a:t> (</a:t>
            </a:r>
            <a:r>
              <a:rPr lang="en-US" sz="2900" b="0" dirty="0" err="1">
                <a:solidFill>
                  <a:schemeClr val="tx1"/>
                </a:solidFill>
              </a:rPr>
              <a:t>Mô</a:t>
            </a:r>
            <a:r>
              <a:rPr lang="en-US" sz="2900" b="0" dirty="0">
                <a:solidFill>
                  <a:schemeClr val="tx1"/>
                </a:solidFill>
              </a:rPr>
              <a:t> </a:t>
            </a:r>
            <a:r>
              <a:rPr lang="en-US" sz="2900" b="0" dirty="0" err="1">
                <a:solidFill>
                  <a:schemeClr val="tx1"/>
                </a:solidFill>
              </a:rPr>
              <a:t>hình</a:t>
            </a:r>
            <a:r>
              <a:rPr lang="en-US" sz="2900" b="0" dirty="0">
                <a:solidFill>
                  <a:schemeClr val="tx1"/>
                </a:solidFill>
              </a:rPr>
              <a:t> 1</a:t>
            </a:r>
            <a:r>
              <a:rPr lang="en-US" sz="2900" b="0" dirty="0" smtClean="0">
                <a:solidFill>
                  <a:schemeClr val="tx1"/>
                </a:solidFill>
              </a:rPr>
              <a:t>)</a:t>
            </a:r>
          </a:p>
          <a:p>
            <a:pPr lvl="1">
              <a:lnSpc>
                <a:spcPct val="120000"/>
              </a:lnSpc>
              <a:buFont typeface="Arial" panose="020B0604020202020204" pitchFamily="34" charset="0"/>
              <a:buChar char="•"/>
            </a:pPr>
            <a:r>
              <a:rPr lang="vi-VN" dirty="0">
                <a:solidFill>
                  <a:schemeClr val="tx1"/>
                </a:solidFill>
              </a:rPr>
              <a:t>Nguyên tắc:</a:t>
            </a:r>
            <a:r>
              <a:rPr lang="vi-VN" b="0" dirty="0">
                <a:solidFill>
                  <a:schemeClr val="tx1"/>
                </a:solidFill>
              </a:rPr>
              <a:t> Kết hợp nhiều cây quyết định thành một "rừng".</a:t>
            </a:r>
          </a:p>
          <a:p>
            <a:pPr lvl="1">
              <a:lnSpc>
                <a:spcPct val="120000"/>
              </a:lnSpc>
              <a:buFont typeface="Arial" panose="020B0604020202020204" pitchFamily="34" charset="0"/>
              <a:buChar char="•"/>
            </a:pPr>
            <a:r>
              <a:rPr lang="vi-VN" dirty="0">
                <a:solidFill>
                  <a:schemeClr val="tx1"/>
                </a:solidFill>
              </a:rPr>
              <a:t>Huấn luyện:</a:t>
            </a:r>
            <a:r>
              <a:rPr lang="vi-VN" b="0" dirty="0">
                <a:solidFill>
                  <a:schemeClr val="tx1"/>
                </a:solidFill>
              </a:rPr>
              <a:t> Mỗi cây đào tạo trên một phần nhỏ của dữ liệu và số lượng ngẫu nhiên các đặc trưng.</a:t>
            </a:r>
          </a:p>
          <a:p>
            <a:pPr lvl="1">
              <a:lnSpc>
                <a:spcPct val="120000"/>
              </a:lnSpc>
              <a:buFont typeface="Arial" panose="020B0604020202020204" pitchFamily="34" charset="0"/>
              <a:buChar char="•"/>
            </a:pPr>
            <a:r>
              <a:rPr lang="vi-VN" dirty="0">
                <a:solidFill>
                  <a:schemeClr val="tx1"/>
                </a:solidFill>
              </a:rPr>
              <a:t>Dự đoán:</a:t>
            </a:r>
            <a:r>
              <a:rPr lang="vi-VN" b="0" dirty="0">
                <a:solidFill>
                  <a:schemeClr val="tx1"/>
                </a:solidFill>
              </a:rPr>
              <a:t> Mỗi cây đưa ra dự đoán riêng và kết quả cuối cùng là sự đa số hoặc trung bình</a:t>
            </a:r>
            <a:r>
              <a:rPr lang="vi-VN" b="0" dirty="0" smtClean="0">
                <a:solidFill>
                  <a:schemeClr val="tx1"/>
                </a:solidFill>
              </a:rPr>
              <a:t>.</a:t>
            </a:r>
            <a:endParaRPr lang="en-US" sz="1600" b="0" dirty="0">
              <a:solidFill>
                <a:schemeClr val="tx1"/>
              </a:solidFill>
            </a:endParaRPr>
          </a:p>
          <a:p>
            <a:pPr marL="0" lvl="0" indent="0">
              <a:buNone/>
            </a:pPr>
            <a:r>
              <a:rPr lang="en-US" sz="2900" b="0" dirty="0" err="1">
                <a:solidFill>
                  <a:schemeClr val="tx1"/>
                </a:solidFill>
              </a:rPr>
              <a:t>XGboost</a:t>
            </a:r>
            <a:r>
              <a:rPr lang="en-US" sz="2900" b="0" dirty="0">
                <a:solidFill>
                  <a:schemeClr val="tx1"/>
                </a:solidFill>
              </a:rPr>
              <a:t> - </a:t>
            </a:r>
            <a:r>
              <a:rPr lang="en-US" sz="2900" b="0" dirty="0" err="1">
                <a:solidFill>
                  <a:schemeClr val="tx1"/>
                </a:solidFill>
              </a:rPr>
              <a:t>một</a:t>
            </a:r>
            <a:r>
              <a:rPr lang="en-US" sz="2900" b="0" dirty="0">
                <a:solidFill>
                  <a:schemeClr val="tx1"/>
                </a:solidFill>
              </a:rPr>
              <a:t> </a:t>
            </a:r>
            <a:r>
              <a:rPr lang="en-US" sz="2900" b="0" dirty="0" err="1">
                <a:solidFill>
                  <a:schemeClr val="tx1"/>
                </a:solidFill>
              </a:rPr>
              <a:t>biến</a:t>
            </a:r>
            <a:r>
              <a:rPr lang="en-US" sz="2900" b="0" dirty="0">
                <a:solidFill>
                  <a:schemeClr val="tx1"/>
                </a:solidFill>
              </a:rPr>
              <a:t> </a:t>
            </a:r>
            <a:r>
              <a:rPr lang="en-US" sz="2900" b="0" dirty="0" err="1">
                <a:solidFill>
                  <a:schemeClr val="tx1"/>
                </a:solidFill>
              </a:rPr>
              <a:t>thể</a:t>
            </a:r>
            <a:r>
              <a:rPr lang="en-US" sz="2900" b="0" dirty="0">
                <a:solidFill>
                  <a:schemeClr val="tx1"/>
                </a:solidFill>
              </a:rPr>
              <a:t> </a:t>
            </a:r>
            <a:r>
              <a:rPr lang="en-US" sz="2900" b="0" dirty="0" err="1">
                <a:solidFill>
                  <a:schemeClr val="tx1"/>
                </a:solidFill>
              </a:rPr>
              <a:t>của</a:t>
            </a:r>
            <a:r>
              <a:rPr lang="en-US" sz="2900" b="0" dirty="0">
                <a:solidFill>
                  <a:schemeClr val="tx1"/>
                </a:solidFill>
              </a:rPr>
              <a:t> </a:t>
            </a:r>
            <a:r>
              <a:rPr lang="en-US" b="0" dirty="0">
                <a:solidFill>
                  <a:schemeClr val="tx1"/>
                </a:solidFill>
              </a:rPr>
              <a:t>Random </a:t>
            </a:r>
            <a:r>
              <a:rPr lang="en-US" b="0" dirty="0" smtClean="0">
                <a:solidFill>
                  <a:schemeClr val="tx1"/>
                </a:solidFill>
              </a:rPr>
              <a:t>Forest </a:t>
            </a:r>
            <a:r>
              <a:rPr lang="en-US" sz="2900" b="0" dirty="0" smtClean="0">
                <a:solidFill>
                  <a:schemeClr val="tx1"/>
                </a:solidFill>
              </a:rPr>
              <a:t>(</a:t>
            </a:r>
            <a:r>
              <a:rPr lang="en-US" sz="2900" b="0" dirty="0" err="1" smtClean="0">
                <a:solidFill>
                  <a:schemeClr val="tx1"/>
                </a:solidFill>
              </a:rPr>
              <a:t>Mô</a:t>
            </a:r>
            <a:r>
              <a:rPr lang="en-US" sz="2900" b="0" dirty="0" smtClean="0">
                <a:solidFill>
                  <a:schemeClr val="tx1"/>
                </a:solidFill>
              </a:rPr>
              <a:t> </a:t>
            </a:r>
            <a:r>
              <a:rPr lang="en-US" sz="2900" b="0" dirty="0" err="1">
                <a:solidFill>
                  <a:schemeClr val="tx1"/>
                </a:solidFill>
              </a:rPr>
              <a:t>hình</a:t>
            </a:r>
            <a:r>
              <a:rPr lang="en-US" sz="2900" b="0" dirty="0">
                <a:solidFill>
                  <a:schemeClr val="tx1"/>
                </a:solidFill>
              </a:rPr>
              <a:t> 2) </a:t>
            </a:r>
            <a:endParaRPr lang="en-US" sz="2900" b="0" dirty="0" smtClean="0">
              <a:solidFill>
                <a:schemeClr val="tx1"/>
              </a:solidFill>
            </a:endParaRPr>
          </a:p>
          <a:p>
            <a:pPr lvl="1">
              <a:lnSpc>
                <a:spcPct val="120000"/>
              </a:lnSpc>
              <a:buFont typeface="Arial" panose="020B0604020202020204" pitchFamily="34" charset="0"/>
              <a:buChar char="•"/>
            </a:pPr>
            <a:r>
              <a:rPr lang="vi-VN" dirty="0">
                <a:solidFill>
                  <a:schemeClr val="tx1"/>
                </a:solidFill>
              </a:rPr>
              <a:t>Nguyên tắc:</a:t>
            </a:r>
            <a:r>
              <a:rPr lang="vi-VN" b="0" dirty="0">
                <a:solidFill>
                  <a:schemeClr val="tx1"/>
                </a:solidFill>
              </a:rPr>
              <a:t> Sử dụng cây quyết định, nhưng tập trung vào cải thiện từng cây theo từng lượt.</a:t>
            </a:r>
          </a:p>
          <a:p>
            <a:pPr lvl="1">
              <a:lnSpc>
                <a:spcPct val="120000"/>
              </a:lnSpc>
              <a:buFont typeface="Arial" panose="020B0604020202020204" pitchFamily="34" charset="0"/>
              <a:buChar char="•"/>
            </a:pPr>
            <a:r>
              <a:rPr lang="vi-VN" dirty="0">
                <a:solidFill>
                  <a:schemeClr val="tx1"/>
                </a:solidFill>
              </a:rPr>
              <a:t>Huấn luyện:</a:t>
            </a:r>
            <a:r>
              <a:rPr lang="vi-VN" b="0" dirty="0">
                <a:solidFill>
                  <a:schemeClr val="tx1"/>
                </a:solidFill>
              </a:rPr>
              <a:t> Bắt đầu với cây đơn giản, sau đó thêm cây mới để giảm sai số dự đoán. Trọng số của cây mới dựa trên sai số của các cây trước đó.</a:t>
            </a:r>
          </a:p>
          <a:p>
            <a:pPr lvl="1">
              <a:lnSpc>
                <a:spcPct val="120000"/>
              </a:lnSpc>
              <a:buFont typeface="Arial" panose="020B0604020202020204" pitchFamily="34" charset="0"/>
              <a:buChar char="•"/>
            </a:pPr>
            <a:r>
              <a:rPr lang="vi-VN" dirty="0">
                <a:solidFill>
                  <a:schemeClr val="tx1"/>
                </a:solidFill>
              </a:rPr>
              <a:t>Dự đoán:</a:t>
            </a:r>
            <a:r>
              <a:rPr lang="vi-VN" b="0" dirty="0">
                <a:solidFill>
                  <a:schemeClr val="tx1"/>
                </a:solidFill>
              </a:rPr>
              <a:t> Kết quả cuối cùng là tổng dự đoán của tất cả các cây, với trọng số tương ứng</a:t>
            </a:r>
          </a:p>
          <a:p>
            <a:pPr marL="0" lvl="0" indent="0">
              <a:buNone/>
            </a:pPr>
            <a:endParaRPr lang="en-US" b="0" dirty="0">
              <a:solidFill>
                <a:schemeClr val="tx1"/>
              </a:solidFill>
            </a:endParaRPr>
          </a:p>
          <a:p>
            <a:pPr marL="338137" lvl="1" indent="0" algn="just">
              <a:spcBef>
                <a:spcPct val="40000"/>
              </a:spcBef>
              <a:buClr>
                <a:srgbClr val="006699"/>
              </a:buClr>
              <a:buNone/>
            </a:pPr>
            <a:endParaRPr lang="en-US" dirty="0"/>
          </a:p>
          <a:p>
            <a:pPr marL="338137" lvl="1" indent="0" algn="just">
              <a:spcBef>
                <a:spcPct val="40000"/>
              </a:spcBef>
              <a:buClr>
                <a:srgbClr val="006699"/>
              </a:buClr>
              <a:buNone/>
            </a:pPr>
            <a:endParaRPr lang="en-US" dirty="0" smtClean="0"/>
          </a:p>
        </p:txBody>
      </p:sp>
      <p:sp>
        <p:nvSpPr>
          <p:cNvPr id="2" name="Slide Number Placeholder 1"/>
          <p:cNvSpPr>
            <a:spLocks noGrp="1"/>
          </p:cNvSpPr>
          <p:nvPr>
            <p:ph type="sldNum" sz="quarter" idx="12"/>
          </p:nvPr>
        </p:nvSpPr>
        <p:spPr/>
        <p:txBody>
          <a:bodyPr/>
          <a:lstStyle/>
          <a:p>
            <a:fld id="{9EA40E5E-19B2-469A-81BC-1F6A517536BE}" type="slidenum">
              <a:rPr lang="en-US" smtClean="0"/>
              <a:pPr/>
              <a:t>12</a:t>
            </a:fld>
            <a:endParaRPr lang="en-US"/>
          </a:p>
        </p:txBody>
      </p:sp>
      <p:sp>
        <p:nvSpPr>
          <p:cNvPr id="5" name="Rectangle 4"/>
          <p:cNvSpPr/>
          <p:nvPr/>
        </p:nvSpPr>
        <p:spPr>
          <a:xfrm>
            <a:off x="7768449" y="5634301"/>
            <a:ext cx="4359976" cy="369332"/>
          </a:xfrm>
          <a:prstGeom prst="rect">
            <a:avLst/>
          </a:prstGeom>
        </p:spPr>
        <p:txBody>
          <a:bodyPr wrap="none">
            <a:spAutoFit/>
          </a:bodyPr>
          <a:lstStyle/>
          <a:p>
            <a:pPr marL="6985" marR="0" indent="-6985" algn="ctr">
              <a:spcBef>
                <a:spcPts val="0"/>
              </a:spcBef>
              <a:spcAft>
                <a:spcPts val="1000"/>
              </a:spcAft>
            </a:pPr>
            <a:r>
              <a:rPr lang="en-US" i="1" dirty="0" err="1" smtClean="0">
                <a:latin typeface="Times New Roman" panose="02020603050405020304" pitchFamily="18" charset="0"/>
                <a:ea typeface="Times New Roman" panose="02020603050405020304" pitchFamily="18" charset="0"/>
              </a:rPr>
              <a:t>Biểu</a:t>
            </a:r>
            <a:r>
              <a:rPr lang="en-US" i="1" dirty="0" smtClean="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đồ</a:t>
            </a:r>
            <a:r>
              <a:rPr lang="en-US"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đánh</a:t>
            </a:r>
            <a:r>
              <a:rPr lang="en-US"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giá</a:t>
            </a:r>
            <a:r>
              <a:rPr lang="en-US"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thuật</a:t>
            </a:r>
            <a:r>
              <a:rPr lang="en-US"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toán</a:t>
            </a:r>
            <a:r>
              <a:rPr lang="en-US" i="1" dirty="0">
                <a:latin typeface="Times New Roman" panose="02020603050405020304" pitchFamily="18" charset="0"/>
                <a:ea typeface="Times New Roman" panose="02020603050405020304" pitchFamily="18" charset="0"/>
              </a:rPr>
              <a:t> </a:t>
            </a:r>
            <a:r>
              <a:rPr lang="en-US" i="1" dirty="0">
                <a:latin typeface="Times New Roman" panose="02020603050405020304" pitchFamily="18" charset="0"/>
                <a:ea typeface="Tahoma" panose="020B0604030504040204" pitchFamily="34" charset="0"/>
                <a:cs typeface="Times New Roman" panose="02020603050405020304" pitchFamily="18" charset="0"/>
              </a:rPr>
              <a:t>Random Forest</a:t>
            </a:r>
            <a:endParaRPr lang="en-US" sz="1050" i="1" dirty="0">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8" name="Picture 7"/>
          <p:cNvPicPr/>
          <p:nvPr/>
        </p:nvPicPr>
        <p:blipFill>
          <a:blip r:embed="rId3"/>
          <a:stretch>
            <a:fillRect/>
          </a:stretch>
        </p:blipFill>
        <p:spPr>
          <a:xfrm>
            <a:off x="7822564" y="2345686"/>
            <a:ext cx="4064636" cy="3038077"/>
          </a:xfrm>
          <a:prstGeom prst="rect">
            <a:avLst/>
          </a:prstGeom>
        </p:spPr>
      </p:pic>
    </p:spTree>
    <p:extLst>
      <p:ext uri="{BB962C8B-B14F-4D97-AF65-F5344CB8AC3E}">
        <p14:creationId xmlns:p14="http://schemas.microsoft.com/office/powerpoint/2010/main" val="715207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dirty="0" err="1"/>
              <a:t>Triển</a:t>
            </a:r>
            <a:r>
              <a:rPr lang="en-US" b="1" dirty="0"/>
              <a:t> </a:t>
            </a:r>
            <a:r>
              <a:rPr lang="en-US" b="1" dirty="0" err="1"/>
              <a:t>khai</a:t>
            </a:r>
            <a:r>
              <a:rPr lang="en-US" b="1" dirty="0"/>
              <a:t> </a:t>
            </a:r>
            <a:r>
              <a:rPr lang="en-US" b="1" dirty="0" err="1"/>
              <a:t>đề</a:t>
            </a:r>
            <a:r>
              <a:rPr lang="en-US" b="1" dirty="0"/>
              <a:t> </a:t>
            </a:r>
            <a:r>
              <a:rPr lang="en-US" b="1" dirty="0" err="1"/>
              <a:t>tài</a:t>
            </a:r>
            <a:r>
              <a:rPr lang="en-US" b="1" dirty="0"/>
              <a:t> </a:t>
            </a:r>
            <a:r>
              <a:rPr lang="en-US" b="1" dirty="0" err="1"/>
              <a:t>tại</a:t>
            </a:r>
            <a:r>
              <a:rPr lang="en-US" b="1" dirty="0"/>
              <a:t> </a:t>
            </a:r>
            <a:r>
              <a:rPr lang="en-US" b="1" dirty="0" err="1"/>
              <a:t>đơn</a:t>
            </a:r>
            <a:r>
              <a:rPr lang="en-US" b="1" dirty="0"/>
              <a:t> </a:t>
            </a:r>
            <a:r>
              <a:rPr lang="en-US" b="1" dirty="0" err="1"/>
              <a:t>vị</a:t>
            </a:r>
            <a:r>
              <a:rPr lang="en-US" b="1" dirty="0"/>
              <a:t> </a:t>
            </a:r>
            <a:r>
              <a:rPr lang="en-US" b="1" dirty="0" err="1"/>
              <a:t>thực</a:t>
            </a:r>
            <a:r>
              <a:rPr lang="en-US" b="1" dirty="0"/>
              <a:t> </a:t>
            </a:r>
            <a:r>
              <a:rPr lang="en-US" b="1" dirty="0" err="1"/>
              <a:t>tập</a:t>
            </a:r>
            <a:endParaRPr lang="en-US" b="1" dirty="0"/>
          </a:p>
        </p:txBody>
      </p:sp>
      <p:sp>
        <p:nvSpPr>
          <p:cNvPr id="13316" name="Rectangle 3"/>
          <p:cNvSpPr>
            <a:spLocks noGrp="1" noChangeArrowheads="1"/>
          </p:cNvSpPr>
          <p:nvPr>
            <p:ph idx="1"/>
          </p:nvPr>
        </p:nvSpPr>
        <p:spPr>
          <a:xfrm>
            <a:off x="449943" y="1190171"/>
            <a:ext cx="7529826" cy="5107992"/>
          </a:xfrm>
        </p:spPr>
        <p:txBody>
          <a:bodyPr>
            <a:normAutofit fontScale="25000" lnSpcReduction="20000"/>
          </a:bodyPr>
          <a:lstStyle/>
          <a:p>
            <a:pPr marL="285750" lvl="0" indent="-285750">
              <a:lnSpc>
                <a:spcPct val="90000"/>
              </a:lnSpc>
              <a:spcBef>
                <a:spcPct val="40000"/>
              </a:spcBef>
              <a:buClr>
                <a:srgbClr val="006699"/>
              </a:buClr>
            </a:pPr>
            <a:r>
              <a:rPr lang="en-US" sz="9600" dirty="0" err="1" smtClean="0"/>
              <a:t>Đánh</a:t>
            </a:r>
            <a:r>
              <a:rPr lang="en-US" sz="9600" dirty="0" smtClean="0"/>
              <a:t> </a:t>
            </a:r>
            <a:r>
              <a:rPr lang="en-US" sz="9600" dirty="0" err="1" smtClean="0"/>
              <a:t>giá</a:t>
            </a:r>
            <a:r>
              <a:rPr lang="en-US" sz="9600" dirty="0" smtClean="0"/>
              <a:t> :</a:t>
            </a:r>
          </a:p>
          <a:p>
            <a:pPr>
              <a:buFont typeface="Arial" panose="020B0604020202020204" pitchFamily="34" charset="0"/>
              <a:buChar char="•"/>
            </a:pPr>
            <a:r>
              <a:rPr lang="vi-VN" sz="8000" b="0" dirty="0">
                <a:solidFill>
                  <a:schemeClr val="tx1"/>
                </a:solidFill>
              </a:rPr>
              <a:t>MSE (Mean Squared Error) trên tập test: đây là chỉ số đo lường sai số bình phương trung bình của model trên tập dữ liệu kiểm tra. Giá trị MSE càng thấp thì model càng chính xác.</a:t>
            </a:r>
          </a:p>
          <a:p>
            <a:pPr>
              <a:buFont typeface="Arial" panose="020B0604020202020204" pitchFamily="34" charset="0"/>
              <a:buChar char="•"/>
            </a:pPr>
            <a:r>
              <a:rPr lang="vi-VN" sz="8000" b="0" dirty="0">
                <a:solidFill>
                  <a:schemeClr val="tx1"/>
                </a:solidFill>
              </a:rPr>
              <a:t>Tỷ lệ dự đoán sai số dưới </a:t>
            </a:r>
            <a:r>
              <a:rPr lang="en-US" sz="8000" b="0" dirty="0" smtClean="0">
                <a:solidFill>
                  <a:schemeClr val="tx1"/>
                </a:solidFill>
              </a:rPr>
              <a:t>7</a:t>
            </a:r>
            <a:r>
              <a:rPr lang="vi-VN" sz="8000" b="0" dirty="0" smtClean="0">
                <a:solidFill>
                  <a:schemeClr val="tx1"/>
                </a:solidFill>
              </a:rPr>
              <a:t> </a:t>
            </a:r>
            <a:r>
              <a:rPr lang="vi-VN" sz="8000" b="0" dirty="0">
                <a:solidFill>
                  <a:schemeClr val="tx1"/>
                </a:solidFill>
              </a:rPr>
              <a:t>triệu VND so với giá thực tế trên tập test: đây là tỷ lệ các dự đoán mà sai số nhỏ hơn </a:t>
            </a:r>
            <a:r>
              <a:rPr lang="en-US" sz="8000" b="0" dirty="0" smtClean="0">
                <a:solidFill>
                  <a:schemeClr val="tx1"/>
                </a:solidFill>
              </a:rPr>
              <a:t>7</a:t>
            </a:r>
            <a:r>
              <a:rPr lang="vi-VN" sz="8000" b="0" dirty="0" smtClean="0">
                <a:solidFill>
                  <a:schemeClr val="tx1"/>
                </a:solidFill>
              </a:rPr>
              <a:t> </a:t>
            </a:r>
            <a:r>
              <a:rPr lang="vi-VN" sz="8000" b="0" dirty="0">
                <a:solidFill>
                  <a:schemeClr val="tx1"/>
                </a:solidFill>
              </a:rPr>
              <a:t>triệu so với giá thực tế. Giá trị càng cao thì model càng chính xác</a:t>
            </a:r>
            <a:r>
              <a:rPr lang="vi-VN" sz="8000" b="0" dirty="0" smtClean="0">
                <a:solidFill>
                  <a:schemeClr val="tx1"/>
                </a:solidFill>
              </a:rPr>
              <a:t>.</a:t>
            </a:r>
            <a:endParaRPr lang="en-US" sz="8000" dirty="0" smtClean="0"/>
          </a:p>
          <a:p>
            <a:pPr marL="285750" lvl="0" indent="-285750">
              <a:lnSpc>
                <a:spcPct val="90000"/>
              </a:lnSpc>
              <a:spcBef>
                <a:spcPct val="40000"/>
              </a:spcBef>
              <a:buClr>
                <a:srgbClr val="006699"/>
              </a:buClr>
            </a:pPr>
            <a:r>
              <a:rPr lang="en-US" sz="9600" dirty="0" smtClean="0"/>
              <a:t>So </a:t>
            </a:r>
            <a:r>
              <a:rPr lang="en-US" sz="9600" dirty="0" err="1" smtClean="0"/>
              <a:t>sánh</a:t>
            </a:r>
            <a:r>
              <a:rPr lang="en-US" sz="9600" dirty="0" smtClean="0"/>
              <a:t> </a:t>
            </a:r>
            <a:r>
              <a:rPr lang="en-US" sz="9600" dirty="0" err="1" smtClean="0"/>
              <a:t>kết</a:t>
            </a:r>
            <a:r>
              <a:rPr lang="en-US" sz="9600" dirty="0" smtClean="0"/>
              <a:t> </a:t>
            </a:r>
            <a:r>
              <a:rPr lang="en-US" sz="9600" dirty="0" err="1" smtClean="0"/>
              <a:t>quả</a:t>
            </a:r>
            <a:r>
              <a:rPr lang="en-US" sz="9600" dirty="0" smtClean="0"/>
              <a:t> </a:t>
            </a:r>
            <a:r>
              <a:rPr lang="en-US" sz="9600" dirty="0"/>
              <a:t>model</a:t>
            </a:r>
            <a:r>
              <a:rPr lang="en-US" sz="9600" dirty="0" smtClean="0"/>
              <a:t>:</a:t>
            </a:r>
          </a:p>
          <a:p>
            <a:pPr>
              <a:lnSpc>
                <a:spcPct val="90000"/>
              </a:lnSpc>
              <a:spcBef>
                <a:spcPct val="40000"/>
              </a:spcBef>
              <a:buClr>
                <a:schemeClr val="tx1"/>
              </a:buClr>
              <a:buFont typeface="Arial" panose="020B0604020202020204" pitchFamily="34" charset="0"/>
              <a:buChar char="•"/>
            </a:pPr>
            <a:r>
              <a:rPr lang="en-US" sz="8000" b="0" dirty="0" err="1">
                <a:solidFill>
                  <a:schemeClr val="tx1"/>
                </a:solidFill>
              </a:rPr>
              <a:t>Mô</a:t>
            </a:r>
            <a:r>
              <a:rPr lang="en-US" sz="8000" b="0" dirty="0">
                <a:solidFill>
                  <a:schemeClr val="tx1"/>
                </a:solidFill>
              </a:rPr>
              <a:t> </a:t>
            </a:r>
            <a:r>
              <a:rPr lang="en-US" sz="8000" b="0" dirty="0" err="1">
                <a:solidFill>
                  <a:schemeClr val="tx1"/>
                </a:solidFill>
              </a:rPr>
              <a:t>hình</a:t>
            </a:r>
            <a:r>
              <a:rPr lang="en-US" sz="8000" b="0" dirty="0">
                <a:solidFill>
                  <a:schemeClr val="tx1"/>
                </a:solidFill>
              </a:rPr>
              <a:t> Random Forest </a:t>
            </a:r>
            <a:r>
              <a:rPr lang="en-US" sz="8000" b="0" dirty="0" err="1">
                <a:solidFill>
                  <a:schemeClr val="tx1"/>
                </a:solidFill>
              </a:rPr>
              <a:t>có</a:t>
            </a:r>
            <a:r>
              <a:rPr lang="en-US" sz="8000" b="0" dirty="0">
                <a:solidFill>
                  <a:schemeClr val="tx1"/>
                </a:solidFill>
              </a:rPr>
              <a:t> MSE </a:t>
            </a:r>
            <a:r>
              <a:rPr lang="en-US" sz="8000" b="0" dirty="0" err="1">
                <a:solidFill>
                  <a:schemeClr val="tx1"/>
                </a:solidFill>
              </a:rPr>
              <a:t>thấp</a:t>
            </a:r>
            <a:r>
              <a:rPr lang="en-US" sz="8000" b="0" dirty="0">
                <a:solidFill>
                  <a:schemeClr val="tx1"/>
                </a:solidFill>
              </a:rPr>
              <a:t> </a:t>
            </a:r>
            <a:r>
              <a:rPr lang="en-US" sz="8000" b="0" dirty="0" err="1">
                <a:solidFill>
                  <a:schemeClr val="tx1"/>
                </a:solidFill>
              </a:rPr>
              <a:t>nhất</a:t>
            </a:r>
            <a:r>
              <a:rPr lang="en-US" sz="8000" b="0" dirty="0">
                <a:solidFill>
                  <a:schemeClr val="tx1"/>
                </a:solidFill>
              </a:rPr>
              <a:t> (280 </a:t>
            </a:r>
            <a:r>
              <a:rPr lang="en-US" sz="8000" b="0" dirty="0" err="1">
                <a:solidFill>
                  <a:schemeClr val="tx1"/>
                </a:solidFill>
              </a:rPr>
              <a:t>triệu</a:t>
            </a:r>
            <a:r>
              <a:rPr lang="en-US" sz="8000" b="0" dirty="0">
                <a:solidFill>
                  <a:schemeClr val="tx1"/>
                </a:solidFill>
              </a:rPr>
              <a:t>), </a:t>
            </a:r>
            <a:r>
              <a:rPr lang="en-US" sz="8000" b="0" dirty="0" err="1">
                <a:solidFill>
                  <a:schemeClr val="tx1"/>
                </a:solidFill>
              </a:rPr>
              <a:t>tỷ</a:t>
            </a:r>
            <a:r>
              <a:rPr lang="en-US" sz="8000" b="0" dirty="0">
                <a:solidFill>
                  <a:schemeClr val="tx1"/>
                </a:solidFill>
              </a:rPr>
              <a:t> </a:t>
            </a:r>
            <a:r>
              <a:rPr lang="en-US" sz="8000" b="0" dirty="0" err="1">
                <a:solidFill>
                  <a:schemeClr val="tx1"/>
                </a:solidFill>
              </a:rPr>
              <a:t>lệ</a:t>
            </a:r>
            <a:r>
              <a:rPr lang="en-US" sz="8000" b="0" dirty="0">
                <a:solidFill>
                  <a:schemeClr val="tx1"/>
                </a:solidFill>
              </a:rPr>
              <a:t> </a:t>
            </a:r>
            <a:r>
              <a:rPr lang="en-US" sz="8000" b="0" dirty="0" err="1">
                <a:solidFill>
                  <a:schemeClr val="tx1"/>
                </a:solidFill>
              </a:rPr>
              <a:t>dự</a:t>
            </a:r>
            <a:r>
              <a:rPr lang="en-US" sz="8000" b="0" dirty="0">
                <a:solidFill>
                  <a:schemeClr val="tx1"/>
                </a:solidFill>
              </a:rPr>
              <a:t> </a:t>
            </a:r>
            <a:r>
              <a:rPr lang="en-US" sz="8000" b="0" dirty="0" err="1">
                <a:solidFill>
                  <a:schemeClr val="tx1"/>
                </a:solidFill>
              </a:rPr>
              <a:t>đoán</a:t>
            </a:r>
            <a:r>
              <a:rPr lang="en-US" sz="8000" b="0" dirty="0">
                <a:solidFill>
                  <a:schemeClr val="tx1"/>
                </a:solidFill>
              </a:rPr>
              <a:t> </a:t>
            </a:r>
            <a:r>
              <a:rPr lang="en-US" sz="8000" b="0" dirty="0" err="1">
                <a:solidFill>
                  <a:schemeClr val="tx1"/>
                </a:solidFill>
              </a:rPr>
              <a:t>chính</a:t>
            </a:r>
            <a:r>
              <a:rPr lang="en-US" sz="8000" b="0" dirty="0">
                <a:solidFill>
                  <a:schemeClr val="tx1"/>
                </a:solidFill>
              </a:rPr>
              <a:t> </a:t>
            </a:r>
            <a:r>
              <a:rPr lang="en-US" sz="8000" b="0" dirty="0" err="1">
                <a:solidFill>
                  <a:schemeClr val="tx1"/>
                </a:solidFill>
              </a:rPr>
              <a:t>xác</a:t>
            </a:r>
            <a:r>
              <a:rPr lang="en-US" sz="8000" b="0" dirty="0">
                <a:solidFill>
                  <a:schemeClr val="tx1"/>
                </a:solidFill>
              </a:rPr>
              <a:t> </a:t>
            </a:r>
            <a:r>
              <a:rPr lang="en-US" sz="8000" b="0" dirty="0" err="1">
                <a:solidFill>
                  <a:schemeClr val="tx1"/>
                </a:solidFill>
              </a:rPr>
              <a:t>cao</a:t>
            </a:r>
            <a:r>
              <a:rPr lang="en-US" sz="8000" b="0" dirty="0">
                <a:solidFill>
                  <a:schemeClr val="tx1"/>
                </a:solidFill>
              </a:rPr>
              <a:t> </a:t>
            </a:r>
            <a:r>
              <a:rPr lang="en-US" sz="8000" b="0" dirty="0" err="1">
                <a:solidFill>
                  <a:schemeClr val="tx1"/>
                </a:solidFill>
              </a:rPr>
              <a:t>nhất</a:t>
            </a:r>
            <a:r>
              <a:rPr lang="en-US" sz="8000" b="0" dirty="0">
                <a:solidFill>
                  <a:schemeClr val="tx1"/>
                </a:solidFill>
              </a:rPr>
              <a:t> (65.2%). </a:t>
            </a:r>
            <a:r>
              <a:rPr lang="en-US" sz="8000" b="0" dirty="0" err="1">
                <a:solidFill>
                  <a:schemeClr val="tx1"/>
                </a:solidFill>
              </a:rPr>
              <a:t>Đây</a:t>
            </a:r>
            <a:r>
              <a:rPr lang="en-US" sz="8000" b="0" dirty="0">
                <a:solidFill>
                  <a:schemeClr val="tx1"/>
                </a:solidFill>
              </a:rPr>
              <a:t> </a:t>
            </a:r>
            <a:r>
              <a:rPr lang="en-US" sz="8000" b="0" dirty="0" err="1">
                <a:solidFill>
                  <a:schemeClr val="tx1"/>
                </a:solidFill>
              </a:rPr>
              <a:t>là</a:t>
            </a:r>
            <a:r>
              <a:rPr lang="en-US" sz="8000" b="0" dirty="0">
                <a:solidFill>
                  <a:schemeClr val="tx1"/>
                </a:solidFill>
              </a:rPr>
              <a:t> model </a:t>
            </a:r>
            <a:r>
              <a:rPr lang="en-US" sz="8000" b="0" dirty="0" err="1" smtClean="0">
                <a:solidFill>
                  <a:schemeClr val="tx1"/>
                </a:solidFill>
              </a:rPr>
              <a:t>tốt</a:t>
            </a:r>
            <a:r>
              <a:rPr lang="en-US" sz="8000" b="0" dirty="0" smtClean="0">
                <a:solidFill>
                  <a:schemeClr val="tx1"/>
                </a:solidFill>
              </a:rPr>
              <a:t>.</a:t>
            </a:r>
            <a:endParaRPr lang="en-US" sz="8000" b="0" dirty="0">
              <a:solidFill>
                <a:schemeClr val="tx1"/>
              </a:solidFill>
            </a:endParaRPr>
          </a:p>
          <a:p>
            <a:pPr>
              <a:lnSpc>
                <a:spcPct val="90000"/>
              </a:lnSpc>
              <a:spcBef>
                <a:spcPct val="40000"/>
              </a:spcBef>
              <a:buClr>
                <a:schemeClr val="tx1"/>
              </a:buClr>
              <a:buFont typeface="Arial" panose="020B0604020202020204" pitchFamily="34" charset="0"/>
              <a:buChar char="•"/>
            </a:pPr>
            <a:r>
              <a:rPr lang="en-US" sz="8000" b="0" dirty="0" err="1">
                <a:solidFill>
                  <a:schemeClr val="tx1"/>
                </a:solidFill>
              </a:rPr>
              <a:t>Mô</a:t>
            </a:r>
            <a:r>
              <a:rPr lang="en-US" sz="8000" b="0" dirty="0">
                <a:solidFill>
                  <a:schemeClr val="tx1"/>
                </a:solidFill>
              </a:rPr>
              <a:t> </a:t>
            </a:r>
            <a:r>
              <a:rPr lang="en-US" sz="8000" b="0" dirty="0" err="1">
                <a:solidFill>
                  <a:schemeClr val="tx1"/>
                </a:solidFill>
              </a:rPr>
              <a:t>hình</a:t>
            </a:r>
            <a:r>
              <a:rPr lang="en-US" sz="8000" b="0" dirty="0">
                <a:solidFill>
                  <a:schemeClr val="tx1"/>
                </a:solidFill>
              </a:rPr>
              <a:t> </a:t>
            </a:r>
            <a:r>
              <a:rPr lang="en-US" sz="8000" b="0" dirty="0" err="1">
                <a:solidFill>
                  <a:schemeClr val="tx1"/>
                </a:solidFill>
              </a:rPr>
              <a:t>hồi</a:t>
            </a:r>
            <a:r>
              <a:rPr lang="en-US" sz="8000" b="0" dirty="0">
                <a:solidFill>
                  <a:schemeClr val="tx1"/>
                </a:solidFill>
              </a:rPr>
              <a:t> </a:t>
            </a:r>
            <a:r>
              <a:rPr lang="en-US" sz="8000" b="0" dirty="0" err="1">
                <a:solidFill>
                  <a:schemeClr val="tx1"/>
                </a:solidFill>
              </a:rPr>
              <a:t>quy</a:t>
            </a:r>
            <a:r>
              <a:rPr lang="en-US" sz="8000" b="0" dirty="0">
                <a:solidFill>
                  <a:schemeClr val="tx1"/>
                </a:solidFill>
              </a:rPr>
              <a:t> </a:t>
            </a:r>
            <a:r>
              <a:rPr lang="en-US" sz="8000" b="0" dirty="0" err="1">
                <a:solidFill>
                  <a:schemeClr val="tx1"/>
                </a:solidFill>
              </a:rPr>
              <a:t>tuyến</a:t>
            </a:r>
            <a:r>
              <a:rPr lang="en-US" sz="8000" b="0" dirty="0">
                <a:solidFill>
                  <a:schemeClr val="tx1"/>
                </a:solidFill>
              </a:rPr>
              <a:t> </a:t>
            </a:r>
            <a:r>
              <a:rPr lang="en-US" sz="8000" b="0" dirty="0" err="1">
                <a:solidFill>
                  <a:schemeClr val="tx1"/>
                </a:solidFill>
              </a:rPr>
              <a:t>tính</a:t>
            </a:r>
            <a:r>
              <a:rPr lang="en-US" sz="8000" b="0" dirty="0">
                <a:solidFill>
                  <a:schemeClr val="tx1"/>
                </a:solidFill>
              </a:rPr>
              <a:t> </a:t>
            </a:r>
            <a:r>
              <a:rPr lang="en-US" sz="8000" b="0" dirty="0" err="1">
                <a:solidFill>
                  <a:schemeClr val="tx1"/>
                </a:solidFill>
              </a:rPr>
              <a:t>có</a:t>
            </a:r>
            <a:r>
              <a:rPr lang="en-US" sz="8000" b="0" dirty="0">
                <a:solidFill>
                  <a:schemeClr val="tx1"/>
                </a:solidFill>
              </a:rPr>
              <a:t> MSE </a:t>
            </a:r>
            <a:r>
              <a:rPr lang="en-US" sz="8000" b="0" dirty="0" err="1">
                <a:solidFill>
                  <a:schemeClr val="tx1"/>
                </a:solidFill>
              </a:rPr>
              <a:t>cao</a:t>
            </a:r>
            <a:r>
              <a:rPr lang="en-US" sz="8000" b="0" dirty="0">
                <a:solidFill>
                  <a:schemeClr val="tx1"/>
                </a:solidFill>
              </a:rPr>
              <a:t> </a:t>
            </a:r>
            <a:r>
              <a:rPr lang="en-US" sz="8000" b="0" dirty="0" err="1">
                <a:solidFill>
                  <a:schemeClr val="tx1"/>
                </a:solidFill>
              </a:rPr>
              <a:t>nhất</a:t>
            </a:r>
            <a:r>
              <a:rPr lang="en-US" sz="8000" b="0" dirty="0">
                <a:solidFill>
                  <a:schemeClr val="tx1"/>
                </a:solidFill>
              </a:rPr>
              <a:t> (</a:t>
            </a:r>
            <a:r>
              <a:rPr lang="en-US" sz="8000" b="0" dirty="0" smtClean="0">
                <a:solidFill>
                  <a:schemeClr val="tx1"/>
                </a:solidFill>
              </a:rPr>
              <a:t>624 </a:t>
            </a:r>
            <a:r>
              <a:rPr lang="en-US" sz="8000" b="0" dirty="0" err="1">
                <a:solidFill>
                  <a:schemeClr val="tx1"/>
                </a:solidFill>
              </a:rPr>
              <a:t>triệu</a:t>
            </a:r>
            <a:r>
              <a:rPr lang="en-US" sz="8000" b="0" dirty="0">
                <a:solidFill>
                  <a:schemeClr val="tx1"/>
                </a:solidFill>
              </a:rPr>
              <a:t>), </a:t>
            </a:r>
            <a:r>
              <a:rPr lang="en-US" sz="8000" b="0" dirty="0" err="1">
                <a:solidFill>
                  <a:schemeClr val="tx1"/>
                </a:solidFill>
              </a:rPr>
              <a:t>tỷ</a:t>
            </a:r>
            <a:r>
              <a:rPr lang="en-US" sz="8000" b="0" dirty="0">
                <a:solidFill>
                  <a:schemeClr val="tx1"/>
                </a:solidFill>
              </a:rPr>
              <a:t> </a:t>
            </a:r>
            <a:r>
              <a:rPr lang="en-US" sz="8000" b="0" dirty="0" err="1">
                <a:solidFill>
                  <a:schemeClr val="tx1"/>
                </a:solidFill>
              </a:rPr>
              <a:t>lệ</a:t>
            </a:r>
            <a:r>
              <a:rPr lang="en-US" sz="8000" b="0" dirty="0">
                <a:solidFill>
                  <a:schemeClr val="tx1"/>
                </a:solidFill>
              </a:rPr>
              <a:t> </a:t>
            </a:r>
            <a:r>
              <a:rPr lang="en-US" sz="8000" b="0" dirty="0" err="1">
                <a:solidFill>
                  <a:schemeClr val="tx1"/>
                </a:solidFill>
              </a:rPr>
              <a:t>dự</a:t>
            </a:r>
            <a:r>
              <a:rPr lang="en-US" sz="8000" b="0" dirty="0">
                <a:solidFill>
                  <a:schemeClr val="tx1"/>
                </a:solidFill>
              </a:rPr>
              <a:t> </a:t>
            </a:r>
            <a:r>
              <a:rPr lang="en-US" sz="8000" b="0" dirty="0" err="1">
                <a:solidFill>
                  <a:schemeClr val="tx1"/>
                </a:solidFill>
              </a:rPr>
              <a:t>đoán</a:t>
            </a:r>
            <a:r>
              <a:rPr lang="en-US" sz="8000" b="0" dirty="0">
                <a:solidFill>
                  <a:schemeClr val="tx1"/>
                </a:solidFill>
              </a:rPr>
              <a:t> </a:t>
            </a:r>
            <a:r>
              <a:rPr lang="en-US" sz="8000" b="0" dirty="0" err="1">
                <a:solidFill>
                  <a:schemeClr val="tx1"/>
                </a:solidFill>
              </a:rPr>
              <a:t>sai</a:t>
            </a:r>
            <a:r>
              <a:rPr lang="en-US" sz="8000" b="0" dirty="0">
                <a:solidFill>
                  <a:schemeClr val="tx1"/>
                </a:solidFill>
              </a:rPr>
              <a:t> </a:t>
            </a:r>
            <a:r>
              <a:rPr lang="en-US" sz="8000" b="0" dirty="0" err="1">
                <a:solidFill>
                  <a:schemeClr val="tx1"/>
                </a:solidFill>
              </a:rPr>
              <a:t>số</a:t>
            </a:r>
            <a:r>
              <a:rPr lang="en-US" sz="8000" b="0" dirty="0">
                <a:solidFill>
                  <a:schemeClr val="tx1"/>
                </a:solidFill>
              </a:rPr>
              <a:t> </a:t>
            </a:r>
            <a:r>
              <a:rPr lang="en-US" sz="8000" b="0" dirty="0" err="1">
                <a:solidFill>
                  <a:schemeClr val="tx1"/>
                </a:solidFill>
              </a:rPr>
              <a:t>nhỏ</a:t>
            </a:r>
            <a:r>
              <a:rPr lang="en-US" sz="8000" b="0" dirty="0">
                <a:solidFill>
                  <a:schemeClr val="tx1"/>
                </a:solidFill>
              </a:rPr>
              <a:t> </a:t>
            </a:r>
            <a:r>
              <a:rPr lang="en-US" sz="8000" b="0" dirty="0" err="1">
                <a:solidFill>
                  <a:schemeClr val="tx1"/>
                </a:solidFill>
              </a:rPr>
              <a:t>nhất</a:t>
            </a:r>
            <a:r>
              <a:rPr lang="en-US" sz="8000" b="0" dirty="0">
                <a:solidFill>
                  <a:schemeClr val="tx1"/>
                </a:solidFill>
              </a:rPr>
              <a:t> (</a:t>
            </a:r>
            <a:r>
              <a:rPr lang="en-US" sz="8000" b="0" dirty="0" smtClean="0">
                <a:solidFill>
                  <a:schemeClr val="tx1"/>
                </a:solidFill>
              </a:rPr>
              <a:t>36.6%). </a:t>
            </a:r>
            <a:r>
              <a:rPr lang="en-US" sz="8000" b="0" dirty="0" err="1">
                <a:solidFill>
                  <a:schemeClr val="tx1"/>
                </a:solidFill>
              </a:rPr>
              <a:t>Đây</a:t>
            </a:r>
            <a:r>
              <a:rPr lang="en-US" sz="8000" b="0" dirty="0">
                <a:solidFill>
                  <a:schemeClr val="tx1"/>
                </a:solidFill>
              </a:rPr>
              <a:t> </a:t>
            </a:r>
            <a:r>
              <a:rPr lang="en-US" sz="8000" b="0" dirty="0" err="1">
                <a:solidFill>
                  <a:schemeClr val="tx1"/>
                </a:solidFill>
              </a:rPr>
              <a:t>là</a:t>
            </a:r>
            <a:r>
              <a:rPr lang="en-US" sz="8000" b="0" dirty="0">
                <a:solidFill>
                  <a:schemeClr val="tx1"/>
                </a:solidFill>
              </a:rPr>
              <a:t> model </a:t>
            </a:r>
            <a:r>
              <a:rPr lang="en-US" sz="8000" b="0" dirty="0" err="1">
                <a:solidFill>
                  <a:schemeClr val="tx1"/>
                </a:solidFill>
              </a:rPr>
              <a:t>kém</a:t>
            </a:r>
            <a:r>
              <a:rPr lang="en-US" sz="8000" b="0" dirty="0">
                <a:solidFill>
                  <a:schemeClr val="tx1"/>
                </a:solidFill>
              </a:rPr>
              <a:t> </a:t>
            </a:r>
            <a:r>
              <a:rPr lang="en-US" sz="8000" b="0" dirty="0" err="1">
                <a:solidFill>
                  <a:schemeClr val="tx1"/>
                </a:solidFill>
              </a:rPr>
              <a:t>chính</a:t>
            </a:r>
            <a:r>
              <a:rPr lang="en-US" sz="8000" b="0" dirty="0">
                <a:solidFill>
                  <a:schemeClr val="tx1"/>
                </a:solidFill>
              </a:rPr>
              <a:t> </a:t>
            </a:r>
            <a:r>
              <a:rPr lang="en-US" sz="8000" b="0" dirty="0" err="1">
                <a:solidFill>
                  <a:schemeClr val="tx1"/>
                </a:solidFill>
              </a:rPr>
              <a:t>xác</a:t>
            </a:r>
            <a:r>
              <a:rPr lang="en-US" sz="8000" b="0" dirty="0">
                <a:solidFill>
                  <a:schemeClr val="tx1"/>
                </a:solidFill>
              </a:rPr>
              <a:t> </a:t>
            </a:r>
            <a:r>
              <a:rPr lang="en-US" sz="8000" b="0" dirty="0" smtClean="0">
                <a:solidFill>
                  <a:schemeClr val="tx1"/>
                </a:solidFill>
              </a:rPr>
              <a:t>.</a:t>
            </a:r>
            <a:endParaRPr lang="en-US" sz="8000" b="0" dirty="0">
              <a:solidFill>
                <a:schemeClr val="tx1"/>
              </a:solidFill>
            </a:endParaRPr>
          </a:p>
          <a:p>
            <a:pPr lvl="0">
              <a:lnSpc>
                <a:spcPct val="90000"/>
              </a:lnSpc>
              <a:spcBef>
                <a:spcPct val="40000"/>
              </a:spcBef>
              <a:buClr>
                <a:schemeClr val="tx1"/>
              </a:buClr>
              <a:buFont typeface="Wingdings" panose="05000000000000000000" pitchFamily="2" charset="2"/>
              <a:buChar char="Ø"/>
            </a:pPr>
            <a:r>
              <a:rPr lang="vi-VN" sz="8000" b="0" dirty="0">
                <a:solidFill>
                  <a:schemeClr val="tx1"/>
                </a:solidFill>
              </a:rPr>
              <a:t>Như vậy, có thể thấy mô hình Random Forest mang lại kết quả dự đoán giá xe tốt nhất, vượt trội hơn so với các mô hình hồi quy tuyến tính và đa thức. Bạn nên lựa chọn mô hình Random Forest để triển khai ứng dụng dự đoán giá xe.</a:t>
            </a:r>
            <a:endParaRPr lang="en-US" sz="8000" dirty="0">
              <a:solidFill>
                <a:schemeClr val="tx1"/>
              </a:solidFill>
            </a:endParaRPr>
          </a:p>
          <a:p>
            <a:pPr marL="0" indent="0">
              <a:buNone/>
            </a:pPr>
            <a:endParaRPr lang="vi-VN" b="0" dirty="0">
              <a:solidFill>
                <a:schemeClr val="tx1"/>
              </a:solidFill>
            </a:endParaRPr>
          </a:p>
          <a:p>
            <a:pPr marL="566737" lvl="2" indent="0" algn="just">
              <a:lnSpc>
                <a:spcPct val="120000"/>
              </a:lnSpc>
              <a:spcBef>
                <a:spcPct val="40000"/>
              </a:spcBef>
              <a:buClr>
                <a:srgbClr val="006699"/>
              </a:buClr>
              <a:buNone/>
            </a:pPr>
            <a:r>
              <a:rPr lang="en-US" sz="2500" dirty="0" smtClean="0">
                <a:latin typeface="Times New Roman" panose="02020603050405020304" pitchFamily="18" charset="0"/>
              </a:rPr>
              <a:t> </a:t>
            </a:r>
            <a:r>
              <a:rPr lang="en-US" dirty="0" smtClean="0"/>
              <a:t>	</a:t>
            </a:r>
            <a:endParaRPr lang="en-US" dirty="0"/>
          </a:p>
        </p:txBody>
      </p:sp>
      <p:sp>
        <p:nvSpPr>
          <p:cNvPr id="2" name="Slide Number Placeholder 1"/>
          <p:cNvSpPr>
            <a:spLocks noGrp="1"/>
          </p:cNvSpPr>
          <p:nvPr>
            <p:ph type="sldNum" sz="quarter" idx="12"/>
          </p:nvPr>
        </p:nvSpPr>
        <p:spPr/>
        <p:txBody>
          <a:bodyPr/>
          <a:lstStyle/>
          <a:p>
            <a:fld id="{9EA40E5E-19B2-469A-81BC-1F6A517536BE}" type="slidenum">
              <a:rPr lang="en-US" smtClean="0"/>
              <a:pPr/>
              <a:t>13</a:t>
            </a:fld>
            <a:endParaRPr lang="en-US"/>
          </a:p>
        </p:txBody>
      </p:sp>
      <p:sp>
        <p:nvSpPr>
          <p:cNvPr id="11" name="TextBox 10"/>
          <p:cNvSpPr txBox="1"/>
          <p:nvPr/>
        </p:nvSpPr>
        <p:spPr>
          <a:xfrm>
            <a:off x="8741205" y="3623459"/>
            <a:ext cx="2724280" cy="323165"/>
          </a:xfrm>
          <a:prstGeom prst="rect">
            <a:avLst/>
          </a:prstGeom>
          <a:noFill/>
        </p:spPr>
        <p:txBody>
          <a:bodyPr wrap="square" rtlCol="0">
            <a:spAutoFit/>
          </a:bodyPr>
          <a:lstStyle/>
          <a:p>
            <a:r>
              <a:rPr lang="en-US" sz="1500" i="1" dirty="0" err="1" smtClean="0">
                <a:latin typeface="Times New Roman" panose="02020603050405020304" pitchFamily="18" charset="0"/>
                <a:cs typeface="Times New Roman" panose="02020603050405020304" pitchFamily="18" charset="0"/>
              </a:rPr>
              <a:t>Biểu</a:t>
            </a:r>
            <a:r>
              <a:rPr lang="en-US" sz="1500" i="1" dirty="0" smtClean="0">
                <a:latin typeface="Times New Roman" panose="02020603050405020304" pitchFamily="18" charset="0"/>
                <a:cs typeface="Times New Roman" panose="02020603050405020304" pitchFamily="18" charset="0"/>
              </a:rPr>
              <a:t> </a:t>
            </a:r>
            <a:r>
              <a:rPr lang="en-US" sz="1500" i="1" dirty="0" err="1" smtClean="0">
                <a:latin typeface="Times New Roman" panose="02020603050405020304" pitchFamily="18" charset="0"/>
                <a:cs typeface="Times New Roman" panose="02020603050405020304" pitchFamily="18" charset="0"/>
              </a:rPr>
              <a:t>đồ</a:t>
            </a:r>
            <a:r>
              <a:rPr lang="en-US" sz="1500" i="1" dirty="0" smtClean="0">
                <a:latin typeface="Times New Roman" panose="02020603050405020304" pitchFamily="18" charset="0"/>
                <a:cs typeface="Times New Roman" panose="02020603050405020304" pitchFamily="18" charset="0"/>
              </a:rPr>
              <a:t> so </a:t>
            </a:r>
            <a:r>
              <a:rPr lang="en-US" sz="1500" i="1" dirty="0" err="1" smtClean="0">
                <a:latin typeface="Times New Roman" panose="02020603050405020304" pitchFamily="18" charset="0"/>
                <a:cs typeface="Times New Roman" panose="02020603050405020304" pitchFamily="18" charset="0"/>
              </a:rPr>
              <a:t>sánh</a:t>
            </a:r>
            <a:r>
              <a:rPr lang="en-US" sz="1500" i="1" dirty="0" smtClean="0">
                <a:latin typeface="Times New Roman" panose="02020603050405020304" pitchFamily="18" charset="0"/>
                <a:cs typeface="Times New Roman" panose="02020603050405020304" pitchFamily="18" charset="0"/>
              </a:rPr>
              <a:t> </a:t>
            </a:r>
            <a:r>
              <a:rPr lang="en-US" sz="1500" i="1" dirty="0" err="1" smtClean="0">
                <a:latin typeface="Times New Roman" panose="02020603050405020304" pitchFamily="18" charset="0"/>
                <a:cs typeface="Times New Roman" panose="02020603050405020304" pitchFamily="18" charset="0"/>
              </a:rPr>
              <a:t>giá</a:t>
            </a:r>
            <a:r>
              <a:rPr lang="en-US" sz="1500" i="1" dirty="0" smtClean="0">
                <a:latin typeface="Times New Roman" panose="02020603050405020304" pitchFamily="18" charset="0"/>
                <a:cs typeface="Times New Roman" panose="02020603050405020304" pitchFamily="18" charset="0"/>
              </a:rPr>
              <a:t> </a:t>
            </a:r>
            <a:r>
              <a:rPr lang="en-US" sz="1500" i="1" dirty="0" err="1" smtClean="0">
                <a:latin typeface="Times New Roman" panose="02020603050405020304" pitchFamily="18" charset="0"/>
                <a:cs typeface="Times New Roman" panose="02020603050405020304" pitchFamily="18" charset="0"/>
              </a:rPr>
              <a:t>trị</a:t>
            </a:r>
            <a:r>
              <a:rPr lang="en-US" sz="1500" i="1" dirty="0" smtClean="0">
                <a:latin typeface="Times New Roman" panose="02020603050405020304" pitchFamily="18" charset="0"/>
                <a:cs typeface="Times New Roman" panose="02020603050405020304" pitchFamily="18" charset="0"/>
              </a:rPr>
              <a:t> </a:t>
            </a:r>
            <a:r>
              <a:rPr lang="en-US" sz="1500" i="1" dirty="0" err="1" smtClean="0">
                <a:latin typeface="Times New Roman" panose="02020603050405020304" pitchFamily="18" charset="0"/>
                <a:cs typeface="Times New Roman" panose="02020603050405020304" pitchFamily="18" charset="0"/>
              </a:rPr>
              <a:t>MSE_test</a:t>
            </a:r>
            <a:endParaRPr lang="en-US" sz="1500" i="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9180122" y="6136580"/>
            <a:ext cx="2285363" cy="323165"/>
          </a:xfrm>
          <a:prstGeom prst="rect">
            <a:avLst/>
          </a:prstGeom>
          <a:noFill/>
        </p:spPr>
        <p:txBody>
          <a:bodyPr wrap="square" rtlCol="0">
            <a:spAutoFit/>
          </a:bodyPr>
          <a:lstStyle/>
          <a:p>
            <a:r>
              <a:rPr lang="en-US" sz="1500" i="1" dirty="0" err="1" smtClean="0">
                <a:latin typeface="Times New Roman" panose="02020603050405020304" pitchFamily="18" charset="0"/>
                <a:cs typeface="Times New Roman" panose="02020603050405020304" pitchFamily="18" charset="0"/>
              </a:rPr>
              <a:t>Biểu</a:t>
            </a:r>
            <a:r>
              <a:rPr lang="en-US" sz="1500" i="1" dirty="0" smtClean="0">
                <a:latin typeface="Times New Roman" panose="02020603050405020304" pitchFamily="18" charset="0"/>
                <a:cs typeface="Times New Roman" panose="02020603050405020304" pitchFamily="18" charset="0"/>
              </a:rPr>
              <a:t> </a:t>
            </a:r>
            <a:r>
              <a:rPr lang="en-US" sz="1500" i="1" dirty="0" err="1" smtClean="0">
                <a:latin typeface="Times New Roman" panose="02020603050405020304" pitchFamily="18" charset="0"/>
                <a:cs typeface="Times New Roman" panose="02020603050405020304" pitchFamily="18" charset="0"/>
              </a:rPr>
              <a:t>đồ</a:t>
            </a:r>
            <a:r>
              <a:rPr lang="en-US" sz="1500" i="1" dirty="0" smtClean="0">
                <a:latin typeface="Times New Roman" panose="02020603050405020304" pitchFamily="18" charset="0"/>
                <a:cs typeface="Times New Roman" panose="02020603050405020304" pitchFamily="18" charset="0"/>
              </a:rPr>
              <a:t> so </a:t>
            </a:r>
            <a:r>
              <a:rPr lang="en-US" sz="1500" i="1" dirty="0" err="1" smtClean="0">
                <a:latin typeface="Times New Roman" panose="02020603050405020304" pitchFamily="18" charset="0"/>
                <a:cs typeface="Times New Roman" panose="02020603050405020304" pitchFamily="18" charset="0"/>
              </a:rPr>
              <a:t>sánh</a:t>
            </a:r>
            <a:r>
              <a:rPr lang="en-US" sz="1500" i="1" dirty="0" smtClean="0">
                <a:latin typeface="Times New Roman" panose="02020603050405020304" pitchFamily="18" charset="0"/>
                <a:cs typeface="Times New Roman" panose="02020603050405020304" pitchFamily="18" charset="0"/>
              </a:rPr>
              <a:t> </a:t>
            </a:r>
            <a:r>
              <a:rPr lang="en-US" sz="1500" i="1" dirty="0" err="1" smtClean="0">
                <a:latin typeface="Times New Roman" panose="02020603050405020304" pitchFamily="18" charset="0"/>
                <a:cs typeface="Times New Roman" panose="02020603050405020304" pitchFamily="18" charset="0"/>
              </a:rPr>
              <a:t>tỉ</a:t>
            </a:r>
            <a:r>
              <a:rPr lang="en-US" sz="1500" i="1" dirty="0" smtClean="0">
                <a:latin typeface="Times New Roman" panose="02020603050405020304" pitchFamily="18" charset="0"/>
                <a:cs typeface="Times New Roman" panose="02020603050405020304" pitchFamily="18" charset="0"/>
              </a:rPr>
              <a:t> </a:t>
            </a:r>
            <a:r>
              <a:rPr lang="en-US" sz="1500" i="1" dirty="0" err="1" smtClean="0">
                <a:latin typeface="Times New Roman" panose="02020603050405020304" pitchFamily="18" charset="0"/>
                <a:cs typeface="Times New Roman" panose="02020603050405020304" pitchFamily="18" charset="0"/>
              </a:rPr>
              <a:t>lệ</a:t>
            </a:r>
            <a:r>
              <a:rPr lang="en-US" sz="1500" i="1" dirty="0" smtClean="0">
                <a:latin typeface="Times New Roman" panose="02020603050405020304" pitchFamily="18" charset="0"/>
                <a:cs typeface="Times New Roman" panose="02020603050405020304" pitchFamily="18" charset="0"/>
              </a:rPr>
              <a:t>  </a:t>
            </a:r>
            <a:endParaRPr lang="en-US" sz="1500" i="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154955" y="1278221"/>
            <a:ext cx="3310530" cy="2204926"/>
          </a:xfrm>
          <a:prstGeom prst="rect">
            <a:avLst/>
          </a:prstGeom>
        </p:spPr>
      </p:pic>
      <p:pic>
        <p:nvPicPr>
          <p:cNvPr id="5" name="Picture 4"/>
          <p:cNvPicPr>
            <a:picLocks noChangeAspect="1"/>
          </p:cNvPicPr>
          <p:nvPr/>
        </p:nvPicPr>
        <p:blipFill>
          <a:blip r:embed="rId4"/>
          <a:stretch>
            <a:fillRect/>
          </a:stretch>
        </p:blipFill>
        <p:spPr>
          <a:xfrm>
            <a:off x="8154955" y="3955765"/>
            <a:ext cx="3310530" cy="2185454"/>
          </a:xfrm>
          <a:prstGeom prst="rect">
            <a:avLst/>
          </a:prstGeom>
        </p:spPr>
      </p:pic>
    </p:spTree>
    <p:extLst>
      <p:ext uri="{BB962C8B-B14F-4D97-AF65-F5344CB8AC3E}">
        <p14:creationId xmlns:p14="http://schemas.microsoft.com/office/powerpoint/2010/main" val="2222784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dirty="0" err="1"/>
              <a:t>Triển</a:t>
            </a:r>
            <a:r>
              <a:rPr lang="en-US" b="1" dirty="0"/>
              <a:t> </a:t>
            </a:r>
            <a:r>
              <a:rPr lang="en-US" b="1" dirty="0" err="1"/>
              <a:t>khai</a:t>
            </a:r>
            <a:r>
              <a:rPr lang="en-US" b="1" dirty="0"/>
              <a:t> </a:t>
            </a:r>
            <a:r>
              <a:rPr lang="en-US" b="1" dirty="0" err="1"/>
              <a:t>đề</a:t>
            </a:r>
            <a:r>
              <a:rPr lang="en-US" b="1" dirty="0"/>
              <a:t> </a:t>
            </a:r>
            <a:r>
              <a:rPr lang="en-US" b="1" dirty="0" err="1"/>
              <a:t>tài</a:t>
            </a:r>
            <a:r>
              <a:rPr lang="en-US" b="1" dirty="0"/>
              <a:t> </a:t>
            </a:r>
            <a:r>
              <a:rPr lang="en-US" b="1" dirty="0" err="1"/>
              <a:t>tại</a:t>
            </a:r>
            <a:r>
              <a:rPr lang="en-US" b="1" dirty="0"/>
              <a:t> </a:t>
            </a:r>
            <a:r>
              <a:rPr lang="en-US" b="1" dirty="0" err="1"/>
              <a:t>đơn</a:t>
            </a:r>
            <a:r>
              <a:rPr lang="en-US" b="1" dirty="0"/>
              <a:t> </a:t>
            </a:r>
            <a:r>
              <a:rPr lang="en-US" b="1" dirty="0" err="1"/>
              <a:t>vị</a:t>
            </a:r>
            <a:r>
              <a:rPr lang="en-US" b="1" dirty="0"/>
              <a:t> </a:t>
            </a:r>
            <a:r>
              <a:rPr lang="en-US" b="1" dirty="0" err="1"/>
              <a:t>thực</a:t>
            </a:r>
            <a:r>
              <a:rPr lang="en-US" b="1" dirty="0"/>
              <a:t> </a:t>
            </a:r>
            <a:r>
              <a:rPr lang="en-US" b="1" dirty="0" err="1"/>
              <a:t>tập</a:t>
            </a:r>
            <a:endParaRPr lang="en-US" b="1" dirty="0"/>
          </a:p>
        </p:txBody>
      </p:sp>
      <p:sp>
        <p:nvSpPr>
          <p:cNvPr id="13316" name="Rectangle 3"/>
          <p:cNvSpPr>
            <a:spLocks noGrp="1" noChangeArrowheads="1"/>
          </p:cNvSpPr>
          <p:nvPr>
            <p:ph idx="1"/>
          </p:nvPr>
        </p:nvSpPr>
        <p:spPr>
          <a:xfrm>
            <a:off x="449943" y="1190171"/>
            <a:ext cx="7247812" cy="5107992"/>
          </a:xfrm>
        </p:spPr>
        <p:txBody>
          <a:bodyPr>
            <a:normAutofit/>
          </a:bodyPr>
          <a:lstStyle/>
          <a:p>
            <a:pPr marL="285750" lvl="0" indent="-285750">
              <a:lnSpc>
                <a:spcPct val="90000"/>
              </a:lnSpc>
              <a:spcBef>
                <a:spcPct val="40000"/>
              </a:spcBef>
              <a:buClr>
                <a:srgbClr val="006699"/>
              </a:buClr>
            </a:pPr>
            <a:r>
              <a:rPr lang="en-US" sz="2400" dirty="0" err="1"/>
              <a:t>Quá</a:t>
            </a:r>
            <a:r>
              <a:rPr lang="en-US" sz="2400" dirty="0"/>
              <a:t> </a:t>
            </a:r>
            <a:r>
              <a:rPr lang="en-US" sz="2400" dirty="0" err="1"/>
              <a:t>trình</a:t>
            </a:r>
            <a:r>
              <a:rPr lang="en-US" sz="2400" dirty="0"/>
              <a:t> </a:t>
            </a:r>
            <a:r>
              <a:rPr lang="en-US" sz="2400" dirty="0" err="1"/>
              <a:t>triển</a:t>
            </a:r>
            <a:r>
              <a:rPr lang="en-US" sz="2400" dirty="0"/>
              <a:t> </a:t>
            </a:r>
            <a:r>
              <a:rPr lang="en-US" sz="2400" dirty="0" err="1"/>
              <a:t>khai</a:t>
            </a:r>
            <a:r>
              <a:rPr lang="en-US" sz="2400" dirty="0"/>
              <a:t> :</a:t>
            </a:r>
          </a:p>
          <a:p>
            <a:pPr marL="623887" lvl="1" indent="-285750" algn="just">
              <a:lnSpc>
                <a:spcPct val="120000"/>
              </a:lnSpc>
              <a:spcBef>
                <a:spcPct val="40000"/>
              </a:spcBef>
              <a:buClr>
                <a:srgbClr val="006699"/>
              </a:buClr>
            </a:pPr>
            <a:r>
              <a:rPr lang="en-US" sz="1600" dirty="0" err="1"/>
              <a:t>Trong</a:t>
            </a:r>
            <a:r>
              <a:rPr lang="en-US" sz="1600" dirty="0"/>
              <a:t> </a:t>
            </a:r>
            <a:r>
              <a:rPr lang="en-US" sz="1600" dirty="0" err="1"/>
              <a:t>quá</a:t>
            </a:r>
            <a:r>
              <a:rPr lang="en-US" sz="1600" dirty="0"/>
              <a:t> </a:t>
            </a:r>
            <a:r>
              <a:rPr lang="en-US" sz="1600" dirty="0" err="1"/>
              <a:t>trình</a:t>
            </a:r>
            <a:r>
              <a:rPr lang="en-US" sz="1600" dirty="0"/>
              <a:t> </a:t>
            </a:r>
            <a:r>
              <a:rPr lang="en-US" sz="1600" dirty="0" err="1"/>
              <a:t>triển</a:t>
            </a:r>
            <a:r>
              <a:rPr lang="en-US" sz="1600" dirty="0"/>
              <a:t> </a:t>
            </a:r>
            <a:r>
              <a:rPr lang="en-US" sz="1600" dirty="0" err="1"/>
              <a:t>khai</a:t>
            </a:r>
            <a:r>
              <a:rPr lang="en-US" sz="1600" dirty="0"/>
              <a:t>, </a:t>
            </a:r>
            <a:r>
              <a:rPr lang="en-US" sz="1600" dirty="0" err="1"/>
              <a:t>sau</a:t>
            </a:r>
            <a:r>
              <a:rPr lang="en-US" sz="1600" dirty="0"/>
              <a:t> </a:t>
            </a:r>
            <a:r>
              <a:rPr lang="en-US" sz="1600" dirty="0" err="1"/>
              <a:t>khi</a:t>
            </a:r>
            <a:r>
              <a:rPr lang="en-US" sz="1600" dirty="0"/>
              <a:t> </a:t>
            </a:r>
            <a:r>
              <a:rPr lang="en-US" sz="1600" dirty="0" err="1"/>
              <a:t>chúng</a:t>
            </a:r>
            <a:r>
              <a:rPr lang="en-US" sz="1600" dirty="0"/>
              <a:t> ta </a:t>
            </a:r>
            <a:r>
              <a:rPr lang="en-US" sz="1600" dirty="0" err="1"/>
              <a:t>đã</a:t>
            </a:r>
            <a:r>
              <a:rPr lang="en-US" sz="1600" dirty="0"/>
              <a:t> </a:t>
            </a:r>
            <a:r>
              <a:rPr lang="en-US" sz="1600" dirty="0" err="1"/>
              <a:t>huấn</a:t>
            </a:r>
            <a:r>
              <a:rPr lang="en-US" sz="1600" dirty="0"/>
              <a:t> </a:t>
            </a:r>
            <a:r>
              <a:rPr lang="en-US" sz="1600" dirty="0" err="1"/>
              <a:t>luyện</a:t>
            </a:r>
            <a:r>
              <a:rPr lang="en-US" sz="1600" dirty="0"/>
              <a:t> </a:t>
            </a:r>
            <a:r>
              <a:rPr lang="en-US" sz="1600" dirty="0" err="1"/>
              <a:t>mô</a:t>
            </a:r>
            <a:r>
              <a:rPr lang="en-US" sz="1600" dirty="0"/>
              <a:t> </a:t>
            </a:r>
            <a:r>
              <a:rPr lang="en-US" sz="1600" dirty="0" err="1"/>
              <a:t>hình</a:t>
            </a:r>
            <a:r>
              <a:rPr lang="en-US" sz="1600" dirty="0"/>
              <a:t> </a:t>
            </a:r>
            <a:r>
              <a:rPr lang="en-US" sz="1600" dirty="0" err="1"/>
              <a:t>với</a:t>
            </a:r>
            <a:r>
              <a:rPr lang="en-US" sz="1600" dirty="0"/>
              <a:t> 60 epochs (60 </a:t>
            </a:r>
            <a:r>
              <a:rPr lang="en-US" sz="1600" dirty="0" err="1"/>
              <a:t>vòng</a:t>
            </a:r>
            <a:r>
              <a:rPr lang="en-US" sz="1600" dirty="0"/>
              <a:t> </a:t>
            </a:r>
            <a:r>
              <a:rPr lang="en-US" sz="1600" dirty="0" err="1"/>
              <a:t>lặp</a:t>
            </a:r>
            <a:r>
              <a:rPr lang="en-US" sz="1600" dirty="0"/>
              <a:t> qua </a:t>
            </a:r>
            <a:r>
              <a:rPr lang="en-US" sz="1600" dirty="0" err="1"/>
              <a:t>toàn</a:t>
            </a:r>
            <a:r>
              <a:rPr lang="en-US" sz="1600" dirty="0"/>
              <a:t> </a:t>
            </a:r>
            <a:r>
              <a:rPr lang="en-US" sz="1600" dirty="0" err="1"/>
              <a:t>bộ</a:t>
            </a:r>
            <a:r>
              <a:rPr lang="en-US" sz="1600" dirty="0"/>
              <a:t> </a:t>
            </a:r>
            <a:r>
              <a:rPr lang="en-US" sz="1600" dirty="0" err="1"/>
              <a:t>tập</a:t>
            </a:r>
            <a:r>
              <a:rPr lang="en-US" sz="1600" dirty="0"/>
              <a:t> </a:t>
            </a:r>
            <a:r>
              <a:rPr lang="en-US" sz="1600" dirty="0" err="1"/>
              <a:t>dữ</a:t>
            </a:r>
            <a:r>
              <a:rPr lang="en-US" sz="1600" dirty="0"/>
              <a:t> </a:t>
            </a:r>
            <a:r>
              <a:rPr lang="en-US" sz="1600" dirty="0" err="1"/>
              <a:t>liệu</a:t>
            </a:r>
            <a:r>
              <a:rPr lang="en-US" sz="1600" dirty="0"/>
              <a:t>), </a:t>
            </a:r>
            <a:r>
              <a:rPr lang="en-US" sz="1600" dirty="0" err="1"/>
              <a:t>cóthể</a:t>
            </a:r>
            <a:r>
              <a:rPr lang="en-US" sz="1600" dirty="0"/>
              <a:t> </a:t>
            </a:r>
            <a:r>
              <a:rPr lang="en-US" sz="1600" dirty="0" err="1"/>
              <a:t>đánh</a:t>
            </a:r>
            <a:r>
              <a:rPr lang="en-US" sz="1600" dirty="0"/>
              <a:t> </a:t>
            </a:r>
            <a:r>
              <a:rPr lang="en-US" sz="1600" dirty="0" err="1"/>
              <a:t>giá</a:t>
            </a:r>
            <a:r>
              <a:rPr lang="en-US" sz="1600" dirty="0"/>
              <a:t> </a:t>
            </a:r>
            <a:r>
              <a:rPr lang="en-US" sz="1600" dirty="0" err="1"/>
              <a:t>hiệu</a:t>
            </a:r>
            <a:r>
              <a:rPr lang="en-US" sz="1600" dirty="0"/>
              <a:t> </a:t>
            </a:r>
            <a:r>
              <a:rPr lang="en-US" sz="1600" dirty="0" err="1"/>
              <a:t>suất</a:t>
            </a:r>
            <a:r>
              <a:rPr lang="en-US" sz="1600" dirty="0"/>
              <a:t> </a:t>
            </a:r>
            <a:r>
              <a:rPr lang="en-US" sz="1600" dirty="0" err="1"/>
              <a:t>của</a:t>
            </a:r>
            <a:r>
              <a:rPr lang="en-US" sz="1600" dirty="0"/>
              <a:t> </a:t>
            </a:r>
            <a:r>
              <a:rPr lang="en-US" sz="1600" dirty="0" err="1"/>
              <a:t>mô</a:t>
            </a:r>
            <a:r>
              <a:rPr lang="en-US" sz="1600" dirty="0"/>
              <a:t> </a:t>
            </a:r>
            <a:r>
              <a:rPr lang="en-US" sz="1600" dirty="0" err="1"/>
              <a:t>hình</a:t>
            </a:r>
            <a:r>
              <a:rPr lang="en-US" sz="1600" dirty="0"/>
              <a:t> </a:t>
            </a:r>
            <a:r>
              <a:rPr lang="en-US" sz="1600" dirty="0" err="1"/>
              <a:t>đó</a:t>
            </a:r>
            <a:r>
              <a:rPr lang="en-US" sz="1600" dirty="0"/>
              <a:t> </a:t>
            </a:r>
            <a:r>
              <a:rPr lang="en-US" sz="1600" dirty="0" err="1"/>
              <a:t>trên</a:t>
            </a:r>
            <a:r>
              <a:rPr lang="en-US" sz="1600" dirty="0"/>
              <a:t> </a:t>
            </a:r>
            <a:r>
              <a:rPr lang="en-US" sz="1600" dirty="0" err="1"/>
              <a:t>dữ</a:t>
            </a:r>
            <a:r>
              <a:rPr lang="en-US" sz="1600" dirty="0"/>
              <a:t> </a:t>
            </a:r>
            <a:r>
              <a:rPr lang="en-US" sz="1600" dirty="0" err="1"/>
              <a:t>liệu</a:t>
            </a:r>
            <a:r>
              <a:rPr lang="en-US" sz="1600" dirty="0"/>
              <a:t> </a:t>
            </a:r>
            <a:r>
              <a:rPr lang="en-US" sz="1600" dirty="0" err="1"/>
              <a:t>dự</a:t>
            </a:r>
            <a:r>
              <a:rPr lang="en-US" sz="1600" dirty="0"/>
              <a:t> </a:t>
            </a:r>
            <a:r>
              <a:rPr lang="en-US" sz="1600" dirty="0" err="1"/>
              <a:t>đoán</a:t>
            </a:r>
            <a:r>
              <a:rPr lang="en-US" sz="1600" dirty="0"/>
              <a:t> </a:t>
            </a:r>
            <a:r>
              <a:rPr lang="en-US" sz="1600" dirty="0" err="1"/>
              <a:t>giá</a:t>
            </a:r>
            <a:r>
              <a:rPr lang="en-US" sz="1600" dirty="0"/>
              <a:t> </a:t>
            </a:r>
            <a:r>
              <a:rPr lang="en-US" sz="1600" dirty="0" err="1"/>
              <a:t>xe</a:t>
            </a:r>
            <a:r>
              <a:rPr lang="en-US" sz="1600" dirty="0"/>
              <a:t> </a:t>
            </a:r>
            <a:r>
              <a:rPr lang="en-US" sz="1600" dirty="0" err="1"/>
              <a:t>để</a:t>
            </a:r>
            <a:r>
              <a:rPr lang="en-US" sz="1600" dirty="0"/>
              <a:t> </a:t>
            </a:r>
            <a:r>
              <a:rPr lang="en-US" sz="1600" dirty="0" err="1"/>
              <a:t>kiểm</a:t>
            </a:r>
            <a:r>
              <a:rPr lang="en-US" sz="1600" dirty="0"/>
              <a:t> </a:t>
            </a:r>
            <a:r>
              <a:rPr lang="en-US" sz="1600" dirty="0" err="1"/>
              <a:t>tra</a:t>
            </a:r>
            <a:r>
              <a:rPr lang="en-US" sz="1600" dirty="0"/>
              <a:t> </a:t>
            </a:r>
            <a:r>
              <a:rPr lang="en-US" sz="1600" dirty="0" err="1"/>
              <a:t>khả</a:t>
            </a:r>
            <a:r>
              <a:rPr lang="en-US" sz="1600" dirty="0"/>
              <a:t> </a:t>
            </a:r>
            <a:r>
              <a:rPr lang="en-US" sz="1600" dirty="0" err="1"/>
              <a:t>năng</a:t>
            </a:r>
            <a:r>
              <a:rPr lang="en-US" sz="1600" dirty="0"/>
              <a:t> </a:t>
            </a:r>
            <a:r>
              <a:rPr lang="en-US" sz="1600" dirty="0" err="1"/>
              <a:t>tổng</a:t>
            </a:r>
            <a:r>
              <a:rPr lang="en-US" sz="1600" dirty="0"/>
              <a:t> </a:t>
            </a:r>
            <a:r>
              <a:rPr lang="en-US" sz="1600" dirty="0" err="1"/>
              <a:t>quát</a:t>
            </a:r>
            <a:r>
              <a:rPr lang="en-US" sz="1600" dirty="0"/>
              <a:t> </a:t>
            </a:r>
            <a:r>
              <a:rPr lang="en-US" sz="1600" dirty="0" err="1"/>
              <a:t>hóa</a:t>
            </a:r>
            <a:r>
              <a:rPr lang="en-US" sz="1600" dirty="0"/>
              <a:t>.</a:t>
            </a:r>
          </a:p>
          <a:p>
            <a:pPr marL="623887" lvl="1" indent="-285750" algn="just">
              <a:lnSpc>
                <a:spcPct val="120000"/>
              </a:lnSpc>
              <a:spcBef>
                <a:spcPct val="40000"/>
              </a:spcBef>
              <a:buClr>
                <a:srgbClr val="006699"/>
              </a:buClr>
            </a:pPr>
            <a:r>
              <a:rPr lang="vi-VN" sz="1600" dirty="0"/>
              <a:t>Ở epoch đầu tiên, loss rất cao. Điều này là do mô hình mới được khởi tạo và chưa học được gì.</a:t>
            </a:r>
            <a:endParaRPr lang="en-US" sz="1600" dirty="0"/>
          </a:p>
          <a:p>
            <a:pPr marL="623887" lvl="1" indent="-285750" algn="just">
              <a:lnSpc>
                <a:spcPct val="120000"/>
              </a:lnSpc>
              <a:spcBef>
                <a:spcPct val="40000"/>
              </a:spcBef>
              <a:buClr>
                <a:srgbClr val="006699"/>
              </a:buClr>
            </a:pPr>
            <a:r>
              <a:rPr lang="vi-VN" sz="1600" dirty="0"/>
              <a:t>Từ epoch thứ 2 đến epoch thứ 50, loss giảm xuống đáng kể. Đây là giai đoạn mà mô hình đang học hỏi nhanh nhất.</a:t>
            </a:r>
            <a:endParaRPr lang="en-US" sz="1600" dirty="0"/>
          </a:p>
          <a:p>
            <a:pPr marL="623887" lvl="1" indent="-285750" algn="just">
              <a:lnSpc>
                <a:spcPct val="120000"/>
              </a:lnSpc>
              <a:spcBef>
                <a:spcPct val="40000"/>
              </a:spcBef>
              <a:buClr>
                <a:srgbClr val="006699"/>
              </a:buClr>
            </a:pPr>
            <a:r>
              <a:rPr lang="vi-VN" sz="1600" dirty="0"/>
              <a:t>Từ epoch thứ 50 trở đi, loss tiếp tục giảm xuống, nhưng với tốc độ chậm </a:t>
            </a:r>
            <a:r>
              <a:rPr lang="vi-VN" sz="1600" dirty="0" smtClean="0"/>
              <a:t>hơn.</a:t>
            </a:r>
            <a:endParaRPr lang="en-US" sz="1600" dirty="0"/>
          </a:p>
          <a:p>
            <a:pPr marL="623887" lvl="1" indent="-285750" algn="just">
              <a:lnSpc>
                <a:spcPct val="120000"/>
              </a:lnSpc>
              <a:spcBef>
                <a:spcPct val="40000"/>
              </a:spcBef>
              <a:buClr>
                <a:srgbClr val="006699"/>
              </a:buClr>
            </a:pPr>
            <a:r>
              <a:rPr lang="vi-VN" sz="1600" dirty="0"/>
              <a:t>Loss giảm dần theo số epoch, cho thấy mô hình</a:t>
            </a:r>
            <a:r>
              <a:rPr lang="en-US" sz="1600" dirty="0"/>
              <a:t> </a:t>
            </a:r>
            <a:r>
              <a:rPr lang="en-US" sz="1600" dirty="0" err="1"/>
              <a:t>mạng</a:t>
            </a:r>
            <a:r>
              <a:rPr lang="en-US" sz="1600" dirty="0"/>
              <a:t> Neural</a:t>
            </a:r>
            <a:r>
              <a:rPr lang="vi-VN" sz="1600" dirty="0"/>
              <a:t> đang học hỏi và cải thiện khả năng phân loại của nó. Tuy nhiên, có thể thấy rằng loss giảm chậm hơn sau epoch thứ 50. </a:t>
            </a:r>
            <a:endParaRPr lang="en-US" sz="1600" dirty="0" smtClean="0"/>
          </a:p>
          <a:p>
            <a:pPr marL="623887" lvl="1" indent="-285750" algn="just">
              <a:lnSpc>
                <a:spcPct val="120000"/>
              </a:lnSpc>
              <a:spcBef>
                <a:spcPct val="40000"/>
              </a:spcBef>
              <a:buClr>
                <a:srgbClr val="006699"/>
              </a:buClr>
            </a:pPr>
            <a:r>
              <a:rPr lang="vi-VN" sz="1600" dirty="0" smtClean="0"/>
              <a:t>Val_loss </a:t>
            </a:r>
            <a:r>
              <a:rPr lang="vi-VN" sz="1600" dirty="0"/>
              <a:t>cũng giảm dần theo số epoch, nhưng val_loss giảm chậm hơn loss. </a:t>
            </a:r>
            <a:endParaRPr lang="en-US" sz="1600" b="0" dirty="0">
              <a:solidFill>
                <a:schemeClr val="tx1"/>
              </a:solidFill>
            </a:endParaRPr>
          </a:p>
          <a:p>
            <a:pPr marL="338137" lvl="1" indent="0" algn="just">
              <a:spcBef>
                <a:spcPct val="40000"/>
              </a:spcBef>
              <a:buClr>
                <a:srgbClr val="006699"/>
              </a:buClr>
              <a:buNone/>
            </a:pPr>
            <a:endParaRPr lang="en-US" dirty="0"/>
          </a:p>
          <a:p>
            <a:pPr marL="338137" lvl="1" indent="0" algn="just">
              <a:spcBef>
                <a:spcPct val="40000"/>
              </a:spcBef>
              <a:buClr>
                <a:srgbClr val="006699"/>
              </a:buClr>
              <a:buNone/>
            </a:pPr>
            <a:endParaRPr lang="en-US" dirty="0" smtClean="0"/>
          </a:p>
        </p:txBody>
      </p:sp>
      <p:sp>
        <p:nvSpPr>
          <p:cNvPr id="2" name="Slide Number Placeholder 1"/>
          <p:cNvSpPr>
            <a:spLocks noGrp="1"/>
          </p:cNvSpPr>
          <p:nvPr>
            <p:ph type="sldNum" sz="quarter" idx="12"/>
          </p:nvPr>
        </p:nvSpPr>
        <p:spPr/>
        <p:txBody>
          <a:bodyPr/>
          <a:lstStyle/>
          <a:p>
            <a:fld id="{9EA40E5E-19B2-469A-81BC-1F6A517536BE}" type="slidenum">
              <a:rPr lang="en-US" smtClean="0"/>
              <a:pPr/>
              <a:t>14</a:t>
            </a:fld>
            <a:endParaRPr lang="en-US"/>
          </a:p>
        </p:txBody>
      </p:sp>
      <p:sp>
        <p:nvSpPr>
          <p:cNvPr id="5" name="Rectangle 4"/>
          <p:cNvSpPr/>
          <p:nvPr/>
        </p:nvSpPr>
        <p:spPr>
          <a:xfrm>
            <a:off x="7926858" y="5634301"/>
            <a:ext cx="4043158" cy="369332"/>
          </a:xfrm>
          <a:prstGeom prst="rect">
            <a:avLst/>
          </a:prstGeom>
        </p:spPr>
        <p:txBody>
          <a:bodyPr wrap="none">
            <a:spAutoFit/>
          </a:bodyPr>
          <a:lstStyle/>
          <a:p>
            <a:pPr marL="6985" marR="0" indent="-6985" algn="ctr">
              <a:spcBef>
                <a:spcPts val="0"/>
              </a:spcBef>
              <a:spcAft>
                <a:spcPts val="1000"/>
              </a:spcAft>
            </a:pPr>
            <a:r>
              <a:rPr lang="en-US" i="1" dirty="0" err="1" smtClean="0">
                <a:latin typeface="Times New Roman" panose="02020603050405020304" pitchFamily="18" charset="0"/>
                <a:ea typeface="Times New Roman" panose="02020603050405020304" pitchFamily="18" charset="0"/>
              </a:rPr>
              <a:t>Biểu</a:t>
            </a:r>
            <a:r>
              <a:rPr lang="en-US" i="1" dirty="0" smtClean="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đồ</a:t>
            </a:r>
            <a:r>
              <a:rPr lang="en-US"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đánh</a:t>
            </a:r>
            <a:r>
              <a:rPr lang="en-US"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giá</a:t>
            </a:r>
            <a:r>
              <a:rPr lang="en-US"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thuật</a:t>
            </a:r>
            <a:r>
              <a:rPr lang="en-US"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toán</a:t>
            </a:r>
            <a:r>
              <a:rPr lang="en-US"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Mạng</a:t>
            </a:r>
            <a:r>
              <a:rPr lang="en-US" i="1" dirty="0">
                <a:latin typeface="Times New Roman" panose="02020603050405020304" pitchFamily="18" charset="0"/>
                <a:cs typeface="Times New Roman" panose="02020603050405020304" pitchFamily="18" charset="0"/>
              </a:rPr>
              <a:t> Neural</a:t>
            </a:r>
            <a:endParaRPr lang="en-US" sz="1050" i="1" dirty="0">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7768449" y="2224593"/>
            <a:ext cx="4168471" cy="3165087"/>
          </a:xfrm>
          <a:prstGeom prst="rect">
            <a:avLst/>
          </a:prstGeom>
        </p:spPr>
      </p:pic>
    </p:spTree>
    <p:extLst>
      <p:ext uri="{BB962C8B-B14F-4D97-AF65-F5344CB8AC3E}">
        <p14:creationId xmlns:p14="http://schemas.microsoft.com/office/powerpoint/2010/main" val="715457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dirty="0" err="1"/>
              <a:t>Triển</a:t>
            </a:r>
            <a:r>
              <a:rPr lang="en-US" b="1" dirty="0"/>
              <a:t> </a:t>
            </a:r>
            <a:r>
              <a:rPr lang="en-US" b="1" dirty="0" err="1"/>
              <a:t>khai</a:t>
            </a:r>
            <a:r>
              <a:rPr lang="en-US" b="1" dirty="0"/>
              <a:t> </a:t>
            </a:r>
            <a:r>
              <a:rPr lang="en-US" b="1" dirty="0" err="1"/>
              <a:t>đề</a:t>
            </a:r>
            <a:r>
              <a:rPr lang="en-US" b="1" dirty="0"/>
              <a:t> </a:t>
            </a:r>
            <a:r>
              <a:rPr lang="en-US" b="1" dirty="0" err="1"/>
              <a:t>tài</a:t>
            </a:r>
            <a:r>
              <a:rPr lang="en-US" b="1" dirty="0"/>
              <a:t> </a:t>
            </a:r>
            <a:r>
              <a:rPr lang="en-US" b="1" dirty="0" err="1"/>
              <a:t>tại</a:t>
            </a:r>
            <a:r>
              <a:rPr lang="en-US" b="1" dirty="0"/>
              <a:t> </a:t>
            </a:r>
            <a:r>
              <a:rPr lang="en-US" b="1" dirty="0" err="1"/>
              <a:t>đơn</a:t>
            </a:r>
            <a:r>
              <a:rPr lang="en-US" b="1" dirty="0"/>
              <a:t> </a:t>
            </a:r>
            <a:r>
              <a:rPr lang="en-US" b="1" dirty="0" err="1"/>
              <a:t>vị</a:t>
            </a:r>
            <a:r>
              <a:rPr lang="en-US" b="1" dirty="0"/>
              <a:t> </a:t>
            </a:r>
            <a:r>
              <a:rPr lang="en-US" b="1" dirty="0" err="1"/>
              <a:t>thực</a:t>
            </a:r>
            <a:r>
              <a:rPr lang="en-US" b="1" dirty="0"/>
              <a:t> </a:t>
            </a:r>
            <a:r>
              <a:rPr lang="en-US" b="1" dirty="0" err="1"/>
              <a:t>tập</a:t>
            </a:r>
            <a:endParaRPr lang="en-US" b="1" dirty="0"/>
          </a:p>
        </p:txBody>
      </p:sp>
      <p:sp>
        <p:nvSpPr>
          <p:cNvPr id="13316" name="Rectangle 3"/>
          <p:cNvSpPr>
            <a:spLocks noGrp="1" noChangeArrowheads="1"/>
          </p:cNvSpPr>
          <p:nvPr>
            <p:ph idx="1"/>
          </p:nvPr>
        </p:nvSpPr>
        <p:spPr>
          <a:xfrm>
            <a:off x="449943" y="1190171"/>
            <a:ext cx="7023877" cy="5302704"/>
          </a:xfrm>
        </p:spPr>
        <p:txBody>
          <a:bodyPr>
            <a:normAutofit fontScale="70000" lnSpcReduction="20000"/>
          </a:bodyPr>
          <a:lstStyle/>
          <a:p>
            <a:pPr marL="285750" lvl="0" indent="-285750">
              <a:lnSpc>
                <a:spcPct val="90000"/>
              </a:lnSpc>
              <a:spcBef>
                <a:spcPct val="40000"/>
              </a:spcBef>
              <a:buClr>
                <a:srgbClr val="006699"/>
              </a:buClr>
            </a:pPr>
            <a:r>
              <a:rPr lang="en-US" dirty="0" err="1" smtClean="0"/>
              <a:t>Kết</a:t>
            </a:r>
            <a:r>
              <a:rPr lang="en-US" dirty="0" smtClean="0"/>
              <a:t> </a:t>
            </a:r>
            <a:r>
              <a:rPr lang="en-US" dirty="0" err="1" smtClean="0"/>
              <a:t>quả</a:t>
            </a:r>
            <a:r>
              <a:rPr lang="en-US" dirty="0" smtClean="0"/>
              <a:t>:</a:t>
            </a:r>
            <a:endParaRPr lang="en-US" dirty="0"/>
          </a:p>
          <a:p>
            <a:pPr marL="623887" lvl="1" indent="-285750" algn="just">
              <a:spcBef>
                <a:spcPct val="40000"/>
              </a:spcBef>
              <a:buClr>
                <a:srgbClr val="006699"/>
              </a:buClr>
            </a:pPr>
            <a:r>
              <a:rPr lang="en-US" dirty="0" err="1" smtClean="0"/>
              <a:t>Sử</a:t>
            </a:r>
            <a:r>
              <a:rPr lang="en-US" dirty="0" smtClean="0"/>
              <a:t> </a:t>
            </a:r>
            <a:r>
              <a:rPr lang="en-US" dirty="0" err="1" smtClean="0"/>
              <a:t>dụng</a:t>
            </a:r>
            <a:r>
              <a:rPr lang="en-US" dirty="0" smtClean="0"/>
              <a:t> </a:t>
            </a:r>
            <a:r>
              <a:rPr lang="en-US" dirty="0" err="1" smtClean="0"/>
              <a:t>biến</a:t>
            </a:r>
            <a:r>
              <a:rPr lang="en-US" dirty="0" smtClean="0"/>
              <a:t> </a:t>
            </a:r>
            <a:r>
              <a:rPr lang="en-US" dirty="0" err="1" smtClean="0"/>
              <a:t>best_DNN_model</a:t>
            </a:r>
            <a:r>
              <a:rPr lang="en-US" dirty="0" smtClean="0"/>
              <a:t> </a:t>
            </a:r>
            <a:r>
              <a:rPr lang="en-US" dirty="0" err="1" smtClean="0"/>
              <a:t>để</a:t>
            </a:r>
            <a:r>
              <a:rPr lang="en-US" dirty="0" smtClean="0"/>
              <a:t> </a:t>
            </a:r>
            <a:r>
              <a:rPr lang="en-US" dirty="0" err="1" smtClean="0"/>
              <a:t>xem</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model:</a:t>
            </a:r>
          </a:p>
          <a:p>
            <a:pPr marL="338137" lvl="1" indent="0" algn="just">
              <a:spcBef>
                <a:spcPct val="40000"/>
              </a:spcBef>
              <a:buClr>
                <a:srgbClr val="006699"/>
              </a:buClr>
              <a:buNone/>
            </a:pPr>
            <a:r>
              <a:rPr lang="en-US" dirty="0" smtClean="0"/>
              <a:t>	'</a:t>
            </a:r>
            <a:r>
              <a:rPr lang="en-US" dirty="0" err="1" smtClean="0"/>
              <a:t>MSE_test</a:t>
            </a:r>
            <a:r>
              <a:rPr lang="en-US" dirty="0" smtClean="0"/>
              <a:t>': 350.3845909945911,</a:t>
            </a:r>
            <a:endParaRPr lang="en-US" dirty="0"/>
          </a:p>
          <a:p>
            <a:pPr marL="338137" lvl="1" indent="0" algn="just">
              <a:spcBef>
                <a:spcPct val="40000"/>
              </a:spcBef>
              <a:buClr>
                <a:srgbClr val="006699"/>
              </a:buClr>
              <a:buNone/>
            </a:pPr>
            <a:r>
              <a:rPr lang="en-US" dirty="0"/>
              <a:t> 	'Less_than_5mi_prop': </a:t>
            </a:r>
            <a:r>
              <a:rPr lang="en-US" dirty="0" smtClean="0"/>
              <a:t>0.5782374100719424</a:t>
            </a:r>
          </a:p>
          <a:p>
            <a:pPr marL="338137" lvl="1" indent="0" algn="just">
              <a:lnSpc>
                <a:spcPct val="120000"/>
              </a:lnSpc>
              <a:spcBef>
                <a:spcPct val="40000"/>
              </a:spcBef>
              <a:buClr>
                <a:srgbClr val="006699"/>
              </a:buClr>
              <a:buNone/>
            </a:pPr>
            <a:r>
              <a:rPr lang="vi-VN" dirty="0"/>
              <a:t>"</a:t>
            </a:r>
            <a:r>
              <a:rPr lang="vi-VN" dirty="0" smtClean="0"/>
              <a:t>MSE_test_</a:t>
            </a:r>
            <a:r>
              <a:rPr lang="en-US" dirty="0" smtClean="0"/>
              <a:t>DNN</a:t>
            </a:r>
            <a:r>
              <a:rPr lang="vi-VN" dirty="0" smtClean="0"/>
              <a:t>" </a:t>
            </a:r>
            <a:r>
              <a:rPr lang="vi-VN" dirty="0"/>
              <a:t>là giá trị Mean Squared Error (MSE) trên tập kiểm thử của mô hình </a:t>
            </a:r>
            <a:r>
              <a:rPr lang="en-US" dirty="0" err="1" smtClean="0"/>
              <a:t>Mạng</a:t>
            </a:r>
            <a:r>
              <a:rPr lang="en-US" dirty="0" smtClean="0"/>
              <a:t> Neural</a:t>
            </a:r>
            <a:r>
              <a:rPr lang="vi-VN" dirty="0" smtClean="0"/>
              <a:t>. </a:t>
            </a:r>
            <a:r>
              <a:rPr lang="vi-VN" dirty="0"/>
              <a:t>Giá trị MSE thấp hơn thường là tốt cho mô hình mạng neural trên tập kiểm thử. Điều này là do MSE đo lường sai số trung bình bình phương giữa kết quả dự đoán của mô hình và kết quả thực tế. Giá trị MSE thấp hơn cho thấy mô hình dự đoán chính xác hơn.</a:t>
            </a:r>
            <a:endParaRPr lang="en-US" dirty="0" smtClean="0"/>
          </a:p>
          <a:p>
            <a:pPr marL="338137" lvl="1" indent="0" algn="just">
              <a:lnSpc>
                <a:spcPct val="120000"/>
              </a:lnSpc>
              <a:spcBef>
                <a:spcPct val="40000"/>
              </a:spcBef>
              <a:buClr>
                <a:srgbClr val="006699"/>
              </a:buClr>
              <a:buNone/>
            </a:pPr>
            <a:r>
              <a:rPr lang="vi-VN" dirty="0"/>
              <a:t>"</a:t>
            </a:r>
            <a:r>
              <a:rPr lang="vi-VN" dirty="0" smtClean="0"/>
              <a:t>Less_than_5mi_prop_</a:t>
            </a:r>
            <a:r>
              <a:rPr lang="en-US" dirty="0" smtClean="0"/>
              <a:t>DNN</a:t>
            </a:r>
            <a:r>
              <a:rPr lang="vi-VN" dirty="0" smtClean="0"/>
              <a:t>" </a:t>
            </a:r>
            <a:r>
              <a:rPr lang="vi-VN" dirty="0"/>
              <a:t>là tỷ lệ dự đoán của mô hình </a:t>
            </a:r>
            <a:r>
              <a:rPr lang="en-US" dirty="0" err="1" smtClean="0"/>
              <a:t>Mạng</a:t>
            </a:r>
            <a:r>
              <a:rPr lang="en-US" dirty="0" smtClean="0"/>
              <a:t> Neural</a:t>
            </a:r>
            <a:r>
              <a:rPr lang="vi-VN" dirty="0" smtClean="0"/>
              <a:t> </a:t>
            </a:r>
            <a:r>
              <a:rPr lang="vi-VN" dirty="0"/>
              <a:t>mà giảm độ chính xác ít hơn 5 đơn vị so với giá trị thực trên tập kiểm thử. Giá trị thấp hơn thường là tốt, chỉ ra hiệu suất tốt hơn đối với dự đoán gần giá trị thực tế.</a:t>
            </a:r>
            <a:endParaRPr lang="en-US" dirty="0"/>
          </a:p>
          <a:p>
            <a:pPr marL="623887" lvl="1" indent="-285750" algn="just">
              <a:spcBef>
                <a:spcPct val="40000"/>
              </a:spcBef>
              <a:buClr>
                <a:srgbClr val="006699"/>
              </a:buClr>
            </a:pPr>
            <a:r>
              <a:rPr lang="en-US" dirty="0" smtClean="0"/>
              <a:t>Ta </a:t>
            </a:r>
            <a:r>
              <a:rPr lang="en-US" dirty="0" err="1" smtClean="0"/>
              <a:t>sử</a:t>
            </a:r>
            <a:r>
              <a:rPr lang="en-US" dirty="0" smtClean="0"/>
              <a:t> </a:t>
            </a:r>
            <a:r>
              <a:rPr lang="en-US" dirty="0" err="1" smtClean="0"/>
              <a:t>dụng</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trên</a:t>
            </a:r>
            <a:r>
              <a:rPr lang="en-US" dirty="0" smtClean="0"/>
              <a:t> </a:t>
            </a:r>
            <a:r>
              <a:rPr lang="en-US" dirty="0" err="1" smtClean="0"/>
              <a:t>để</a:t>
            </a:r>
            <a:r>
              <a:rPr lang="en-US" dirty="0" smtClean="0"/>
              <a:t> so </a:t>
            </a:r>
            <a:r>
              <a:rPr lang="en-US" dirty="0" err="1" smtClean="0"/>
              <a:t>sánh</a:t>
            </a:r>
            <a:r>
              <a:rPr lang="en-US" dirty="0" smtClean="0"/>
              <a:t> </a:t>
            </a:r>
            <a:r>
              <a:rPr lang="en-US" dirty="0" err="1" smtClean="0"/>
              <a:t>với</a:t>
            </a:r>
            <a:r>
              <a:rPr lang="en-US" dirty="0" smtClean="0"/>
              <a:t> model </a:t>
            </a:r>
            <a:r>
              <a:rPr lang="en-US" dirty="0" err="1" smtClean="0"/>
              <a:t>Hồi</a:t>
            </a:r>
            <a:r>
              <a:rPr lang="en-US" dirty="0" smtClean="0"/>
              <a:t> </a:t>
            </a:r>
            <a:r>
              <a:rPr lang="en-US" dirty="0" err="1" smtClean="0"/>
              <a:t>quy</a:t>
            </a:r>
            <a:r>
              <a:rPr lang="en-US" dirty="0" smtClean="0"/>
              <a:t>(LR)</a:t>
            </a:r>
            <a:endParaRPr lang="en-US" dirty="0"/>
          </a:p>
          <a:p>
            <a:pPr marL="566737" lvl="2" indent="0" algn="just">
              <a:spcBef>
                <a:spcPct val="40000"/>
              </a:spcBef>
              <a:buClr>
                <a:srgbClr val="006699"/>
              </a:buClr>
              <a:buNone/>
            </a:pPr>
            <a:r>
              <a:rPr lang="en-US" dirty="0" smtClean="0"/>
              <a:t>	'</a:t>
            </a:r>
            <a:r>
              <a:rPr lang="en-US" dirty="0" err="1" smtClean="0"/>
              <a:t>MSE_test</a:t>
            </a:r>
            <a:r>
              <a:rPr lang="en-US" dirty="0"/>
              <a:t>': </a:t>
            </a:r>
            <a:r>
              <a:rPr lang="en-US" dirty="0" smtClean="0"/>
              <a:t>624.7732118223485,</a:t>
            </a:r>
            <a:endParaRPr lang="en-US" dirty="0"/>
          </a:p>
          <a:p>
            <a:pPr marL="566737" lvl="2" indent="0" algn="just">
              <a:spcBef>
                <a:spcPct val="40000"/>
              </a:spcBef>
              <a:buClr>
                <a:srgbClr val="006699"/>
              </a:buClr>
              <a:buNone/>
            </a:pPr>
            <a:r>
              <a:rPr lang="en-US" dirty="0" smtClean="0"/>
              <a:t>	 </a:t>
            </a:r>
            <a:r>
              <a:rPr lang="en-US" dirty="0"/>
              <a:t>'Less_than_5mi_prop': </a:t>
            </a:r>
            <a:r>
              <a:rPr lang="en-US" dirty="0" smtClean="0"/>
              <a:t>0.37949640287769787</a:t>
            </a:r>
          </a:p>
          <a:p>
            <a:pPr marL="338137" lvl="1" indent="0" algn="just">
              <a:spcBef>
                <a:spcPct val="40000"/>
              </a:spcBef>
              <a:buClr>
                <a:srgbClr val="006699"/>
              </a:buClr>
              <a:buNone/>
            </a:pPr>
            <a:r>
              <a:rPr lang="en-US" dirty="0"/>
              <a:t>   </a:t>
            </a:r>
            <a:r>
              <a:rPr lang="en-US" dirty="0" smtClean="0"/>
              <a:t>	</a:t>
            </a:r>
            <a:endParaRPr lang="en-US" dirty="0"/>
          </a:p>
        </p:txBody>
      </p:sp>
      <p:sp>
        <p:nvSpPr>
          <p:cNvPr id="2" name="Slide Number Placeholder 1"/>
          <p:cNvSpPr>
            <a:spLocks noGrp="1"/>
          </p:cNvSpPr>
          <p:nvPr>
            <p:ph type="sldNum" sz="quarter" idx="12"/>
          </p:nvPr>
        </p:nvSpPr>
        <p:spPr/>
        <p:txBody>
          <a:bodyPr/>
          <a:lstStyle/>
          <a:p>
            <a:fld id="{9EA40E5E-19B2-469A-81BC-1F6A517536BE}" type="slidenum">
              <a:rPr lang="en-US" smtClean="0"/>
              <a:pPr/>
              <a:t>15</a:t>
            </a:fld>
            <a:endParaRPr lang="en-US"/>
          </a:p>
        </p:txBody>
      </p:sp>
      <p:pic>
        <p:nvPicPr>
          <p:cNvPr id="8" name="Picture 7"/>
          <p:cNvPicPr>
            <a:picLocks noChangeAspect="1"/>
          </p:cNvPicPr>
          <p:nvPr/>
        </p:nvPicPr>
        <p:blipFill>
          <a:blip r:embed="rId3"/>
          <a:stretch>
            <a:fillRect/>
          </a:stretch>
        </p:blipFill>
        <p:spPr>
          <a:xfrm>
            <a:off x="8507680" y="1314437"/>
            <a:ext cx="2957805" cy="2309022"/>
          </a:xfrm>
          <a:prstGeom prst="rect">
            <a:avLst/>
          </a:prstGeom>
        </p:spPr>
      </p:pic>
      <p:pic>
        <p:nvPicPr>
          <p:cNvPr id="9" name="Picture 8"/>
          <p:cNvPicPr>
            <a:picLocks noChangeAspect="1"/>
          </p:cNvPicPr>
          <p:nvPr/>
        </p:nvPicPr>
        <p:blipFill>
          <a:blip r:embed="rId4"/>
          <a:stretch>
            <a:fillRect/>
          </a:stretch>
        </p:blipFill>
        <p:spPr>
          <a:xfrm>
            <a:off x="8507680" y="4090723"/>
            <a:ext cx="2955966" cy="1925747"/>
          </a:xfrm>
          <a:prstGeom prst="rect">
            <a:avLst/>
          </a:prstGeom>
        </p:spPr>
      </p:pic>
      <p:sp>
        <p:nvSpPr>
          <p:cNvPr id="11" name="TextBox 10"/>
          <p:cNvSpPr txBox="1"/>
          <p:nvPr/>
        </p:nvSpPr>
        <p:spPr>
          <a:xfrm>
            <a:off x="8741205" y="3623459"/>
            <a:ext cx="2724280" cy="323165"/>
          </a:xfrm>
          <a:prstGeom prst="rect">
            <a:avLst/>
          </a:prstGeom>
          <a:noFill/>
        </p:spPr>
        <p:txBody>
          <a:bodyPr wrap="square" rtlCol="0">
            <a:spAutoFit/>
          </a:bodyPr>
          <a:lstStyle/>
          <a:p>
            <a:r>
              <a:rPr lang="en-US" sz="1500" i="1" dirty="0" err="1" smtClean="0">
                <a:latin typeface="Times New Roman" panose="02020603050405020304" pitchFamily="18" charset="0"/>
                <a:cs typeface="Times New Roman" panose="02020603050405020304" pitchFamily="18" charset="0"/>
              </a:rPr>
              <a:t>Biểu</a:t>
            </a:r>
            <a:r>
              <a:rPr lang="en-US" sz="1500" i="1" dirty="0" smtClean="0">
                <a:latin typeface="Times New Roman" panose="02020603050405020304" pitchFamily="18" charset="0"/>
                <a:cs typeface="Times New Roman" panose="02020603050405020304" pitchFamily="18" charset="0"/>
              </a:rPr>
              <a:t> </a:t>
            </a:r>
            <a:r>
              <a:rPr lang="en-US" sz="1500" i="1" dirty="0" err="1" smtClean="0">
                <a:latin typeface="Times New Roman" panose="02020603050405020304" pitchFamily="18" charset="0"/>
                <a:cs typeface="Times New Roman" panose="02020603050405020304" pitchFamily="18" charset="0"/>
              </a:rPr>
              <a:t>đồ</a:t>
            </a:r>
            <a:r>
              <a:rPr lang="en-US" sz="1500" i="1" dirty="0" smtClean="0">
                <a:latin typeface="Times New Roman" panose="02020603050405020304" pitchFamily="18" charset="0"/>
                <a:cs typeface="Times New Roman" panose="02020603050405020304" pitchFamily="18" charset="0"/>
              </a:rPr>
              <a:t> so </a:t>
            </a:r>
            <a:r>
              <a:rPr lang="en-US" sz="1500" i="1" dirty="0" err="1" smtClean="0">
                <a:latin typeface="Times New Roman" panose="02020603050405020304" pitchFamily="18" charset="0"/>
                <a:cs typeface="Times New Roman" panose="02020603050405020304" pitchFamily="18" charset="0"/>
              </a:rPr>
              <a:t>sánh</a:t>
            </a:r>
            <a:r>
              <a:rPr lang="en-US" sz="1500" i="1" dirty="0" smtClean="0">
                <a:latin typeface="Times New Roman" panose="02020603050405020304" pitchFamily="18" charset="0"/>
                <a:cs typeface="Times New Roman" panose="02020603050405020304" pitchFamily="18" charset="0"/>
              </a:rPr>
              <a:t> </a:t>
            </a:r>
            <a:r>
              <a:rPr lang="en-US" sz="1500" i="1" dirty="0" err="1" smtClean="0">
                <a:latin typeface="Times New Roman" panose="02020603050405020304" pitchFamily="18" charset="0"/>
                <a:cs typeface="Times New Roman" panose="02020603050405020304" pitchFamily="18" charset="0"/>
              </a:rPr>
              <a:t>giá</a:t>
            </a:r>
            <a:r>
              <a:rPr lang="en-US" sz="1500" i="1" dirty="0" smtClean="0">
                <a:latin typeface="Times New Roman" panose="02020603050405020304" pitchFamily="18" charset="0"/>
                <a:cs typeface="Times New Roman" panose="02020603050405020304" pitchFamily="18" charset="0"/>
              </a:rPr>
              <a:t> </a:t>
            </a:r>
            <a:r>
              <a:rPr lang="en-US" sz="1500" i="1" dirty="0" err="1" smtClean="0">
                <a:latin typeface="Times New Roman" panose="02020603050405020304" pitchFamily="18" charset="0"/>
                <a:cs typeface="Times New Roman" panose="02020603050405020304" pitchFamily="18" charset="0"/>
              </a:rPr>
              <a:t>trị</a:t>
            </a:r>
            <a:r>
              <a:rPr lang="en-US" sz="1500" i="1" dirty="0" smtClean="0">
                <a:latin typeface="Times New Roman" panose="02020603050405020304" pitchFamily="18" charset="0"/>
                <a:cs typeface="Times New Roman" panose="02020603050405020304" pitchFamily="18" charset="0"/>
              </a:rPr>
              <a:t> </a:t>
            </a:r>
            <a:r>
              <a:rPr lang="en-US" sz="1500" i="1" dirty="0" err="1" smtClean="0">
                <a:latin typeface="Times New Roman" panose="02020603050405020304" pitchFamily="18" charset="0"/>
                <a:cs typeface="Times New Roman" panose="02020603050405020304" pitchFamily="18" charset="0"/>
              </a:rPr>
              <a:t>MSE_test</a:t>
            </a:r>
            <a:endParaRPr lang="en-US" sz="1500" i="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8202245" y="6160569"/>
            <a:ext cx="3570513" cy="323165"/>
          </a:xfrm>
          <a:prstGeom prst="rect">
            <a:avLst/>
          </a:prstGeom>
          <a:noFill/>
        </p:spPr>
        <p:txBody>
          <a:bodyPr wrap="square" rtlCol="0">
            <a:spAutoFit/>
          </a:bodyPr>
          <a:lstStyle/>
          <a:p>
            <a:r>
              <a:rPr lang="en-US" sz="1500" i="1" dirty="0" err="1" smtClean="0">
                <a:latin typeface="Times New Roman" panose="02020603050405020304" pitchFamily="18" charset="0"/>
                <a:cs typeface="Times New Roman" panose="02020603050405020304" pitchFamily="18" charset="0"/>
              </a:rPr>
              <a:t>Biểu</a:t>
            </a:r>
            <a:r>
              <a:rPr lang="en-US" sz="1500" i="1" dirty="0" smtClean="0">
                <a:latin typeface="Times New Roman" panose="02020603050405020304" pitchFamily="18" charset="0"/>
                <a:cs typeface="Times New Roman" panose="02020603050405020304" pitchFamily="18" charset="0"/>
              </a:rPr>
              <a:t> </a:t>
            </a:r>
            <a:r>
              <a:rPr lang="en-US" sz="1500" i="1" dirty="0" err="1" smtClean="0">
                <a:latin typeface="Times New Roman" panose="02020603050405020304" pitchFamily="18" charset="0"/>
                <a:cs typeface="Times New Roman" panose="02020603050405020304" pitchFamily="18" charset="0"/>
              </a:rPr>
              <a:t>đồ</a:t>
            </a:r>
            <a:r>
              <a:rPr lang="en-US" sz="1500" i="1" dirty="0" smtClean="0">
                <a:latin typeface="Times New Roman" panose="02020603050405020304" pitchFamily="18" charset="0"/>
                <a:cs typeface="Times New Roman" panose="02020603050405020304" pitchFamily="18" charset="0"/>
              </a:rPr>
              <a:t> so </a:t>
            </a:r>
            <a:r>
              <a:rPr lang="en-US" sz="1500" i="1" dirty="0" err="1" smtClean="0">
                <a:latin typeface="Times New Roman" panose="02020603050405020304" pitchFamily="18" charset="0"/>
                <a:cs typeface="Times New Roman" panose="02020603050405020304" pitchFamily="18" charset="0"/>
              </a:rPr>
              <a:t>sánh</a:t>
            </a:r>
            <a:r>
              <a:rPr lang="en-US" sz="1500" i="1" dirty="0" smtClean="0">
                <a:latin typeface="Times New Roman" panose="02020603050405020304" pitchFamily="18" charset="0"/>
                <a:cs typeface="Times New Roman" panose="02020603050405020304" pitchFamily="18" charset="0"/>
              </a:rPr>
              <a:t> </a:t>
            </a:r>
            <a:r>
              <a:rPr lang="en-US" sz="1500" i="1" dirty="0" err="1" smtClean="0">
                <a:latin typeface="Times New Roman" panose="02020603050405020304" pitchFamily="18" charset="0"/>
                <a:cs typeface="Times New Roman" panose="02020603050405020304" pitchFamily="18" charset="0"/>
              </a:rPr>
              <a:t>giá</a:t>
            </a:r>
            <a:r>
              <a:rPr lang="en-US" sz="1500" i="1" dirty="0" smtClean="0">
                <a:latin typeface="Times New Roman" panose="02020603050405020304" pitchFamily="18" charset="0"/>
                <a:cs typeface="Times New Roman" panose="02020603050405020304" pitchFamily="18" charset="0"/>
              </a:rPr>
              <a:t> </a:t>
            </a:r>
            <a:r>
              <a:rPr lang="en-US" sz="1500" i="1" dirty="0" err="1" smtClean="0">
                <a:latin typeface="Times New Roman" panose="02020603050405020304" pitchFamily="18" charset="0"/>
                <a:cs typeface="Times New Roman" panose="02020603050405020304" pitchFamily="18" charset="0"/>
              </a:rPr>
              <a:t>trị</a:t>
            </a:r>
            <a:r>
              <a:rPr lang="en-US" sz="1500" i="1" dirty="0" smtClean="0">
                <a:latin typeface="Times New Roman" panose="02020603050405020304" pitchFamily="18" charset="0"/>
                <a:cs typeface="Times New Roman" panose="02020603050405020304" pitchFamily="18" charset="0"/>
              </a:rPr>
              <a:t> Less_than_5ml_prop</a:t>
            </a:r>
            <a:endParaRPr lang="en-US" sz="15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038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a:t>Kết luận</a:t>
            </a:r>
          </a:p>
        </p:txBody>
      </p:sp>
      <p:sp>
        <p:nvSpPr>
          <p:cNvPr id="13316" name="Rectangle 3"/>
          <p:cNvSpPr>
            <a:spLocks noGrp="1" noChangeArrowheads="1"/>
          </p:cNvSpPr>
          <p:nvPr>
            <p:ph idx="1"/>
          </p:nvPr>
        </p:nvSpPr>
        <p:spPr/>
        <p:txBody>
          <a:bodyPr>
            <a:normAutofit fontScale="70000" lnSpcReduction="20000"/>
          </a:bodyPr>
          <a:lstStyle/>
          <a:p>
            <a:pPr marL="285750" lvl="0" indent="-285750">
              <a:lnSpc>
                <a:spcPct val="90000"/>
              </a:lnSpc>
              <a:spcBef>
                <a:spcPct val="40000"/>
              </a:spcBef>
              <a:buClr>
                <a:srgbClr val="006699"/>
              </a:buClr>
            </a:pPr>
            <a:r>
              <a:rPr lang="en-US" dirty="0" err="1"/>
              <a:t>Những</a:t>
            </a:r>
            <a:r>
              <a:rPr lang="en-US" dirty="0"/>
              <a:t> </a:t>
            </a:r>
            <a:r>
              <a:rPr lang="en-US" dirty="0" err="1"/>
              <a:t>điều</a:t>
            </a:r>
            <a:r>
              <a:rPr lang="en-US" dirty="0"/>
              <a:t> </a:t>
            </a:r>
            <a:r>
              <a:rPr lang="en-US" dirty="0" err="1"/>
              <a:t>đạt</a:t>
            </a:r>
            <a:r>
              <a:rPr lang="en-US" dirty="0"/>
              <a:t> </a:t>
            </a:r>
            <a:r>
              <a:rPr lang="en-US" dirty="0" err="1"/>
              <a:t>được</a:t>
            </a:r>
            <a:r>
              <a:rPr lang="en-US" dirty="0"/>
              <a:t> </a:t>
            </a:r>
            <a:r>
              <a:rPr lang="en-US" dirty="0" err="1"/>
              <a:t>của</a:t>
            </a:r>
            <a:r>
              <a:rPr lang="en-US" dirty="0"/>
              <a:t> </a:t>
            </a:r>
            <a:r>
              <a:rPr lang="en-US" dirty="0" err="1"/>
              <a:t>đề</a:t>
            </a:r>
            <a:r>
              <a:rPr lang="en-US" dirty="0"/>
              <a:t> </a:t>
            </a:r>
            <a:r>
              <a:rPr lang="en-US" dirty="0" err="1"/>
              <a:t>tài</a:t>
            </a:r>
            <a:r>
              <a:rPr lang="en-US" dirty="0"/>
              <a:t>:</a:t>
            </a:r>
          </a:p>
          <a:p>
            <a:pPr marL="623887" lvl="1" indent="-285750">
              <a:lnSpc>
                <a:spcPct val="120000"/>
              </a:lnSpc>
              <a:spcBef>
                <a:spcPct val="40000"/>
              </a:spcBef>
              <a:buClr>
                <a:srgbClr val="006699"/>
              </a:buClr>
            </a:pPr>
            <a:r>
              <a:rPr lang="en-US" dirty="0" err="1"/>
              <a:t>Đã</a:t>
            </a:r>
            <a:r>
              <a:rPr lang="en-US" dirty="0"/>
              <a:t> </a:t>
            </a:r>
            <a:r>
              <a:rPr lang="en-US" dirty="0" err="1"/>
              <a:t>tích</a:t>
            </a:r>
            <a:r>
              <a:rPr lang="en-US" dirty="0"/>
              <a:t> </a:t>
            </a:r>
            <a:r>
              <a:rPr lang="en-US" dirty="0" err="1"/>
              <a:t>hợp</a:t>
            </a:r>
            <a:r>
              <a:rPr lang="en-US" dirty="0"/>
              <a:t> </a:t>
            </a:r>
            <a:r>
              <a:rPr lang="en-US" dirty="0" err="1"/>
              <a:t>được</a:t>
            </a:r>
            <a:r>
              <a:rPr lang="en-US" dirty="0"/>
              <a:t> </a:t>
            </a:r>
            <a:r>
              <a:rPr lang="en-US" dirty="0" err="1"/>
              <a:t>nhiều</a:t>
            </a:r>
            <a:r>
              <a:rPr lang="en-US" dirty="0"/>
              <a:t> </a:t>
            </a:r>
            <a:r>
              <a:rPr lang="en-US" dirty="0" err="1"/>
              <a:t>bảng</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nhau</a:t>
            </a:r>
            <a:r>
              <a:rPr lang="en-US" dirty="0"/>
              <a:t> </a:t>
            </a:r>
            <a:r>
              <a:rPr lang="en-US" dirty="0" err="1"/>
              <a:t>là</a:t>
            </a:r>
            <a:r>
              <a:rPr lang="en-US" dirty="0"/>
              <a:t> </a:t>
            </a:r>
            <a:r>
              <a:rPr lang="en-US" dirty="0" err="1"/>
              <a:t>tăng</a:t>
            </a:r>
            <a:r>
              <a:rPr lang="en-US" dirty="0"/>
              <a:t> </a:t>
            </a:r>
            <a:r>
              <a:rPr lang="en-US" dirty="0" err="1"/>
              <a:t>tính</a:t>
            </a:r>
            <a:r>
              <a:rPr lang="en-US" dirty="0"/>
              <a:t> </a:t>
            </a:r>
            <a:r>
              <a:rPr lang="en-US" dirty="0" err="1"/>
              <a:t>đa</a:t>
            </a:r>
            <a:r>
              <a:rPr lang="en-US" dirty="0"/>
              <a:t> </a:t>
            </a:r>
            <a:r>
              <a:rPr lang="en-US" dirty="0" err="1"/>
              <a:t>dạng</a:t>
            </a:r>
            <a:r>
              <a:rPr lang="en-US" dirty="0"/>
              <a:t> </a:t>
            </a:r>
            <a:r>
              <a:rPr lang="en-US" dirty="0" err="1"/>
              <a:t>hơn</a:t>
            </a:r>
            <a:r>
              <a:rPr lang="en-US" dirty="0"/>
              <a:t>.</a:t>
            </a:r>
          </a:p>
          <a:p>
            <a:pPr marL="623887" lvl="1" indent="-285750">
              <a:lnSpc>
                <a:spcPct val="120000"/>
              </a:lnSpc>
              <a:spcBef>
                <a:spcPct val="40000"/>
              </a:spcBef>
              <a:buClr>
                <a:srgbClr val="006699"/>
              </a:buClr>
            </a:pPr>
            <a:r>
              <a:rPr lang="en-US" dirty="0" err="1"/>
              <a:t>Xử</a:t>
            </a:r>
            <a:r>
              <a:rPr lang="en-US" dirty="0"/>
              <a:t> </a:t>
            </a:r>
            <a:r>
              <a:rPr lang="en-US" dirty="0" err="1"/>
              <a:t>lí</a:t>
            </a:r>
            <a:r>
              <a:rPr lang="en-US" dirty="0"/>
              <a:t> </a:t>
            </a:r>
            <a:r>
              <a:rPr lang="en-US" dirty="0" err="1" smtClean="0"/>
              <a:t>được</a:t>
            </a:r>
            <a:r>
              <a:rPr lang="en-US" dirty="0" smtClean="0"/>
              <a:t> </a:t>
            </a:r>
            <a:r>
              <a:rPr lang="en-US" dirty="0" err="1" smtClean="0"/>
              <a:t>bảng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trực</a:t>
            </a:r>
            <a:r>
              <a:rPr lang="en-US" dirty="0" smtClean="0"/>
              <a:t> </a:t>
            </a:r>
            <a:r>
              <a:rPr lang="en-US" dirty="0" err="1" smtClean="0"/>
              <a:t>quan</a:t>
            </a:r>
            <a:r>
              <a:rPr lang="en-US" dirty="0" smtClean="0"/>
              <a:t> </a:t>
            </a:r>
            <a:r>
              <a:rPr lang="en-US" dirty="0" err="1" smtClean="0"/>
              <a:t>hóa</a:t>
            </a:r>
            <a:r>
              <a:rPr lang="en-US" dirty="0"/>
              <a:t> </a:t>
            </a:r>
            <a:r>
              <a:rPr lang="en-US" dirty="0" err="1" smtClean="0"/>
              <a:t>các</a:t>
            </a:r>
            <a:r>
              <a:rPr lang="en-US" dirty="0" smtClean="0"/>
              <a:t> </a:t>
            </a:r>
            <a:r>
              <a:rPr lang="en-US" dirty="0" err="1" smtClean="0"/>
              <a:t>thông</a:t>
            </a:r>
            <a:r>
              <a:rPr lang="en-US" dirty="0" smtClean="0"/>
              <a:t> </a:t>
            </a:r>
            <a:r>
              <a:rPr lang="en-US" dirty="0" err="1" smtClean="0"/>
              <a:t>số</a:t>
            </a:r>
            <a:r>
              <a:rPr lang="en-US" dirty="0" smtClean="0"/>
              <a:t> </a:t>
            </a:r>
            <a:r>
              <a:rPr lang="en-US" dirty="0" err="1" smtClean="0"/>
              <a:t>để</a:t>
            </a:r>
            <a:r>
              <a:rPr lang="en-US" dirty="0" smtClean="0"/>
              <a:t> </a:t>
            </a:r>
            <a:r>
              <a:rPr lang="en-US" dirty="0" err="1" smtClean="0"/>
              <a:t>có</a:t>
            </a:r>
            <a:r>
              <a:rPr lang="en-US" dirty="0" smtClean="0"/>
              <a:t> </a:t>
            </a:r>
            <a:r>
              <a:rPr lang="en-US" dirty="0" err="1" smtClean="0"/>
              <a:t>cái</a:t>
            </a:r>
            <a:r>
              <a:rPr lang="en-US" dirty="0" smtClean="0"/>
              <a:t> </a:t>
            </a:r>
            <a:r>
              <a:rPr lang="en-US" dirty="0" err="1" smtClean="0"/>
              <a:t>nhìn</a:t>
            </a:r>
            <a:r>
              <a:rPr lang="en-US" dirty="0" smtClean="0"/>
              <a:t> </a:t>
            </a:r>
            <a:r>
              <a:rPr lang="en-US" dirty="0" err="1" smtClean="0"/>
              <a:t>rõ</a:t>
            </a:r>
            <a:r>
              <a:rPr lang="en-US" dirty="0"/>
              <a:t> </a:t>
            </a:r>
            <a:r>
              <a:rPr lang="en-US" dirty="0" err="1" smtClean="0"/>
              <a:t>hơn</a:t>
            </a:r>
            <a:endParaRPr lang="en-US" dirty="0" smtClean="0"/>
          </a:p>
          <a:p>
            <a:pPr marL="623887" lvl="1" indent="-285750">
              <a:lnSpc>
                <a:spcPct val="120000"/>
              </a:lnSpc>
              <a:spcBef>
                <a:spcPct val="40000"/>
              </a:spcBef>
              <a:buClr>
                <a:srgbClr val="006699"/>
              </a:buClr>
            </a:pPr>
            <a:r>
              <a:rPr lang="en-US" dirty="0" err="1" smtClean="0"/>
              <a:t>Chuẩn</a:t>
            </a:r>
            <a:r>
              <a:rPr lang="en-US" dirty="0" smtClean="0"/>
              <a:t> </a:t>
            </a:r>
            <a:r>
              <a:rPr lang="en-US" dirty="0" err="1" smtClean="0"/>
              <a:t>hóa</a:t>
            </a:r>
            <a:r>
              <a:rPr lang="en-US" dirty="0" smtClean="0"/>
              <a:t> </a:t>
            </a:r>
            <a:r>
              <a:rPr lang="en-US" dirty="0" err="1" smtClean="0"/>
              <a:t>và</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phù</a:t>
            </a:r>
            <a:r>
              <a:rPr lang="en-US" dirty="0" smtClean="0"/>
              <a:t> </a:t>
            </a:r>
            <a:r>
              <a:rPr lang="en-US" dirty="0" err="1" smtClean="0"/>
              <a:t>hợp</a:t>
            </a:r>
            <a:r>
              <a:rPr lang="en-US" dirty="0" smtClean="0"/>
              <a:t> </a:t>
            </a:r>
            <a:r>
              <a:rPr lang="en-US" dirty="0" err="1" smtClean="0"/>
              <a:t>để</a:t>
            </a:r>
            <a:r>
              <a:rPr lang="en-US" dirty="0" smtClean="0"/>
              <a:t> </a:t>
            </a:r>
            <a:r>
              <a:rPr lang="en-US" dirty="0" err="1" smtClean="0"/>
              <a:t>đưa</a:t>
            </a:r>
            <a:r>
              <a:rPr lang="en-US" dirty="0" smtClean="0"/>
              <a:t> </a:t>
            </a:r>
            <a:r>
              <a:rPr lang="en-US" dirty="0" err="1" smtClean="0"/>
              <a:t>ra</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tốt</a:t>
            </a:r>
            <a:r>
              <a:rPr lang="en-US" dirty="0" smtClean="0"/>
              <a:t> </a:t>
            </a:r>
            <a:r>
              <a:rPr lang="en-US" dirty="0" err="1" smtClean="0"/>
              <a:t>nhất</a:t>
            </a:r>
            <a:r>
              <a:rPr lang="en-US" dirty="0"/>
              <a:t>.</a:t>
            </a:r>
            <a:endParaRPr lang="en-US" dirty="0" smtClean="0"/>
          </a:p>
          <a:p>
            <a:pPr marL="285750" indent="-285750">
              <a:lnSpc>
                <a:spcPct val="120000"/>
              </a:lnSpc>
              <a:spcBef>
                <a:spcPct val="40000"/>
              </a:spcBef>
              <a:buClr>
                <a:srgbClr val="006699"/>
              </a:buClr>
            </a:pPr>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a:t>
            </a:r>
          </a:p>
          <a:p>
            <a:pPr lvl="1">
              <a:lnSpc>
                <a:spcPct val="120000"/>
              </a:lnSpc>
            </a:pPr>
            <a:r>
              <a:rPr lang="en-US" dirty="0" err="1" smtClean="0"/>
              <a:t>Thêm</a:t>
            </a:r>
            <a:r>
              <a:rPr lang="en-US" dirty="0" smtClean="0"/>
              <a:t> </a:t>
            </a:r>
            <a:r>
              <a:rPr lang="en-US" dirty="0" err="1" smtClean="0"/>
              <a:t>nguồn</a:t>
            </a:r>
            <a:r>
              <a:rPr lang="en-US" dirty="0" smtClean="0"/>
              <a:t> </a:t>
            </a:r>
            <a:r>
              <a:rPr lang="en-US" dirty="0" err="1" smtClean="0"/>
              <a:t>dữ</a:t>
            </a:r>
            <a:r>
              <a:rPr lang="en-US" dirty="0" smtClean="0"/>
              <a:t> </a:t>
            </a:r>
            <a:r>
              <a:rPr lang="en-US" dirty="0" err="1" smtClean="0"/>
              <a:t>liệu</a:t>
            </a:r>
            <a:r>
              <a:rPr lang="en-US" dirty="0" smtClean="0"/>
              <a:t> , </a:t>
            </a:r>
            <a:r>
              <a:rPr lang="en-US" dirty="0" err="1" smtClean="0"/>
              <a:t>có</a:t>
            </a:r>
            <a:r>
              <a:rPr lang="en-US" dirty="0" smtClean="0"/>
              <a:t> </a:t>
            </a:r>
            <a:r>
              <a:rPr lang="en-US" dirty="0" err="1" smtClean="0"/>
              <a:t>thể</a:t>
            </a:r>
            <a:r>
              <a:rPr lang="en-US" dirty="0" smtClean="0"/>
              <a:t> </a:t>
            </a:r>
            <a:r>
              <a:rPr lang="en-US" dirty="0" err="1" smtClean="0"/>
              <a:t>bổ</a:t>
            </a:r>
            <a:r>
              <a:rPr lang="en-US" dirty="0" smtClean="0"/>
              <a:t> sung </a:t>
            </a:r>
            <a:r>
              <a:rPr lang="en-US" dirty="0" err="1" smtClean="0"/>
              <a:t>nguồn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đa</a:t>
            </a:r>
            <a:r>
              <a:rPr lang="en-US" dirty="0" smtClean="0"/>
              <a:t> </a:t>
            </a:r>
            <a:r>
              <a:rPr lang="en-US" dirty="0" err="1" smtClean="0"/>
              <a:t>dạng</a:t>
            </a:r>
            <a:r>
              <a:rPr lang="en-US" dirty="0" smtClean="0"/>
              <a:t> </a:t>
            </a:r>
            <a:r>
              <a:rPr lang="en-US" dirty="0" err="1" smtClean="0"/>
              <a:t>hơn</a:t>
            </a:r>
            <a:r>
              <a:rPr lang="en-US" dirty="0" smtClean="0"/>
              <a:t> </a:t>
            </a:r>
            <a:r>
              <a:rPr lang="en-US" dirty="0" err="1" smtClean="0"/>
              <a:t>từ</a:t>
            </a:r>
            <a:r>
              <a:rPr lang="en-US" dirty="0" smtClean="0"/>
              <a:t> </a:t>
            </a:r>
            <a:r>
              <a:rPr lang="en-US" dirty="0" err="1" smtClean="0"/>
              <a:t>các</a:t>
            </a:r>
            <a:r>
              <a:rPr lang="en-US" dirty="0" smtClean="0"/>
              <a:t> </a:t>
            </a:r>
            <a:r>
              <a:rPr lang="en-US" dirty="0" err="1" smtClean="0"/>
              <a:t>loại</a:t>
            </a:r>
            <a:r>
              <a:rPr lang="en-US" dirty="0" smtClean="0"/>
              <a:t> </a:t>
            </a:r>
            <a:r>
              <a:rPr lang="en-US" dirty="0" err="1" smtClean="0"/>
              <a:t>xe</a:t>
            </a:r>
            <a:r>
              <a:rPr lang="en-US" dirty="0" smtClean="0"/>
              <a:t> </a:t>
            </a:r>
            <a:r>
              <a:rPr lang="en-US" dirty="0" err="1" smtClean="0"/>
              <a:t>trên</a:t>
            </a:r>
            <a:r>
              <a:rPr lang="en-US" dirty="0" smtClean="0"/>
              <a:t> </a:t>
            </a:r>
            <a:r>
              <a:rPr lang="en-US" dirty="0" err="1" smtClean="0"/>
              <a:t>thị</a:t>
            </a:r>
            <a:r>
              <a:rPr lang="en-US" dirty="0" smtClean="0"/>
              <a:t> </a:t>
            </a:r>
            <a:r>
              <a:rPr lang="en-US" dirty="0" err="1" smtClean="0"/>
              <a:t>trường</a:t>
            </a:r>
            <a:r>
              <a:rPr lang="en-US" dirty="0" smtClean="0"/>
              <a:t>.</a:t>
            </a:r>
          </a:p>
          <a:p>
            <a:pPr lvl="1">
              <a:lnSpc>
                <a:spcPct val="120000"/>
              </a:lnSpc>
            </a:pPr>
            <a:r>
              <a:rPr lang="en-US" dirty="0" err="1" smtClean="0"/>
              <a:t>Phân</a:t>
            </a:r>
            <a:r>
              <a:rPr lang="en-US" dirty="0" smtClean="0"/>
              <a:t> </a:t>
            </a:r>
            <a:r>
              <a:rPr lang="en-US" dirty="0" err="1" smtClean="0"/>
              <a:t>tích</a:t>
            </a:r>
            <a:r>
              <a:rPr lang="en-US" dirty="0" smtClean="0"/>
              <a:t> </a:t>
            </a:r>
            <a:r>
              <a:rPr lang="en-US" dirty="0" err="1" smtClean="0"/>
              <a:t>sâu</a:t>
            </a:r>
            <a:r>
              <a:rPr lang="en-US" dirty="0" smtClean="0"/>
              <a:t> </a:t>
            </a:r>
            <a:r>
              <a:rPr lang="en-US" dirty="0" err="1" smtClean="0"/>
              <a:t>hơn</a:t>
            </a:r>
            <a:r>
              <a:rPr lang="en-US" dirty="0" smtClean="0"/>
              <a:t> </a:t>
            </a:r>
            <a:r>
              <a:rPr lang="en-US" dirty="0" err="1" smtClean="0"/>
              <a:t>về</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mới</a:t>
            </a:r>
            <a:r>
              <a:rPr lang="en-US" dirty="0" smtClean="0"/>
              <a:t> (</a:t>
            </a:r>
            <a:r>
              <a:rPr lang="en-US" dirty="0" err="1" smtClean="0"/>
              <a:t>Như</a:t>
            </a:r>
            <a:r>
              <a:rPr lang="en-US" dirty="0" smtClean="0"/>
              <a:t> </a:t>
            </a:r>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về</a:t>
            </a:r>
            <a:r>
              <a:rPr lang="en-US" dirty="0" smtClean="0"/>
              <a:t> </a:t>
            </a:r>
            <a:r>
              <a:rPr lang="en-US" dirty="0" err="1" smtClean="0"/>
              <a:t>giá</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tổ</a:t>
            </a:r>
            <a:r>
              <a:rPr lang="en-US" dirty="0" smtClean="0"/>
              <a:t> </a:t>
            </a:r>
            <a:r>
              <a:rPr lang="en-US" dirty="0" err="1" smtClean="0"/>
              <a:t>hợp</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thay</a:t>
            </a:r>
            <a:r>
              <a:rPr lang="en-US" dirty="0" smtClean="0"/>
              <a:t> </a:t>
            </a:r>
            <a:r>
              <a:rPr lang="en-US" dirty="0" err="1" smtClean="0"/>
              <a:t>vì</a:t>
            </a:r>
            <a:r>
              <a:rPr lang="en-US" dirty="0" smtClean="0"/>
              <a:t> </a:t>
            </a:r>
            <a:r>
              <a:rPr lang="en-US" dirty="0" err="1" smtClean="0"/>
              <a:t>chỉ</a:t>
            </a:r>
            <a:r>
              <a:rPr lang="en-US" dirty="0" smtClean="0"/>
              <a:t> </a:t>
            </a:r>
            <a:r>
              <a:rPr lang="en-US" dirty="0" err="1" smtClean="0"/>
              <a:t>một</a:t>
            </a:r>
            <a:r>
              <a:rPr lang="en-US" dirty="0" smtClean="0"/>
              <a:t> </a:t>
            </a:r>
            <a:r>
              <a:rPr lang="en-US" dirty="0" err="1" smtClean="0"/>
              <a:t>loại</a:t>
            </a:r>
            <a:r>
              <a:rPr lang="en-US" dirty="0" smtClean="0"/>
              <a:t> </a:t>
            </a:r>
            <a:r>
              <a:rPr lang="en-US" dirty="0" err="1" smtClean="0"/>
              <a:t>thuộc</a:t>
            </a:r>
            <a:r>
              <a:rPr lang="en-US" dirty="0" smtClean="0"/>
              <a:t> </a:t>
            </a:r>
            <a:r>
              <a:rPr lang="en-US" dirty="0" err="1" smtClean="0"/>
              <a:t>tính</a:t>
            </a:r>
            <a:r>
              <a:rPr lang="en-US" dirty="0" smtClean="0"/>
              <a:t> ).</a:t>
            </a:r>
          </a:p>
          <a:p>
            <a:pPr lvl="1">
              <a:lnSpc>
                <a:spcPct val="120000"/>
              </a:lnSpc>
            </a:pPr>
            <a:r>
              <a:rPr lang="en-US" dirty="0" err="1" smtClean="0"/>
              <a:t>Phát</a:t>
            </a:r>
            <a:r>
              <a:rPr lang="en-US" dirty="0" smtClean="0"/>
              <a:t> </a:t>
            </a:r>
            <a:r>
              <a:rPr lang="en-US" dirty="0" err="1" smtClean="0"/>
              <a:t>triển</a:t>
            </a:r>
            <a:r>
              <a:rPr lang="en-US" dirty="0" smtClean="0"/>
              <a:t> </a:t>
            </a:r>
            <a:r>
              <a:rPr lang="en-US" dirty="0" err="1" smtClean="0"/>
              <a:t>về</a:t>
            </a:r>
            <a:r>
              <a:rPr lang="en-US" dirty="0" smtClean="0"/>
              <a:t> </a:t>
            </a:r>
            <a:r>
              <a:rPr lang="en-US" dirty="0" err="1" smtClean="0"/>
              <a:t>mặt</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sau</a:t>
            </a:r>
            <a:r>
              <a:rPr lang="en-US" dirty="0" smtClean="0"/>
              <a:t> </a:t>
            </a:r>
            <a:r>
              <a:rPr lang="en-US" dirty="0" err="1" smtClean="0"/>
              <a:t>khi</a:t>
            </a:r>
            <a:r>
              <a:rPr lang="en-US" dirty="0" smtClean="0"/>
              <a:t> </a:t>
            </a:r>
            <a:r>
              <a:rPr lang="en-US" dirty="0" err="1" smtClean="0"/>
              <a:t>đưa</a:t>
            </a:r>
            <a:r>
              <a:rPr lang="en-US" dirty="0" smtClean="0"/>
              <a:t> </a:t>
            </a:r>
            <a:r>
              <a:rPr lang="en-US" dirty="0" err="1" smtClean="0"/>
              <a:t>ra</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sẽ</a:t>
            </a:r>
            <a:r>
              <a:rPr lang="en-US" dirty="0" smtClean="0"/>
              <a:t> </a:t>
            </a:r>
            <a:r>
              <a:rPr lang="en-US" dirty="0" err="1" smtClean="0"/>
              <a:t>cho</a:t>
            </a:r>
            <a:r>
              <a:rPr lang="en-US" dirty="0" smtClean="0"/>
              <a:t> </a:t>
            </a:r>
            <a:r>
              <a:rPr lang="en-US" dirty="0" err="1" smtClean="0"/>
              <a:t>ra</a:t>
            </a:r>
            <a:r>
              <a:rPr lang="en-US" dirty="0" smtClean="0"/>
              <a:t> </a:t>
            </a:r>
            <a:r>
              <a:rPr lang="en-US" dirty="0" err="1" smtClean="0"/>
              <a:t>sự</a:t>
            </a:r>
            <a:r>
              <a:rPr lang="en-US" dirty="0" smtClean="0"/>
              <a:t> </a:t>
            </a:r>
            <a:r>
              <a:rPr lang="en-US" dirty="0" err="1" smtClean="0"/>
              <a:t>tương</a:t>
            </a:r>
            <a:r>
              <a:rPr lang="en-US" dirty="0" smtClean="0"/>
              <a:t> </a:t>
            </a:r>
            <a:r>
              <a:rPr lang="en-US" dirty="0" err="1" smtClean="0"/>
              <a:t>đông</a:t>
            </a:r>
            <a:r>
              <a:rPr lang="en-US" dirty="0" smtClean="0"/>
              <a:t> </a:t>
            </a:r>
            <a:r>
              <a:rPr lang="en-US" dirty="0" err="1" smtClean="0"/>
              <a:t>về</a:t>
            </a:r>
            <a:r>
              <a:rPr lang="en-US" dirty="0" smtClean="0"/>
              <a:t> </a:t>
            </a:r>
            <a:r>
              <a:rPr lang="en-US" dirty="0" err="1" smtClean="0"/>
              <a:t>giá</a:t>
            </a:r>
            <a:r>
              <a:rPr lang="en-US" dirty="0" smtClean="0"/>
              <a:t> </a:t>
            </a:r>
            <a:r>
              <a:rPr lang="en-US" dirty="0" err="1" smtClean="0"/>
              <a:t>và</a:t>
            </a:r>
            <a:r>
              <a:rPr lang="en-US" dirty="0" smtClean="0"/>
              <a:t> </a:t>
            </a:r>
            <a:r>
              <a:rPr lang="en-US" dirty="0" err="1" smtClean="0"/>
              <a:t>mức</a:t>
            </a:r>
            <a:r>
              <a:rPr lang="en-US" dirty="0" smtClean="0"/>
              <a:t> </a:t>
            </a:r>
            <a:r>
              <a:rPr lang="en-US" dirty="0" err="1" smtClean="0"/>
              <a:t>thu</a:t>
            </a:r>
            <a:r>
              <a:rPr lang="en-US" dirty="0" smtClean="0"/>
              <a:t> </a:t>
            </a:r>
            <a:r>
              <a:rPr lang="en-US" dirty="0" err="1" smtClean="0"/>
              <a:t>nhập</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sự</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hơn</a:t>
            </a:r>
            <a:endParaRPr lang="en-US" dirty="0" smtClean="0"/>
          </a:p>
          <a:p>
            <a:pPr lvl="1">
              <a:lnSpc>
                <a:spcPct val="120000"/>
              </a:lnSpc>
            </a:pPr>
            <a:r>
              <a:rPr lang="en-US" dirty="0" err="1" smtClean="0"/>
              <a:t>Nghiên</a:t>
            </a:r>
            <a:r>
              <a:rPr lang="en-US" dirty="0" smtClean="0"/>
              <a:t> </a:t>
            </a:r>
            <a:r>
              <a:rPr lang="en-US" dirty="0" err="1" smtClean="0"/>
              <a:t>cứu</a:t>
            </a:r>
            <a:r>
              <a:rPr lang="en-US" dirty="0" smtClean="0"/>
              <a:t> </a:t>
            </a:r>
            <a:r>
              <a:rPr lang="en-US" dirty="0" err="1" smtClean="0"/>
              <a:t>và</a:t>
            </a:r>
            <a:r>
              <a:rPr lang="en-US" dirty="0" smtClean="0"/>
              <a:t> </a:t>
            </a:r>
            <a:r>
              <a:rPr lang="en-US" dirty="0" err="1" smtClean="0"/>
              <a:t>áp</a:t>
            </a:r>
            <a:r>
              <a:rPr lang="en-US" dirty="0" smtClean="0"/>
              <a:t> </a:t>
            </a:r>
            <a:r>
              <a:rPr lang="en-US" dirty="0" err="1" smtClean="0"/>
              <a:t>dụng</a:t>
            </a:r>
            <a:r>
              <a:rPr lang="en-US" dirty="0" smtClean="0"/>
              <a:t> </a:t>
            </a:r>
            <a:r>
              <a:rPr lang="en-US" dirty="0" err="1" smtClean="0"/>
              <a:t>những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khác</a:t>
            </a:r>
            <a:r>
              <a:rPr lang="en-US" dirty="0" smtClean="0"/>
              <a:t> </a:t>
            </a:r>
            <a:r>
              <a:rPr lang="en-US" dirty="0" err="1" smtClean="0"/>
              <a:t>để</a:t>
            </a:r>
            <a:r>
              <a:rPr lang="en-US" dirty="0" smtClean="0"/>
              <a:t> </a:t>
            </a:r>
            <a:r>
              <a:rPr lang="en-US" dirty="0" err="1" smtClean="0"/>
              <a:t>cho</a:t>
            </a:r>
            <a:r>
              <a:rPr lang="en-US" dirty="0" smtClean="0"/>
              <a:t> </a:t>
            </a:r>
            <a:r>
              <a:rPr lang="en-US" dirty="0" err="1" smtClean="0"/>
              <a:t>ra</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tốt</a:t>
            </a:r>
            <a:r>
              <a:rPr lang="en-US" dirty="0" smtClean="0"/>
              <a:t> </a:t>
            </a:r>
            <a:r>
              <a:rPr lang="en-US" dirty="0" err="1" smtClean="0"/>
              <a:t>hơn</a:t>
            </a:r>
            <a:r>
              <a:rPr lang="en-US" dirty="0" smtClean="0"/>
              <a:t>.</a:t>
            </a:r>
          </a:p>
          <a:p>
            <a:pPr marL="285750" lvl="0" indent="-285750">
              <a:lnSpc>
                <a:spcPct val="120000"/>
              </a:lnSpc>
              <a:spcBef>
                <a:spcPct val="40000"/>
              </a:spcBef>
              <a:buClr>
                <a:srgbClr val="006699"/>
              </a:buClr>
            </a:pPr>
            <a:r>
              <a:rPr lang="en-US" dirty="0" err="1" smtClean="0"/>
              <a:t>Ứng</a:t>
            </a:r>
            <a:r>
              <a:rPr lang="en-US" dirty="0" smtClean="0"/>
              <a:t> </a:t>
            </a:r>
            <a:r>
              <a:rPr lang="en-US" dirty="0" err="1"/>
              <a:t>dụng</a:t>
            </a:r>
            <a:r>
              <a:rPr lang="en-US" dirty="0"/>
              <a:t> </a:t>
            </a:r>
            <a:r>
              <a:rPr lang="en-US" dirty="0" err="1"/>
              <a:t>đề</a:t>
            </a:r>
            <a:r>
              <a:rPr lang="en-US" dirty="0"/>
              <a:t> </a:t>
            </a:r>
            <a:r>
              <a:rPr lang="en-US" dirty="0" err="1"/>
              <a:t>tài</a:t>
            </a:r>
            <a:r>
              <a:rPr lang="en-US" dirty="0"/>
              <a:t> </a:t>
            </a:r>
            <a:r>
              <a:rPr lang="en-US" dirty="0" err="1"/>
              <a:t>vào</a:t>
            </a:r>
            <a:r>
              <a:rPr lang="en-US" dirty="0"/>
              <a:t> </a:t>
            </a:r>
            <a:r>
              <a:rPr lang="en-US" dirty="0" err="1"/>
              <a:t>thực</a:t>
            </a:r>
            <a:r>
              <a:rPr lang="en-US" dirty="0"/>
              <a:t> </a:t>
            </a:r>
            <a:r>
              <a:rPr lang="en-US" dirty="0" err="1"/>
              <a:t>tiễn</a:t>
            </a:r>
            <a:r>
              <a:rPr lang="en-US" dirty="0"/>
              <a:t> </a:t>
            </a:r>
            <a:r>
              <a:rPr lang="en-US" dirty="0" err="1"/>
              <a:t>Doanh</a:t>
            </a:r>
            <a:r>
              <a:rPr lang="en-US" dirty="0"/>
              <a:t> </a:t>
            </a:r>
            <a:r>
              <a:rPr lang="en-US" dirty="0" err="1"/>
              <a:t>nghiệp</a:t>
            </a:r>
            <a:r>
              <a:rPr lang="en-US" dirty="0"/>
              <a:t> </a:t>
            </a:r>
            <a:r>
              <a:rPr lang="en-US" dirty="0" err="1"/>
              <a:t>thực</a:t>
            </a:r>
            <a:r>
              <a:rPr lang="en-US" dirty="0"/>
              <a:t> </a:t>
            </a:r>
            <a:r>
              <a:rPr lang="en-US" dirty="0" err="1"/>
              <a:t>tập</a:t>
            </a:r>
            <a:r>
              <a:rPr lang="en-US" dirty="0"/>
              <a:t>:</a:t>
            </a:r>
          </a:p>
          <a:p>
            <a:pPr marL="623887" lvl="1" indent="-285750">
              <a:lnSpc>
                <a:spcPct val="120000"/>
              </a:lnSpc>
              <a:spcBef>
                <a:spcPct val="40000"/>
              </a:spcBef>
              <a:buClr>
                <a:srgbClr val="006699"/>
              </a:buClr>
            </a:pPr>
            <a:r>
              <a:rPr lang="en-US" kern="0" dirty="0">
                <a:solidFill>
                  <a:srgbClr val="000000"/>
                </a:solidFill>
              </a:rPr>
              <a:t>Sau </a:t>
            </a:r>
            <a:r>
              <a:rPr lang="en-US" kern="0" dirty="0" err="1">
                <a:solidFill>
                  <a:srgbClr val="000000"/>
                </a:solidFill>
              </a:rPr>
              <a:t>khi</a:t>
            </a:r>
            <a:r>
              <a:rPr lang="en-US" kern="0" dirty="0">
                <a:solidFill>
                  <a:srgbClr val="000000"/>
                </a:solidFill>
              </a:rPr>
              <a:t> </a:t>
            </a:r>
            <a:r>
              <a:rPr lang="en-US" kern="0" dirty="0" err="1">
                <a:solidFill>
                  <a:srgbClr val="000000"/>
                </a:solidFill>
              </a:rPr>
              <a:t>xữ</a:t>
            </a:r>
            <a:r>
              <a:rPr lang="en-US" kern="0" dirty="0">
                <a:solidFill>
                  <a:srgbClr val="000000"/>
                </a:solidFill>
              </a:rPr>
              <a:t> </a:t>
            </a:r>
            <a:r>
              <a:rPr lang="en-US" kern="0" dirty="0" err="1">
                <a:solidFill>
                  <a:srgbClr val="000000"/>
                </a:solidFill>
              </a:rPr>
              <a:t>lí</a:t>
            </a:r>
            <a:r>
              <a:rPr lang="en-US" kern="0" dirty="0">
                <a:solidFill>
                  <a:srgbClr val="000000"/>
                </a:solidFill>
              </a:rPr>
              <a:t> </a:t>
            </a:r>
            <a:r>
              <a:rPr lang="en-US" kern="0" dirty="0" err="1">
                <a:solidFill>
                  <a:srgbClr val="000000"/>
                </a:solidFill>
              </a:rPr>
              <a:t>dữ</a:t>
            </a:r>
            <a:r>
              <a:rPr lang="en-US" kern="0" dirty="0">
                <a:solidFill>
                  <a:srgbClr val="000000"/>
                </a:solidFill>
              </a:rPr>
              <a:t> </a:t>
            </a:r>
            <a:r>
              <a:rPr lang="en-US" kern="0" dirty="0" err="1" smtClean="0">
                <a:solidFill>
                  <a:srgbClr val="000000"/>
                </a:solidFill>
              </a:rPr>
              <a:t>liệu</a:t>
            </a:r>
            <a:r>
              <a:rPr lang="en-US" kern="0" dirty="0" smtClean="0">
                <a:solidFill>
                  <a:srgbClr val="000000"/>
                </a:solidFill>
              </a:rPr>
              <a:t> </a:t>
            </a:r>
            <a:r>
              <a:rPr lang="en-US" kern="0" dirty="0" err="1" smtClean="0">
                <a:solidFill>
                  <a:srgbClr val="000000"/>
                </a:solidFill>
              </a:rPr>
              <a:t>và</a:t>
            </a:r>
            <a:r>
              <a:rPr lang="en-US" kern="0" dirty="0" smtClean="0">
                <a:solidFill>
                  <a:srgbClr val="000000"/>
                </a:solidFill>
              </a:rPr>
              <a:t> </a:t>
            </a:r>
            <a:r>
              <a:rPr lang="en-US" dirty="0"/>
              <a:t>d</a:t>
            </a:r>
            <a:r>
              <a:rPr lang="vi-VN" dirty="0" smtClean="0"/>
              <a:t>ự </a:t>
            </a:r>
            <a:r>
              <a:rPr lang="vi-VN" dirty="0"/>
              <a:t>đoán giá xe bằng machine learning có thể được áp dụng trong doanh nghiệp ô tô để quyết định giá, chiến lược thị </a:t>
            </a:r>
            <a:r>
              <a:rPr lang="vi-VN" dirty="0" smtClean="0"/>
              <a:t>trường</a:t>
            </a:r>
            <a:r>
              <a:rPr lang="en-US" dirty="0" smtClean="0"/>
              <a:t> </a:t>
            </a:r>
            <a:r>
              <a:rPr lang="en-US" dirty="0" err="1" smtClean="0"/>
              <a:t>và</a:t>
            </a:r>
            <a:r>
              <a:rPr lang="en-US" dirty="0" smtClean="0"/>
              <a:t> </a:t>
            </a:r>
            <a:r>
              <a:rPr lang="en-US" dirty="0" err="1" smtClean="0"/>
              <a:t>đưa</a:t>
            </a:r>
            <a:r>
              <a:rPr lang="en-US" dirty="0" smtClean="0"/>
              <a:t> </a:t>
            </a:r>
            <a:r>
              <a:rPr lang="en-US" dirty="0" err="1" smtClean="0"/>
              <a:t>ra</a:t>
            </a:r>
            <a:r>
              <a:rPr lang="en-US" dirty="0" smtClean="0"/>
              <a:t> </a:t>
            </a:r>
            <a:r>
              <a:rPr lang="en-US" dirty="0" err="1" smtClean="0"/>
              <a:t>nhiều</a:t>
            </a:r>
            <a:r>
              <a:rPr lang="en-US" dirty="0" smtClean="0"/>
              <a:t> </a:t>
            </a:r>
            <a:r>
              <a:rPr lang="en-US" dirty="0" err="1" smtClean="0"/>
              <a:t>sự</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cho</a:t>
            </a:r>
            <a:r>
              <a:rPr lang="en-US" dirty="0" smtClean="0"/>
              <a:t> </a:t>
            </a:r>
            <a:r>
              <a:rPr lang="en-US" dirty="0" err="1" smtClean="0"/>
              <a:t>khách</a:t>
            </a:r>
            <a:r>
              <a:rPr lang="en-US" dirty="0" smtClean="0"/>
              <a:t> hang.</a:t>
            </a:r>
            <a:endParaRPr lang="en-US" kern="0" dirty="0">
              <a:solidFill>
                <a:srgbClr val="000000"/>
              </a:solidFill>
            </a:endParaRPr>
          </a:p>
          <a:p>
            <a:pPr marL="338137" lvl="1" indent="0">
              <a:lnSpc>
                <a:spcPct val="120000"/>
              </a:lnSpc>
              <a:spcBef>
                <a:spcPct val="40000"/>
              </a:spcBef>
              <a:buClr>
                <a:srgbClr val="006699"/>
              </a:buClr>
              <a:buNone/>
            </a:pPr>
            <a:endParaRPr lang="en-US" dirty="0"/>
          </a:p>
        </p:txBody>
      </p:sp>
      <p:sp>
        <p:nvSpPr>
          <p:cNvPr id="2" name="Slide Number Placeholder 1"/>
          <p:cNvSpPr>
            <a:spLocks noGrp="1"/>
          </p:cNvSpPr>
          <p:nvPr>
            <p:ph type="sldNum" sz="quarter" idx="12"/>
          </p:nvPr>
        </p:nvSpPr>
        <p:spPr/>
        <p:txBody>
          <a:bodyPr/>
          <a:lstStyle/>
          <a:p>
            <a:fld id="{9EA40E5E-19B2-469A-81BC-1F6A517536BE}" type="slidenum">
              <a:rPr lang="en-US" smtClean="0"/>
              <a:pPr/>
              <a:t>16</a:t>
            </a:fld>
            <a:endParaRPr lang="en-US"/>
          </a:p>
        </p:txBody>
      </p:sp>
    </p:spTree>
    <p:extLst>
      <p:ext uri="{BB962C8B-B14F-4D97-AF65-F5344CB8AC3E}">
        <p14:creationId xmlns:p14="http://schemas.microsoft.com/office/powerpoint/2010/main" val="2309335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71485" y="2617999"/>
            <a:ext cx="7649029" cy="882257"/>
          </a:xfrm>
        </p:spPr>
        <p:txBody>
          <a:bodyPr/>
          <a:lstStyle/>
          <a:p>
            <a:r>
              <a:rPr lang="en-US" dirty="0" err="1">
                <a:solidFill>
                  <a:srgbClr val="0070C0"/>
                </a:solidFill>
              </a:rPr>
              <a:t>Cám</a:t>
            </a:r>
            <a:r>
              <a:rPr lang="en-US" dirty="0">
                <a:solidFill>
                  <a:srgbClr val="0070C0"/>
                </a:solidFill>
              </a:rPr>
              <a:t> </a:t>
            </a:r>
            <a:r>
              <a:rPr lang="en-US" dirty="0" err="1">
                <a:solidFill>
                  <a:srgbClr val="0070C0"/>
                </a:solidFill>
              </a:rPr>
              <a:t>ơn</a:t>
            </a:r>
            <a:r>
              <a:rPr lang="en-US" dirty="0">
                <a:solidFill>
                  <a:srgbClr val="0070C0"/>
                </a:solidFill>
              </a:rPr>
              <a:t> </a:t>
            </a:r>
            <a:r>
              <a:rPr lang="en-US" dirty="0" err="1" smtClean="0">
                <a:solidFill>
                  <a:srgbClr val="0070C0"/>
                </a:solidFill>
              </a:rPr>
              <a:t>Quý</a:t>
            </a:r>
            <a:r>
              <a:rPr lang="en-US" dirty="0" smtClean="0">
                <a:solidFill>
                  <a:srgbClr val="0070C0"/>
                </a:solidFill>
              </a:rPr>
              <a:t> </a:t>
            </a:r>
            <a:r>
              <a:rPr lang="en-US" dirty="0" err="1" smtClean="0">
                <a:solidFill>
                  <a:srgbClr val="0070C0"/>
                </a:solidFill>
              </a:rPr>
              <a:t>Hội</a:t>
            </a:r>
            <a:r>
              <a:rPr lang="en-US" dirty="0" smtClean="0">
                <a:solidFill>
                  <a:srgbClr val="0070C0"/>
                </a:solidFill>
              </a:rPr>
              <a:t> </a:t>
            </a:r>
            <a:r>
              <a:rPr lang="en-US" dirty="0" err="1" smtClean="0">
                <a:solidFill>
                  <a:srgbClr val="0070C0"/>
                </a:solidFill>
              </a:rPr>
              <a:t>đồng</a:t>
            </a:r>
            <a:r>
              <a:rPr lang="en-US" dirty="0" smtClean="0">
                <a:solidFill>
                  <a:srgbClr val="0070C0"/>
                </a:solidFill>
              </a:rPr>
              <a:t>!</a:t>
            </a:r>
            <a:endParaRPr lang="en-US" dirty="0">
              <a:solidFill>
                <a:srgbClr val="0070C0"/>
              </a:solidFill>
            </a:endParaRPr>
          </a:p>
        </p:txBody>
      </p:sp>
      <p:sp>
        <p:nvSpPr>
          <p:cNvPr id="7" name="Subtitle 6"/>
          <p:cNvSpPr>
            <a:spLocks noGrp="1"/>
          </p:cNvSpPr>
          <p:nvPr>
            <p:ph type="subTitle" idx="1"/>
          </p:nvPr>
        </p:nvSpPr>
        <p:spPr>
          <a:xfrm>
            <a:off x="3864991" y="4640269"/>
            <a:ext cx="4915940" cy="442118"/>
          </a:xfrm>
        </p:spPr>
        <p:txBody>
          <a:bodyPr/>
          <a:lstStyle/>
          <a:p>
            <a:r>
              <a:rPr lang="en-US" i="1" dirty="0"/>
              <a:t>TP.HCM, </a:t>
            </a:r>
            <a:r>
              <a:rPr lang="en-US" i="1" dirty="0" err="1"/>
              <a:t>tháng</a:t>
            </a:r>
            <a:r>
              <a:rPr lang="en-US" i="1" dirty="0"/>
              <a:t> </a:t>
            </a:r>
            <a:r>
              <a:rPr lang="en-US" i="1" dirty="0" smtClean="0"/>
              <a:t>01, 2024</a:t>
            </a:r>
            <a:endParaRPr lang="en-US" i="1" dirty="0"/>
          </a:p>
        </p:txBody>
      </p:sp>
    </p:spTree>
    <p:extLst>
      <p:ext uri="{BB962C8B-B14F-4D97-AF65-F5344CB8AC3E}">
        <p14:creationId xmlns:p14="http://schemas.microsoft.com/office/powerpoint/2010/main" val="4104019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NỘI DUNG</a:t>
            </a:r>
          </a:p>
        </p:txBody>
      </p:sp>
      <p:sp>
        <p:nvSpPr>
          <p:cNvPr id="6" name="Slide Number Placeholder 5"/>
          <p:cNvSpPr>
            <a:spLocks noGrp="1"/>
          </p:cNvSpPr>
          <p:nvPr>
            <p:ph type="sldNum" sz="quarter" idx="12"/>
          </p:nvPr>
        </p:nvSpPr>
        <p:spPr/>
        <p:txBody>
          <a:bodyPr/>
          <a:lstStyle/>
          <a:p>
            <a:fld id="{9EA40E5E-19B2-469A-81BC-1F6A517536BE}" type="slidenum">
              <a:rPr lang="en-US" smtClean="0"/>
              <a:pPr/>
              <a:t>2</a:t>
            </a:fld>
            <a:endParaRPr lang="en-US"/>
          </a:p>
        </p:txBody>
      </p:sp>
      <p:graphicFrame>
        <p:nvGraphicFramePr>
          <p:cNvPr id="5" name="Diagram 4"/>
          <p:cNvGraphicFramePr/>
          <p:nvPr>
            <p:extLst>
              <p:ext uri="{D42A27DB-BD31-4B8C-83A1-F6EECF244321}">
                <p14:modId xmlns:p14="http://schemas.microsoft.com/office/powerpoint/2010/main" val="697295541"/>
              </p:ext>
            </p:extLst>
          </p:nvPr>
        </p:nvGraphicFramePr>
        <p:xfrm>
          <a:off x="2032000" y="1161143"/>
          <a:ext cx="9448800" cy="5221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5660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a:t>Giới thiệu đơn vị thực tập</a:t>
            </a:r>
          </a:p>
        </p:txBody>
      </p:sp>
      <p:sp>
        <p:nvSpPr>
          <p:cNvPr id="3" name="Content Placeholder 2"/>
          <p:cNvSpPr>
            <a:spLocks noGrp="1"/>
          </p:cNvSpPr>
          <p:nvPr>
            <p:ph idx="1"/>
          </p:nvPr>
        </p:nvSpPr>
        <p:spPr/>
        <p:txBody>
          <a:bodyPr>
            <a:normAutofit fontScale="85000" lnSpcReduction="20000"/>
          </a:bodyPr>
          <a:lstStyle/>
          <a:p>
            <a:r>
              <a:rPr lang="en-US" dirty="0" err="1"/>
              <a:t>Tên</a:t>
            </a:r>
            <a:r>
              <a:rPr lang="en-US" dirty="0"/>
              <a:t> </a:t>
            </a:r>
            <a:r>
              <a:rPr lang="en-US" dirty="0" err="1"/>
              <a:t>đơn</a:t>
            </a:r>
            <a:r>
              <a:rPr lang="en-US" dirty="0"/>
              <a:t> </a:t>
            </a:r>
            <a:r>
              <a:rPr lang="en-US" dirty="0" err="1"/>
              <a:t>vị</a:t>
            </a:r>
            <a:r>
              <a:rPr lang="en-US" dirty="0"/>
              <a:t> </a:t>
            </a:r>
            <a:r>
              <a:rPr lang="en-US" dirty="0" err="1"/>
              <a:t>thực</a:t>
            </a:r>
            <a:r>
              <a:rPr lang="en-US" dirty="0"/>
              <a:t> </a:t>
            </a:r>
            <a:r>
              <a:rPr lang="en-US" dirty="0" err="1"/>
              <a:t>tập</a:t>
            </a:r>
            <a:r>
              <a:rPr lang="en-US" dirty="0"/>
              <a:t>:</a:t>
            </a:r>
          </a:p>
          <a:p>
            <a:pPr lvl="1"/>
            <a:r>
              <a:rPr lang="en-US" b="1" dirty="0">
                <a:effectLst/>
                <a:latin typeface="Times New Roman" panose="02020603050405020304" pitchFamily="18" charset="0"/>
                <a:ea typeface="Times New Roman" panose="02020603050405020304" pitchFamily="18" charset="0"/>
              </a:rPr>
              <a:t>CÔNG TY GIÁO DỤC </a:t>
            </a:r>
            <a:r>
              <a:rPr lang="en-US" b="1" dirty="0" err="1">
                <a:effectLst/>
                <a:latin typeface="Times New Roman" panose="02020603050405020304" pitchFamily="18" charset="0"/>
                <a:ea typeface="Times New Roman" panose="02020603050405020304" pitchFamily="18" charset="0"/>
              </a:rPr>
              <a:t>ITEAcademy</a:t>
            </a:r>
            <a:endParaRPr lang="en-US" dirty="0"/>
          </a:p>
          <a:p>
            <a:r>
              <a:rPr lang="en-US" dirty="0" err="1"/>
              <a:t>Lãnh</a:t>
            </a:r>
            <a:r>
              <a:rPr lang="en-US" dirty="0"/>
              <a:t> </a:t>
            </a:r>
            <a:r>
              <a:rPr lang="en-US" dirty="0" err="1"/>
              <a:t>vực</a:t>
            </a:r>
            <a:r>
              <a:rPr lang="en-US" dirty="0"/>
              <a:t> </a:t>
            </a:r>
            <a:r>
              <a:rPr lang="en-US" dirty="0" err="1"/>
              <a:t>hoạt</a:t>
            </a:r>
            <a:r>
              <a:rPr lang="en-US" dirty="0"/>
              <a:t> </a:t>
            </a:r>
            <a:r>
              <a:rPr lang="en-US" dirty="0" err="1"/>
              <a:t>động</a:t>
            </a:r>
            <a:r>
              <a:rPr lang="en-US" dirty="0"/>
              <a:t>:</a:t>
            </a:r>
          </a:p>
          <a:p>
            <a:pPr lvl="1"/>
            <a:r>
              <a:rPr lang="en-US" dirty="0"/>
              <a:t> </a:t>
            </a:r>
            <a:r>
              <a:rPr lang="en-US" b="0" i="0" dirty="0">
                <a:effectLst/>
              </a:rPr>
              <a:t>Khoa </a:t>
            </a:r>
            <a:r>
              <a:rPr lang="en-US" b="0" i="0" dirty="0" err="1">
                <a:effectLst/>
              </a:rPr>
              <a:t>học</a:t>
            </a:r>
            <a:r>
              <a:rPr lang="en-US" b="0" i="0" dirty="0">
                <a:effectLst/>
              </a:rPr>
              <a:t> </a:t>
            </a:r>
            <a:r>
              <a:rPr lang="en-US" b="0" i="0" dirty="0" err="1">
                <a:effectLst/>
              </a:rPr>
              <a:t>công</a:t>
            </a:r>
            <a:r>
              <a:rPr lang="en-US" b="0" i="0" dirty="0">
                <a:effectLst/>
              </a:rPr>
              <a:t> </a:t>
            </a:r>
            <a:r>
              <a:rPr lang="en-US" b="0" i="0" dirty="0" err="1">
                <a:effectLst/>
              </a:rPr>
              <a:t>nghệ</a:t>
            </a:r>
            <a:r>
              <a:rPr lang="en-US" b="0" i="0" dirty="0">
                <a:effectLst/>
              </a:rPr>
              <a:t> </a:t>
            </a:r>
            <a:r>
              <a:rPr lang="en-US" b="0" i="0" dirty="0" err="1">
                <a:effectLst/>
              </a:rPr>
              <a:t>và</a:t>
            </a:r>
            <a:r>
              <a:rPr lang="en-US" b="0" i="0" dirty="0">
                <a:effectLst/>
              </a:rPr>
              <a:t> </a:t>
            </a:r>
            <a:r>
              <a:rPr lang="en-US" b="0" i="0" dirty="0" err="1">
                <a:effectLst/>
              </a:rPr>
              <a:t>Đào</a:t>
            </a:r>
            <a:r>
              <a:rPr lang="en-US" b="0" i="0" dirty="0">
                <a:effectLst/>
              </a:rPr>
              <a:t> </a:t>
            </a:r>
            <a:r>
              <a:rPr lang="en-US" b="0" i="0" dirty="0" err="1">
                <a:effectLst/>
              </a:rPr>
              <a:t>tạo</a:t>
            </a:r>
            <a:r>
              <a:rPr lang="en-US" b="0" i="0" dirty="0">
                <a:effectLst/>
              </a:rPr>
              <a:t>, </a:t>
            </a:r>
            <a:r>
              <a:rPr lang="en-US" b="0" i="0" dirty="0" err="1">
                <a:effectLst/>
              </a:rPr>
              <a:t>đặc</a:t>
            </a:r>
            <a:r>
              <a:rPr lang="en-US" b="0" i="0" dirty="0">
                <a:effectLst/>
              </a:rPr>
              <a:t> </a:t>
            </a:r>
            <a:r>
              <a:rPr lang="en-US" b="0" i="0" dirty="0" err="1">
                <a:effectLst/>
              </a:rPr>
              <a:t>biệt</a:t>
            </a:r>
            <a:r>
              <a:rPr lang="en-US" b="0" i="0" dirty="0">
                <a:effectLst/>
              </a:rPr>
              <a:t> </a:t>
            </a:r>
            <a:r>
              <a:rPr lang="en-US" b="0" i="0" dirty="0" err="1">
                <a:effectLst/>
              </a:rPr>
              <a:t>trong</a:t>
            </a:r>
            <a:r>
              <a:rPr lang="en-US" b="0" i="0" dirty="0">
                <a:effectLst/>
              </a:rPr>
              <a:t> </a:t>
            </a:r>
            <a:r>
              <a:rPr lang="en-US" b="0" i="0" dirty="0" err="1">
                <a:effectLst/>
              </a:rPr>
              <a:t>lĩnh</a:t>
            </a:r>
            <a:r>
              <a:rPr lang="en-US" b="0" i="0" dirty="0">
                <a:effectLst/>
              </a:rPr>
              <a:t> </a:t>
            </a:r>
            <a:r>
              <a:rPr lang="en-US" b="0" i="0" dirty="0" err="1">
                <a:effectLst/>
              </a:rPr>
              <a:t>vực</a:t>
            </a:r>
            <a:r>
              <a:rPr lang="en-US" b="0" i="0" dirty="0">
                <a:effectLst/>
              </a:rPr>
              <a:t> </a:t>
            </a:r>
            <a:r>
              <a:rPr lang="en-US" b="0" i="0" dirty="0" err="1">
                <a:effectLst/>
              </a:rPr>
              <a:t>chuyển</a:t>
            </a:r>
            <a:r>
              <a:rPr lang="en-US" b="0" i="0" dirty="0">
                <a:effectLst/>
              </a:rPr>
              <a:t> </a:t>
            </a:r>
            <a:r>
              <a:rPr lang="en-US" b="0" i="0" dirty="0" err="1">
                <a:effectLst/>
              </a:rPr>
              <a:t>đổi</a:t>
            </a:r>
            <a:r>
              <a:rPr lang="en-US" b="0" i="0" dirty="0">
                <a:effectLst/>
              </a:rPr>
              <a:t> </a:t>
            </a:r>
            <a:r>
              <a:rPr lang="en-US" b="0" i="0" dirty="0" err="1">
                <a:effectLst/>
              </a:rPr>
              <a:t>số</a:t>
            </a:r>
            <a:r>
              <a:rPr lang="en-US" b="0" i="0" dirty="0">
                <a:effectLst/>
              </a:rPr>
              <a:t> </a:t>
            </a:r>
            <a:r>
              <a:rPr lang="en-US" b="0" i="0" dirty="0" err="1">
                <a:effectLst/>
              </a:rPr>
              <a:t>và</a:t>
            </a:r>
            <a:r>
              <a:rPr lang="en-US" b="0" i="0" dirty="0">
                <a:effectLst/>
              </a:rPr>
              <a:t> </a:t>
            </a:r>
            <a:r>
              <a:rPr lang="en-US" b="0" i="0" dirty="0" err="1">
                <a:effectLst/>
              </a:rPr>
              <a:t>công</a:t>
            </a:r>
            <a:r>
              <a:rPr lang="en-US" b="0" i="0" dirty="0">
                <a:effectLst/>
              </a:rPr>
              <a:t> </a:t>
            </a:r>
            <a:r>
              <a:rPr lang="en-US" b="0" i="0" dirty="0" err="1">
                <a:effectLst/>
              </a:rPr>
              <a:t>nghệ</a:t>
            </a:r>
            <a:r>
              <a:rPr lang="en-US" b="0" i="0" dirty="0">
                <a:effectLst/>
              </a:rPr>
              <a:t> </a:t>
            </a:r>
            <a:r>
              <a:rPr lang="en-US" b="0" i="0" dirty="0" err="1">
                <a:effectLst/>
              </a:rPr>
              <a:t>thông</a:t>
            </a:r>
            <a:r>
              <a:rPr lang="en-US" b="0" i="0" dirty="0">
                <a:effectLst/>
              </a:rPr>
              <a:t> tin.</a:t>
            </a:r>
          </a:p>
          <a:p>
            <a:pPr>
              <a:lnSpc>
                <a:spcPct val="120000"/>
              </a:lnSpc>
            </a:pPr>
            <a:r>
              <a:rPr lang="en-US" dirty="0"/>
              <a:t>Quy </a:t>
            </a:r>
            <a:r>
              <a:rPr lang="en-US" dirty="0" err="1"/>
              <a:t>mô</a:t>
            </a:r>
            <a:r>
              <a:rPr lang="en-US" dirty="0"/>
              <a:t> : </a:t>
            </a:r>
            <a:r>
              <a:rPr lang="en-US" sz="2600" b="0" dirty="0" err="1">
                <a:solidFill>
                  <a:schemeClr val="tx1"/>
                </a:solidFill>
              </a:rPr>
              <a:t>Đội</a:t>
            </a:r>
            <a:r>
              <a:rPr lang="en-US" sz="2600" b="0" dirty="0">
                <a:solidFill>
                  <a:schemeClr val="tx1"/>
                </a:solidFill>
              </a:rPr>
              <a:t> </a:t>
            </a:r>
            <a:r>
              <a:rPr lang="en-US" sz="2600" b="0" dirty="0" err="1">
                <a:solidFill>
                  <a:schemeClr val="tx1"/>
                </a:solidFill>
              </a:rPr>
              <a:t>ngũ</a:t>
            </a:r>
            <a:r>
              <a:rPr lang="en-US" sz="2600" b="0" dirty="0">
                <a:solidFill>
                  <a:schemeClr val="tx1"/>
                </a:solidFill>
              </a:rPr>
              <a:t> </a:t>
            </a:r>
            <a:r>
              <a:rPr lang="en-US" sz="2600" b="0" dirty="0" err="1">
                <a:solidFill>
                  <a:schemeClr val="tx1"/>
                </a:solidFill>
              </a:rPr>
              <a:t>đa</a:t>
            </a:r>
            <a:r>
              <a:rPr lang="en-US" sz="2600" b="0" dirty="0">
                <a:solidFill>
                  <a:schemeClr val="tx1"/>
                </a:solidFill>
              </a:rPr>
              <a:t> </a:t>
            </a:r>
            <a:r>
              <a:rPr lang="en-US" sz="2600" b="0" dirty="0" err="1">
                <a:solidFill>
                  <a:schemeClr val="tx1"/>
                </a:solidFill>
              </a:rPr>
              <a:t>dạng</a:t>
            </a:r>
            <a:r>
              <a:rPr lang="en-US" sz="2600" b="0" dirty="0">
                <a:solidFill>
                  <a:schemeClr val="tx1"/>
                </a:solidFill>
              </a:rPr>
              <a:t> </a:t>
            </a:r>
            <a:r>
              <a:rPr lang="en-US" sz="2600" b="0" dirty="0" err="1">
                <a:solidFill>
                  <a:schemeClr val="tx1"/>
                </a:solidFill>
              </a:rPr>
              <a:t>về</a:t>
            </a:r>
            <a:r>
              <a:rPr lang="en-US" sz="2600" b="0" dirty="0">
                <a:solidFill>
                  <a:schemeClr val="tx1"/>
                </a:solidFill>
              </a:rPr>
              <a:t> </a:t>
            </a:r>
            <a:r>
              <a:rPr lang="en-US" sz="2600" b="0" dirty="0" err="1">
                <a:solidFill>
                  <a:schemeClr val="tx1"/>
                </a:solidFill>
              </a:rPr>
              <a:t>chuyên</a:t>
            </a:r>
            <a:r>
              <a:rPr lang="en-US" sz="2600" b="0" dirty="0">
                <a:solidFill>
                  <a:schemeClr val="tx1"/>
                </a:solidFill>
              </a:rPr>
              <a:t> </a:t>
            </a:r>
            <a:r>
              <a:rPr lang="en-US" sz="2600" b="0" dirty="0" err="1">
                <a:solidFill>
                  <a:schemeClr val="tx1"/>
                </a:solidFill>
              </a:rPr>
              <a:t>môn</a:t>
            </a:r>
            <a:r>
              <a:rPr lang="en-US" sz="2600" b="0" dirty="0">
                <a:solidFill>
                  <a:schemeClr val="tx1"/>
                </a:solidFill>
              </a:rPr>
              <a:t> </a:t>
            </a:r>
            <a:r>
              <a:rPr lang="en-US" sz="2600" b="0" dirty="0" err="1">
                <a:solidFill>
                  <a:schemeClr val="tx1"/>
                </a:solidFill>
              </a:rPr>
              <a:t>và</a:t>
            </a:r>
            <a:r>
              <a:rPr lang="en-US" sz="2600" b="0" dirty="0">
                <a:solidFill>
                  <a:schemeClr val="tx1"/>
                </a:solidFill>
              </a:rPr>
              <a:t> </a:t>
            </a:r>
            <a:r>
              <a:rPr lang="en-US" sz="2600" b="0" dirty="0" err="1">
                <a:solidFill>
                  <a:schemeClr val="tx1"/>
                </a:solidFill>
              </a:rPr>
              <a:t>kỹ</a:t>
            </a:r>
            <a:r>
              <a:rPr lang="en-US" sz="2600" b="0" dirty="0">
                <a:solidFill>
                  <a:schemeClr val="tx1"/>
                </a:solidFill>
              </a:rPr>
              <a:t> </a:t>
            </a:r>
            <a:r>
              <a:rPr lang="en-US" sz="2600" b="0" dirty="0" err="1">
                <a:solidFill>
                  <a:schemeClr val="tx1"/>
                </a:solidFill>
              </a:rPr>
              <a:t>năng</a:t>
            </a:r>
            <a:r>
              <a:rPr lang="en-US" sz="2600" b="0" dirty="0">
                <a:solidFill>
                  <a:schemeClr val="tx1"/>
                </a:solidFill>
              </a:rPr>
              <a:t>, </a:t>
            </a:r>
            <a:r>
              <a:rPr lang="en-US" sz="2600" b="0" dirty="0" err="1">
                <a:solidFill>
                  <a:schemeClr val="tx1"/>
                </a:solidFill>
              </a:rPr>
              <a:t>hoạt</a:t>
            </a:r>
            <a:r>
              <a:rPr lang="en-US" sz="2600" b="0" dirty="0">
                <a:solidFill>
                  <a:schemeClr val="tx1"/>
                </a:solidFill>
              </a:rPr>
              <a:t> </a:t>
            </a:r>
            <a:r>
              <a:rPr lang="en-US" sz="2600" b="0" dirty="0" err="1">
                <a:solidFill>
                  <a:schemeClr val="tx1"/>
                </a:solidFill>
              </a:rPr>
              <a:t>động</a:t>
            </a:r>
            <a:r>
              <a:rPr lang="en-US" sz="2600" b="0" dirty="0">
                <a:solidFill>
                  <a:schemeClr val="tx1"/>
                </a:solidFill>
              </a:rPr>
              <a:t> </a:t>
            </a:r>
            <a:r>
              <a:rPr lang="en-US" sz="2600" b="0" dirty="0" err="1">
                <a:solidFill>
                  <a:schemeClr val="tx1"/>
                </a:solidFill>
              </a:rPr>
              <a:t>tại</a:t>
            </a:r>
            <a:r>
              <a:rPr lang="en-US" sz="2600" b="0" dirty="0">
                <a:solidFill>
                  <a:schemeClr val="tx1"/>
                </a:solidFill>
              </a:rPr>
              <a:t> </a:t>
            </a:r>
            <a:r>
              <a:rPr lang="en-US" sz="2600" b="0" dirty="0" err="1">
                <a:solidFill>
                  <a:schemeClr val="tx1"/>
                </a:solidFill>
              </a:rPr>
              <a:t>quận</a:t>
            </a:r>
            <a:r>
              <a:rPr lang="en-US" sz="2600" b="0" dirty="0">
                <a:solidFill>
                  <a:schemeClr val="tx1"/>
                </a:solidFill>
              </a:rPr>
              <a:t> Bình </a:t>
            </a:r>
            <a:r>
              <a:rPr lang="en-US" sz="2600" b="0" dirty="0" err="1">
                <a:solidFill>
                  <a:schemeClr val="tx1"/>
                </a:solidFill>
              </a:rPr>
              <a:t>Thạnh</a:t>
            </a:r>
            <a:r>
              <a:rPr lang="en-US" sz="2600" b="0" dirty="0">
                <a:solidFill>
                  <a:schemeClr val="tx1"/>
                </a:solidFill>
              </a:rPr>
              <a:t>. </a:t>
            </a:r>
            <a:r>
              <a:rPr lang="en-US" sz="2600" b="0" dirty="0" err="1">
                <a:solidFill>
                  <a:schemeClr val="tx1"/>
                </a:solidFill>
              </a:rPr>
              <a:t>Với</a:t>
            </a:r>
            <a:r>
              <a:rPr lang="en-US" sz="2600" b="0" dirty="0">
                <a:solidFill>
                  <a:schemeClr val="tx1"/>
                </a:solidFill>
              </a:rPr>
              <a:t> </a:t>
            </a:r>
            <a:r>
              <a:rPr lang="en-US" sz="2600" b="0" dirty="0" err="1">
                <a:solidFill>
                  <a:schemeClr val="tx1"/>
                </a:solidFill>
              </a:rPr>
              <a:t>sự</a:t>
            </a:r>
            <a:r>
              <a:rPr lang="en-US" sz="2600" b="0" dirty="0">
                <a:solidFill>
                  <a:schemeClr val="tx1"/>
                </a:solidFill>
              </a:rPr>
              <a:t> </a:t>
            </a:r>
            <a:r>
              <a:rPr lang="en-US" sz="2600" b="0" dirty="0" err="1">
                <a:solidFill>
                  <a:schemeClr val="tx1"/>
                </a:solidFill>
              </a:rPr>
              <a:t>phân</a:t>
            </a:r>
            <a:r>
              <a:rPr lang="en-US" sz="2600" b="0" dirty="0">
                <a:solidFill>
                  <a:schemeClr val="tx1"/>
                </a:solidFill>
              </a:rPr>
              <a:t> </a:t>
            </a:r>
            <a:r>
              <a:rPr lang="en-US" sz="2600" b="0" dirty="0" err="1">
                <a:solidFill>
                  <a:schemeClr val="tx1"/>
                </a:solidFill>
              </a:rPr>
              <a:t>bộ</a:t>
            </a:r>
            <a:r>
              <a:rPr lang="en-US" sz="2600" b="0" dirty="0">
                <a:solidFill>
                  <a:schemeClr val="tx1"/>
                </a:solidFill>
              </a:rPr>
              <a:t> </a:t>
            </a:r>
            <a:r>
              <a:rPr lang="en-US" sz="2600" b="0" dirty="0" err="1">
                <a:solidFill>
                  <a:schemeClr val="tx1"/>
                </a:solidFill>
              </a:rPr>
              <a:t>linh</a:t>
            </a:r>
            <a:r>
              <a:rPr lang="en-US" sz="2600" b="0" dirty="0">
                <a:solidFill>
                  <a:schemeClr val="tx1"/>
                </a:solidFill>
              </a:rPr>
              <a:t> </a:t>
            </a:r>
            <a:r>
              <a:rPr lang="en-US" sz="2600" b="0" dirty="0" err="1">
                <a:solidFill>
                  <a:schemeClr val="tx1"/>
                </a:solidFill>
              </a:rPr>
              <a:t>hoạt</a:t>
            </a:r>
            <a:r>
              <a:rPr lang="en-US" sz="2600" b="0" dirty="0">
                <a:solidFill>
                  <a:schemeClr val="tx1"/>
                </a:solidFill>
              </a:rPr>
              <a:t> </a:t>
            </a:r>
            <a:r>
              <a:rPr lang="en-US" sz="2600" b="0" dirty="0" err="1">
                <a:solidFill>
                  <a:schemeClr val="tx1"/>
                </a:solidFill>
              </a:rPr>
              <a:t>để</a:t>
            </a:r>
            <a:r>
              <a:rPr lang="en-US" sz="2600" b="0" dirty="0">
                <a:solidFill>
                  <a:schemeClr val="tx1"/>
                </a:solidFill>
              </a:rPr>
              <a:t> </a:t>
            </a:r>
            <a:r>
              <a:rPr lang="en-US" sz="2600" b="0" dirty="0" err="1">
                <a:solidFill>
                  <a:schemeClr val="tx1"/>
                </a:solidFill>
              </a:rPr>
              <a:t>đáp</a:t>
            </a:r>
            <a:r>
              <a:rPr lang="en-US" sz="2600" b="0" dirty="0">
                <a:solidFill>
                  <a:schemeClr val="tx1"/>
                </a:solidFill>
              </a:rPr>
              <a:t> </a:t>
            </a:r>
            <a:r>
              <a:rPr lang="en-US" sz="2600" b="0" dirty="0" err="1">
                <a:solidFill>
                  <a:schemeClr val="tx1"/>
                </a:solidFill>
              </a:rPr>
              <a:t>ứng</a:t>
            </a:r>
            <a:r>
              <a:rPr lang="en-US" sz="2600" b="0" dirty="0">
                <a:solidFill>
                  <a:schemeClr val="tx1"/>
                </a:solidFill>
              </a:rPr>
              <a:t> </a:t>
            </a:r>
            <a:r>
              <a:rPr lang="en-US" sz="2600" b="0" dirty="0" err="1">
                <a:solidFill>
                  <a:schemeClr val="tx1"/>
                </a:solidFill>
              </a:rPr>
              <a:t>nhu</a:t>
            </a:r>
            <a:r>
              <a:rPr lang="en-US" sz="2600" b="0" dirty="0">
                <a:solidFill>
                  <a:schemeClr val="tx1"/>
                </a:solidFill>
              </a:rPr>
              <a:t> </a:t>
            </a:r>
            <a:r>
              <a:rPr lang="en-US" sz="2600" b="0" dirty="0" err="1">
                <a:solidFill>
                  <a:schemeClr val="tx1"/>
                </a:solidFill>
              </a:rPr>
              <a:t>cầu</a:t>
            </a:r>
            <a:r>
              <a:rPr lang="en-US" sz="2600" b="0" dirty="0">
                <a:solidFill>
                  <a:schemeClr val="tx1"/>
                </a:solidFill>
              </a:rPr>
              <a:t> </a:t>
            </a:r>
            <a:r>
              <a:rPr lang="en-US" sz="2600" b="0" dirty="0" err="1">
                <a:solidFill>
                  <a:schemeClr val="tx1"/>
                </a:solidFill>
              </a:rPr>
              <a:t>của</a:t>
            </a:r>
            <a:r>
              <a:rPr lang="en-US" sz="2600" b="0" dirty="0">
                <a:solidFill>
                  <a:schemeClr val="tx1"/>
                </a:solidFill>
              </a:rPr>
              <a:t> </a:t>
            </a:r>
            <a:r>
              <a:rPr lang="en-US" sz="2600" b="0" dirty="0" err="1">
                <a:solidFill>
                  <a:schemeClr val="tx1"/>
                </a:solidFill>
              </a:rPr>
              <a:t>khách</a:t>
            </a:r>
            <a:r>
              <a:rPr lang="en-US" sz="2600" b="0" dirty="0">
                <a:solidFill>
                  <a:schemeClr val="tx1"/>
                </a:solidFill>
              </a:rPr>
              <a:t> </a:t>
            </a:r>
            <a:r>
              <a:rPr lang="en-US" sz="2600" b="0" dirty="0" err="1">
                <a:solidFill>
                  <a:schemeClr val="tx1"/>
                </a:solidFill>
              </a:rPr>
              <a:t>hàng</a:t>
            </a:r>
            <a:endParaRPr lang="en-US" sz="2600" b="0" dirty="0">
              <a:solidFill>
                <a:schemeClr val="tx1"/>
              </a:solidFill>
            </a:endParaRPr>
          </a:p>
          <a:p>
            <a:r>
              <a:rPr lang="en-US" dirty="0" err="1"/>
              <a:t>Tầm</a:t>
            </a:r>
            <a:r>
              <a:rPr lang="en-US" dirty="0"/>
              <a:t> </a:t>
            </a:r>
            <a:r>
              <a:rPr lang="en-US" dirty="0" err="1"/>
              <a:t>nhìn</a:t>
            </a:r>
            <a:r>
              <a:rPr lang="en-US" dirty="0"/>
              <a:t>, </a:t>
            </a:r>
            <a:r>
              <a:rPr lang="en-US" dirty="0" err="1"/>
              <a:t>sứ</a:t>
            </a:r>
            <a:r>
              <a:rPr lang="en-US" dirty="0"/>
              <a:t> </a:t>
            </a:r>
            <a:r>
              <a:rPr lang="en-US" dirty="0" err="1"/>
              <a:t>mệnh</a:t>
            </a:r>
            <a:r>
              <a:rPr lang="en-US" dirty="0"/>
              <a:t>:</a:t>
            </a:r>
          </a:p>
          <a:p>
            <a:pPr lvl="1">
              <a:lnSpc>
                <a:spcPct val="120000"/>
              </a:lnSpc>
            </a:pPr>
            <a:r>
              <a:rPr lang="vi-VN" b="0" i="0" dirty="0">
                <a:effectLst/>
                <a:latin typeface="+mj-lt"/>
              </a:rPr>
              <a:t>Trở thành biểu tượng tin cậy về giải pháp Khoa học công nghệ và Đào tạo trong chuyển đổi số phục vụ phát triển đất nước, xã hội và con người.</a:t>
            </a:r>
            <a:endParaRPr lang="en-US" b="0" i="0" dirty="0">
              <a:effectLst/>
              <a:latin typeface="+mj-lt"/>
            </a:endParaRPr>
          </a:p>
          <a:p>
            <a:pPr lvl="1">
              <a:lnSpc>
                <a:spcPct val="120000"/>
              </a:lnSpc>
            </a:pPr>
            <a:r>
              <a:rPr lang="vi-VN" b="0" i="0" dirty="0">
                <a:effectLst/>
                <a:latin typeface="+mj-lt"/>
              </a:rPr>
              <a:t>Mang đến giải pháp Khoa học công nghệ tiên tiến và chương trình Đào tạo chất lượng cao về Công nghệ thông tin và Ứng dụng trí tuệ nhân tạo, hỗ trợ đẩy mạnh phát triển kinh tế số, đào tạo nghề nghiệp trình độ cao cho mọi người, đáp ứng yêu cầu phát triển không ngừng của xã hội.</a:t>
            </a:r>
            <a:endParaRPr lang="en-US" dirty="0">
              <a:latin typeface="+mj-lt"/>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3</a:t>
            </a:fld>
            <a:endParaRPr lang="en-US"/>
          </a:p>
        </p:txBody>
      </p:sp>
    </p:spTree>
    <p:extLst>
      <p:ext uri="{BB962C8B-B14F-4D97-AF65-F5344CB8AC3E}">
        <p14:creationId xmlns:p14="http://schemas.microsoft.com/office/powerpoint/2010/main" val="498642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smtClean="0"/>
              <a:t>Tổng</a:t>
            </a:r>
            <a:r>
              <a:rPr lang="en-US" b="1" dirty="0" smtClean="0"/>
              <a:t> </a:t>
            </a:r>
            <a:r>
              <a:rPr lang="en-US" b="1" dirty="0" err="1" smtClean="0"/>
              <a:t>quan</a:t>
            </a:r>
            <a:r>
              <a:rPr lang="en-US" b="1" dirty="0" smtClean="0"/>
              <a:t> </a:t>
            </a:r>
            <a:r>
              <a:rPr lang="en-US" b="1" dirty="0" err="1" smtClean="0"/>
              <a:t>đề</a:t>
            </a:r>
            <a:r>
              <a:rPr lang="en-US" b="1" dirty="0" smtClean="0"/>
              <a:t> </a:t>
            </a:r>
            <a:r>
              <a:rPr lang="en-US" b="1" dirty="0" err="1" smtClean="0"/>
              <a:t>tài</a:t>
            </a:r>
            <a:r>
              <a:rPr lang="en-US" b="1" dirty="0" smtClean="0"/>
              <a:t> </a:t>
            </a:r>
            <a:r>
              <a:rPr lang="en-US" b="1" dirty="0" err="1" smtClean="0"/>
              <a:t>thực</a:t>
            </a:r>
            <a:r>
              <a:rPr lang="en-US" b="1" dirty="0" smtClean="0"/>
              <a:t> </a:t>
            </a:r>
            <a:r>
              <a:rPr lang="en-US" b="1" dirty="0" err="1" smtClean="0"/>
              <a:t>tập</a:t>
            </a:r>
            <a:endParaRPr lang="en-US" b="1" dirty="0"/>
          </a:p>
        </p:txBody>
      </p:sp>
      <p:sp>
        <p:nvSpPr>
          <p:cNvPr id="3" name="Content Placeholder 2"/>
          <p:cNvSpPr>
            <a:spLocks noGrp="1"/>
          </p:cNvSpPr>
          <p:nvPr>
            <p:ph idx="1"/>
          </p:nvPr>
        </p:nvSpPr>
        <p:spPr/>
        <p:txBody>
          <a:bodyPr>
            <a:normAutofit/>
          </a:bodyPr>
          <a:lstStyle/>
          <a:p>
            <a:r>
              <a:rPr lang="en-US" dirty="0" err="1"/>
              <a:t>Những</a:t>
            </a:r>
            <a:r>
              <a:rPr lang="en-US" dirty="0"/>
              <a:t> </a:t>
            </a:r>
            <a:r>
              <a:rPr lang="en-US" dirty="0" err="1"/>
              <a:t>nhu</a:t>
            </a:r>
            <a:r>
              <a:rPr lang="en-US" dirty="0"/>
              <a:t> </a:t>
            </a:r>
            <a:r>
              <a:rPr lang="en-US" dirty="0" err="1"/>
              <a:t>cầu</a:t>
            </a:r>
            <a:r>
              <a:rPr lang="en-US" dirty="0"/>
              <a:t> </a:t>
            </a:r>
            <a:r>
              <a:rPr lang="en-US" dirty="0" err="1"/>
              <a:t>của</a:t>
            </a:r>
            <a:r>
              <a:rPr lang="en-US" dirty="0"/>
              <a:t> </a:t>
            </a:r>
            <a:r>
              <a:rPr lang="en-US" dirty="0" err="1"/>
              <a:t>công</a:t>
            </a:r>
            <a:r>
              <a:rPr lang="en-US" dirty="0"/>
              <a:t> </a:t>
            </a:r>
            <a:r>
              <a:rPr lang="en-US" dirty="0" err="1"/>
              <a:t>việc</a:t>
            </a:r>
            <a:r>
              <a:rPr lang="en-US" dirty="0"/>
              <a:t>:</a:t>
            </a:r>
          </a:p>
          <a:p>
            <a:pPr lvl="1">
              <a:lnSpc>
                <a:spcPct val="110000"/>
              </a:lnSpc>
            </a:pPr>
            <a:r>
              <a:rPr lang="en-US" dirty="0" err="1"/>
              <a:t>Nhiệm</a:t>
            </a:r>
            <a:r>
              <a:rPr lang="en-US" dirty="0"/>
              <a:t> </a:t>
            </a:r>
            <a:r>
              <a:rPr lang="en-US" dirty="0" err="1"/>
              <a:t>vụ</a:t>
            </a:r>
            <a:r>
              <a:rPr lang="en-US" dirty="0"/>
              <a:t> </a:t>
            </a:r>
            <a:r>
              <a:rPr lang="en-US" dirty="0" err="1"/>
              <a:t>chính</a:t>
            </a:r>
            <a:r>
              <a:rPr lang="en-US" dirty="0"/>
              <a:t> </a:t>
            </a:r>
            <a:r>
              <a:rPr lang="en-US" dirty="0" err="1"/>
              <a:t>của</a:t>
            </a:r>
            <a:r>
              <a:rPr lang="en-US" dirty="0"/>
              <a:t> </a:t>
            </a:r>
            <a:r>
              <a:rPr lang="en-US" dirty="0" err="1" smtClean="0"/>
              <a:t>thực</a:t>
            </a:r>
            <a:r>
              <a:rPr lang="en-US" dirty="0" smtClean="0"/>
              <a:t> </a:t>
            </a:r>
            <a:r>
              <a:rPr lang="en-US" dirty="0" err="1" smtClean="0"/>
              <a:t>tập</a:t>
            </a:r>
            <a:r>
              <a:rPr lang="en-US" dirty="0" smtClean="0"/>
              <a:t> </a:t>
            </a:r>
            <a:r>
              <a:rPr lang="en-US" dirty="0" err="1"/>
              <a:t>là</a:t>
            </a:r>
            <a:r>
              <a:rPr lang="en-US" dirty="0"/>
              <a:t> </a:t>
            </a:r>
            <a:r>
              <a:rPr lang="en-US" dirty="0" err="1"/>
              <a:t>phân</a:t>
            </a:r>
            <a:r>
              <a:rPr lang="en-US" dirty="0"/>
              <a:t> </a:t>
            </a:r>
            <a:r>
              <a:rPr lang="en-US" dirty="0" err="1"/>
              <a:t>loại</a:t>
            </a:r>
            <a:r>
              <a:rPr lang="en-US" dirty="0"/>
              <a:t> </a:t>
            </a:r>
            <a:r>
              <a:rPr lang="en-US" dirty="0" err="1"/>
              <a:t>và</a:t>
            </a:r>
            <a:r>
              <a:rPr lang="en-US" dirty="0"/>
              <a:t> </a:t>
            </a:r>
            <a:r>
              <a:rPr lang="en-US" dirty="0" err="1"/>
              <a:t>dự</a:t>
            </a:r>
            <a:r>
              <a:rPr lang="en-US" dirty="0"/>
              <a:t> </a:t>
            </a:r>
            <a:r>
              <a:rPr lang="en-US" dirty="0" err="1"/>
              <a:t>đoán</a:t>
            </a:r>
            <a:r>
              <a:rPr lang="en-US" dirty="0"/>
              <a:t> </a:t>
            </a:r>
            <a:r>
              <a:rPr lang="en-US" dirty="0" err="1"/>
              <a:t>giá</a:t>
            </a:r>
            <a:r>
              <a:rPr lang="en-US" dirty="0"/>
              <a:t> </a:t>
            </a:r>
            <a:r>
              <a:rPr lang="en-US" dirty="0" err="1"/>
              <a:t>xe</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đặc</a:t>
            </a:r>
            <a:r>
              <a:rPr lang="en-US" dirty="0"/>
              <a:t> </a:t>
            </a:r>
            <a:r>
              <a:rPr lang="en-US" dirty="0" err="1"/>
              <a:t>trưng</a:t>
            </a:r>
            <a:r>
              <a:rPr lang="en-US" dirty="0"/>
              <a:t> </a:t>
            </a:r>
            <a:r>
              <a:rPr lang="en-US" dirty="0" err="1"/>
              <a:t>quan</a:t>
            </a:r>
            <a:r>
              <a:rPr lang="en-US" dirty="0"/>
              <a:t> </a:t>
            </a:r>
            <a:r>
              <a:rPr lang="en-US" dirty="0" err="1"/>
              <a:t>trọng</a:t>
            </a:r>
            <a:r>
              <a:rPr lang="en-US" dirty="0"/>
              <a:t>. Qua </a:t>
            </a:r>
            <a:r>
              <a:rPr lang="en-US" dirty="0" err="1"/>
              <a:t>đó</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học</a:t>
            </a:r>
            <a:r>
              <a:rPr lang="en-US" dirty="0"/>
              <a:t> </a:t>
            </a:r>
            <a:r>
              <a:rPr lang="en-US" dirty="0" err="1"/>
              <a:t>máy</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đưa</a:t>
            </a:r>
            <a:r>
              <a:rPr lang="en-US" dirty="0"/>
              <a:t> </a:t>
            </a:r>
            <a:r>
              <a:rPr lang="en-US" dirty="0" err="1"/>
              <a:t>ra</a:t>
            </a:r>
            <a:r>
              <a:rPr lang="en-US" dirty="0"/>
              <a:t> </a:t>
            </a:r>
            <a:r>
              <a:rPr lang="en-US" dirty="0" err="1"/>
              <a:t>dự</a:t>
            </a:r>
            <a:r>
              <a:rPr lang="en-US" dirty="0"/>
              <a:t> </a:t>
            </a:r>
            <a:r>
              <a:rPr lang="en-US" dirty="0" err="1"/>
              <a:t>đoán</a:t>
            </a:r>
            <a:r>
              <a:rPr lang="en-US" dirty="0"/>
              <a:t> </a:t>
            </a:r>
            <a:r>
              <a:rPr lang="en-US" dirty="0" err="1"/>
              <a:t>chính</a:t>
            </a:r>
            <a:r>
              <a:rPr lang="en-US" dirty="0"/>
              <a:t> </a:t>
            </a:r>
            <a:r>
              <a:rPr lang="en-US" dirty="0" err="1"/>
              <a:t>xác</a:t>
            </a:r>
            <a:r>
              <a:rPr lang="en-US" dirty="0"/>
              <a:t> </a:t>
            </a:r>
            <a:r>
              <a:rPr lang="en-US" dirty="0" err="1"/>
              <a:t>và</a:t>
            </a:r>
            <a:r>
              <a:rPr lang="en-US" dirty="0"/>
              <a:t> </a:t>
            </a:r>
            <a:r>
              <a:rPr lang="en-US" dirty="0" err="1"/>
              <a:t>ổn</a:t>
            </a:r>
            <a:r>
              <a:rPr lang="en-US" dirty="0"/>
              <a:t> </a:t>
            </a:r>
            <a:r>
              <a:rPr lang="en-US" dirty="0" err="1"/>
              <a:t>định</a:t>
            </a:r>
            <a:r>
              <a:rPr lang="en-US" dirty="0"/>
              <a:t> </a:t>
            </a:r>
            <a:r>
              <a:rPr lang="en-US" dirty="0" err="1"/>
              <a:t>về</a:t>
            </a:r>
            <a:r>
              <a:rPr lang="en-US" dirty="0"/>
              <a:t> </a:t>
            </a:r>
            <a:r>
              <a:rPr lang="en-US" dirty="0" err="1"/>
              <a:t>giá</a:t>
            </a:r>
            <a:r>
              <a:rPr lang="en-US" dirty="0"/>
              <a:t> </a:t>
            </a:r>
            <a:r>
              <a:rPr lang="en-US" dirty="0" err="1"/>
              <a:t>xe</a:t>
            </a:r>
            <a:r>
              <a:rPr lang="en-US" dirty="0"/>
              <a:t> </a:t>
            </a:r>
            <a:r>
              <a:rPr lang="en-US" dirty="0" err="1"/>
              <a:t>dựa</a:t>
            </a:r>
            <a:r>
              <a:rPr lang="en-US" dirty="0"/>
              <a:t> </a:t>
            </a:r>
            <a:r>
              <a:rPr lang="en-US" dirty="0" err="1"/>
              <a:t>trên</a:t>
            </a:r>
            <a:r>
              <a:rPr lang="en-US" dirty="0"/>
              <a:t> </a:t>
            </a:r>
            <a:r>
              <a:rPr lang="en-US" dirty="0" err="1"/>
              <a:t>thông</a:t>
            </a:r>
            <a:r>
              <a:rPr lang="en-US" dirty="0"/>
              <a:t> tin </a:t>
            </a:r>
            <a:r>
              <a:rPr lang="en-US" dirty="0" err="1"/>
              <a:t>sẵn</a:t>
            </a:r>
            <a:r>
              <a:rPr lang="en-US" dirty="0"/>
              <a:t> </a:t>
            </a:r>
            <a:r>
              <a:rPr lang="en-US" dirty="0" err="1" smtClean="0"/>
              <a:t>có</a:t>
            </a:r>
            <a:r>
              <a:rPr lang="en-US" dirty="0" smtClean="0"/>
              <a:t>.</a:t>
            </a:r>
            <a:endParaRPr lang="en-US" dirty="0"/>
          </a:p>
          <a:p>
            <a:r>
              <a:rPr lang="en-US" dirty="0" err="1"/>
              <a:t>Định</a:t>
            </a:r>
            <a:r>
              <a:rPr lang="en-US" dirty="0"/>
              <a:t> </a:t>
            </a:r>
            <a:r>
              <a:rPr lang="en-US" dirty="0" err="1"/>
              <a:t>hướng</a:t>
            </a:r>
            <a:r>
              <a:rPr lang="en-US" dirty="0"/>
              <a:t> </a:t>
            </a:r>
            <a:r>
              <a:rPr lang="en-US" dirty="0" err="1"/>
              <a:t>nghiên</a:t>
            </a:r>
            <a:r>
              <a:rPr lang="en-US" dirty="0"/>
              <a:t> </a:t>
            </a:r>
            <a:r>
              <a:rPr lang="en-US" dirty="0" err="1"/>
              <a:t>cứu</a:t>
            </a:r>
            <a:r>
              <a:rPr lang="en-US" dirty="0"/>
              <a:t>, </a:t>
            </a:r>
            <a:r>
              <a:rPr lang="en-US" dirty="0" err="1"/>
              <a:t>triển</a:t>
            </a:r>
            <a:r>
              <a:rPr lang="en-US" dirty="0"/>
              <a:t> </a:t>
            </a:r>
            <a:r>
              <a:rPr lang="en-US" dirty="0" err="1"/>
              <a:t>khai</a:t>
            </a:r>
            <a:r>
              <a:rPr lang="en-US" dirty="0"/>
              <a:t> </a:t>
            </a:r>
            <a:r>
              <a:rPr lang="en-US" dirty="0" err="1"/>
              <a:t>của</a:t>
            </a:r>
            <a:r>
              <a:rPr lang="en-US" dirty="0"/>
              <a:t> </a:t>
            </a:r>
            <a:r>
              <a:rPr lang="en-US" dirty="0" err="1"/>
              <a:t>đề</a:t>
            </a:r>
            <a:r>
              <a:rPr lang="en-US" dirty="0"/>
              <a:t> </a:t>
            </a:r>
            <a:r>
              <a:rPr lang="en-US" dirty="0" err="1"/>
              <a:t>tài</a:t>
            </a:r>
            <a:endParaRPr lang="en-US" dirty="0"/>
          </a:p>
          <a:p>
            <a:pPr marL="681037" lvl="1" indent="-342900" algn="just">
              <a:lnSpc>
                <a:spcPct val="150000"/>
              </a:lnSpc>
              <a:spcBef>
                <a:spcPts val="0"/>
              </a:spcBef>
              <a:buFont typeface="Symbol" panose="05050102010706020507" pitchFamily="18" charset="2"/>
              <a:buChar char=""/>
            </a:pPr>
            <a:r>
              <a:rPr lang="en-US" dirty="0" smtClean="0">
                <a:effectLst/>
                <a:latin typeface="Times New Roman" panose="02020603050405020304" pitchFamily="18" charset="0"/>
                <a:ea typeface="Times New Roman" panose="02020603050405020304" pitchFamily="18" charset="0"/>
              </a:rPr>
              <a:t>Thu </a:t>
            </a:r>
            <a:r>
              <a:rPr lang="en-US" dirty="0" err="1" smtClean="0">
                <a:effectLst/>
                <a:latin typeface="Times New Roman" panose="02020603050405020304" pitchFamily="18" charset="0"/>
                <a:ea typeface="Times New Roman" panose="02020603050405020304" pitchFamily="18" charset="0"/>
              </a:rPr>
              <a:t>thập</a:t>
            </a:r>
            <a:r>
              <a:rPr lang="en-US" dirty="0" smtClean="0">
                <a:effectLst/>
                <a:latin typeface="Times New Roman" panose="02020603050405020304" pitchFamily="18" charset="0"/>
                <a:ea typeface="Times New Roman" panose="02020603050405020304" pitchFamily="18" charset="0"/>
              </a:rPr>
              <a:t> </a:t>
            </a:r>
            <a:r>
              <a:rPr lang="en-US" dirty="0" err="1" smtClean="0">
                <a:effectLst/>
                <a:latin typeface="Times New Roman" panose="02020603050405020304" pitchFamily="18" charset="0"/>
                <a:ea typeface="Times New Roman" panose="02020603050405020304" pitchFamily="18" charset="0"/>
              </a:rPr>
              <a:t>dữ</a:t>
            </a:r>
            <a:r>
              <a:rPr lang="en-US" dirty="0" smtClean="0">
                <a:effectLst/>
                <a:latin typeface="Times New Roman" panose="02020603050405020304" pitchFamily="18" charset="0"/>
                <a:ea typeface="Times New Roman" panose="02020603050405020304" pitchFamily="18" charset="0"/>
              </a:rPr>
              <a:t> </a:t>
            </a:r>
            <a:r>
              <a:rPr lang="en-US" dirty="0" err="1" smtClean="0">
                <a:effectLst/>
                <a:latin typeface="Times New Roman" panose="02020603050405020304" pitchFamily="18" charset="0"/>
                <a:ea typeface="Times New Roman" panose="02020603050405020304" pitchFamily="18" charset="0"/>
              </a:rPr>
              <a:t>liệu</a:t>
            </a:r>
            <a:endParaRPr lang="en-US" dirty="0">
              <a:effectLst/>
              <a:latin typeface="Times New Roman" panose="02020603050405020304" pitchFamily="18" charset="0"/>
              <a:ea typeface="Times New Roman" panose="02020603050405020304" pitchFamily="18" charset="0"/>
            </a:endParaRPr>
          </a:p>
          <a:p>
            <a:pPr marL="681037" lvl="1" indent="-342900" algn="just">
              <a:lnSpc>
                <a:spcPct val="150000"/>
              </a:lnSpc>
              <a:spcBef>
                <a:spcPts val="0"/>
              </a:spcBef>
              <a:buFont typeface="Symbol" panose="05050102010706020507" pitchFamily="18" charset="2"/>
              <a:buChar char=""/>
            </a:pPr>
            <a:r>
              <a:rPr lang="en-US" dirty="0" err="1" smtClean="0">
                <a:effectLst/>
                <a:latin typeface="Times New Roman" panose="02020603050405020304" pitchFamily="18" charset="0"/>
                <a:ea typeface="Times New Roman" panose="02020603050405020304" pitchFamily="18" charset="0"/>
              </a:rPr>
              <a:t>Tiền</a:t>
            </a:r>
            <a:r>
              <a:rPr lang="en-US" dirty="0" smtClean="0">
                <a:effectLst/>
                <a:latin typeface="Times New Roman" panose="02020603050405020304" pitchFamily="18" charset="0"/>
                <a:ea typeface="Times New Roman" panose="02020603050405020304" pitchFamily="18" charset="0"/>
              </a:rPr>
              <a:t> </a:t>
            </a:r>
            <a:r>
              <a:rPr lang="en-US" dirty="0" err="1" smtClean="0">
                <a:effectLst/>
                <a:latin typeface="Times New Roman" panose="02020603050405020304" pitchFamily="18" charset="0"/>
                <a:ea typeface="Times New Roman" panose="02020603050405020304" pitchFamily="18" charset="0"/>
              </a:rPr>
              <a:t>xử</a:t>
            </a:r>
            <a:r>
              <a:rPr lang="en-US" dirty="0" smtClean="0">
                <a:effectLst/>
                <a:latin typeface="Times New Roman" panose="02020603050405020304" pitchFamily="18" charset="0"/>
                <a:ea typeface="Times New Roman" panose="02020603050405020304" pitchFamily="18" charset="0"/>
              </a:rPr>
              <a:t> </a:t>
            </a:r>
            <a:r>
              <a:rPr lang="en-US" dirty="0" err="1" smtClean="0">
                <a:effectLst/>
                <a:latin typeface="Times New Roman" panose="02020603050405020304" pitchFamily="18" charset="0"/>
                <a:ea typeface="Times New Roman" panose="02020603050405020304" pitchFamily="18" charset="0"/>
              </a:rPr>
              <a:t>lý</a:t>
            </a:r>
            <a:r>
              <a:rPr lang="en-US" dirty="0" smtClean="0">
                <a:effectLst/>
                <a:latin typeface="Times New Roman" panose="02020603050405020304" pitchFamily="18" charset="0"/>
                <a:ea typeface="Times New Roman" panose="02020603050405020304" pitchFamily="18" charset="0"/>
              </a:rPr>
              <a:t> </a:t>
            </a:r>
            <a:r>
              <a:rPr lang="en-US" dirty="0" err="1" smtClean="0">
                <a:effectLst/>
                <a:latin typeface="Times New Roman" panose="02020603050405020304" pitchFamily="18" charset="0"/>
                <a:ea typeface="Times New Roman" panose="02020603050405020304" pitchFamily="18" charset="0"/>
              </a:rPr>
              <a:t>dữ</a:t>
            </a:r>
            <a:r>
              <a:rPr lang="en-US" dirty="0" smtClean="0">
                <a:effectLst/>
                <a:latin typeface="Times New Roman" panose="02020603050405020304" pitchFamily="18" charset="0"/>
                <a:ea typeface="Times New Roman" panose="02020603050405020304" pitchFamily="18" charset="0"/>
              </a:rPr>
              <a:t> </a:t>
            </a:r>
            <a:r>
              <a:rPr lang="en-US" dirty="0" err="1" smtClean="0">
                <a:effectLst/>
                <a:latin typeface="Times New Roman" panose="02020603050405020304" pitchFamily="18" charset="0"/>
                <a:ea typeface="Times New Roman" panose="02020603050405020304" pitchFamily="18" charset="0"/>
              </a:rPr>
              <a:t>liệu</a:t>
            </a:r>
            <a:endParaRPr lang="en-US" dirty="0">
              <a:effectLst/>
              <a:latin typeface="Times New Roman" panose="02020603050405020304" pitchFamily="18" charset="0"/>
              <a:ea typeface="Times New Roman" panose="02020603050405020304" pitchFamily="18" charset="0"/>
            </a:endParaRPr>
          </a:p>
          <a:p>
            <a:pPr marL="681037" lvl="1" indent="-342900" algn="just">
              <a:lnSpc>
                <a:spcPct val="150000"/>
              </a:lnSpc>
              <a:spcBef>
                <a:spcPts val="0"/>
              </a:spcBef>
              <a:buFont typeface="Symbol" panose="05050102010706020507" pitchFamily="18" charset="2"/>
              <a:buChar char=""/>
            </a:pPr>
            <a:r>
              <a:rPr lang="en-US" dirty="0" err="1"/>
              <a:t>Phân</a:t>
            </a:r>
            <a:r>
              <a:rPr lang="en-US" dirty="0"/>
              <a:t> </a:t>
            </a:r>
            <a:r>
              <a:rPr lang="en-US" dirty="0" err="1"/>
              <a:t>tích</a:t>
            </a:r>
            <a:r>
              <a:rPr lang="en-US" dirty="0"/>
              <a:t> - </a:t>
            </a:r>
            <a:r>
              <a:rPr lang="en-US" dirty="0" err="1"/>
              <a:t>Khám</a:t>
            </a:r>
            <a:r>
              <a:rPr lang="en-US" dirty="0"/>
              <a:t> </a:t>
            </a:r>
            <a:r>
              <a:rPr lang="en-US" dirty="0" err="1"/>
              <a:t>phá</a:t>
            </a:r>
            <a:r>
              <a:rPr lang="en-US" dirty="0"/>
              <a:t> </a:t>
            </a:r>
            <a:r>
              <a:rPr lang="en-US" dirty="0" err="1"/>
              <a:t>dữ</a:t>
            </a:r>
            <a:r>
              <a:rPr lang="en-US" dirty="0"/>
              <a:t> </a:t>
            </a:r>
            <a:r>
              <a:rPr lang="en-US" dirty="0" err="1" smtClean="0"/>
              <a:t>liệu</a:t>
            </a:r>
            <a:endParaRPr lang="en-US" dirty="0" smtClean="0"/>
          </a:p>
          <a:p>
            <a:pPr marL="681037" lvl="1" indent="-342900" algn="just">
              <a:lnSpc>
                <a:spcPct val="150000"/>
              </a:lnSpc>
              <a:spcBef>
                <a:spcPts val="0"/>
              </a:spcBef>
              <a:buFont typeface="Symbol" panose="05050102010706020507" pitchFamily="18" charset="2"/>
              <a:buChar char=""/>
            </a:pPr>
            <a:r>
              <a:rPr lang="en-US" dirty="0" err="1"/>
              <a:t>Xây</a:t>
            </a:r>
            <a:r>
              <a:rPr lang="en-US" dirty="0"/>
              <a:t> </a:t>
            </a:r>
            <a:r>
              <a:rPr lang="en-US" dirty="0" err="1"/>
              <a:t>dựng</a:t>
            </a:r>
            <a:r>
              <a:rPr lang="en-US" dirty="0"/>
              <a:t> </a:t>
            </a:r>
            <a:r>
              <a:rPr lang="en-US" dirty="0" err="1"/>
              <a:t>mô</a:t>
            </a:r>
            <a:r>
              <a:rPr lang="en-US" dirty="0"/>
              <a:t> </a:t>
            </a:r>
            <a:r>
              <a:rPr lang="en-US" dirty="0" err="1"/>
              <a:t>hình</a:t>
            </a:r>
            <a:r>
              <a:rPr lang="en-US" dirty="0"/>
              <a:t> </a:t>
            </a:r>
            <a:r>
              <a:rPr lang="en-US" dirty="0" err="1"/>
              <a:t>và</a:t>
            </a:r>
            <a:r>
              <a:rPr lang="en-US" dirty="0"/>
              <a:t> </a:t>
            </a:r>
            <a:r>
              <a:rPr lang="en-US" dirty="0" err="1"/>
              <a:t>đánh</a:t>
            </a:r>
            <a:r>
              <a:rPr lang="en-US" dirty="0"/>
              <a:t> </a:t>
            </a:r>
            <a:r>
              <a:rPr lang="en-US" dirty="0" err="1"/>
              <a:t>giá</a:t>
            </a:r>
            <a:endParaRPr lang="en-US" dirty="0"/>
          </a:p>
        </p:txBody>
      </p:sp>
      <p:sp>
        <p:nvSpPr>
          <p:cNvPr id="4" name="Slide Number Placeholder 3"/>
          <p:cNvSpPr>
            <a:spLocks noGrp="1"/>
          </p:cNvSpPr>
          <p:nvPr>
            <p:ph type="sldNum" sz="quarter" idx="12"/>
          </p:nvPr>
        </p:nvSpPr>
        <p:spPr/>
        <p:txBody>
          <a:bodyPr/>
          <a:lstStyle/>
          <a:p>
            <a:fld id="{9EA40E5E-19B2-469A-81BC-1F6A517536BE}" type="slidenum">
              <a:rPr lang="en-US" smtClean="0"/>
              <a:pPr/>
              <a:t>4</a:t>
            </a:fld>
            <a:endParaRPr lang="en-US"/>
          </a:p>
        </p:txBody>
      </p:sp>
    </p:spTree>
    <p:extLst>
      <p:ext uri="{BB962C8B-B14F-4D97-AF65-F5344CB8AC3E}">
        <p14:creationId xmlns:p14="http://schemas.microsoft.com/office/powerpoint/2010/main" val="628015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Các</a:t>
            </a:r>
            <a:r>
              <a:rPr lang="en-US" b="1" dirty="0"/>
              <a:t> </a:t>
            </a:r>
            <a:r>
              <a:rPr lang="en-US" b="1" dirty="0" err="1"/>
              <a:t>nghiên</a:t>
            </a:r>
            <a:r>
              <a:rPr lang="en-US" b="1" dirty="0"/>
              <a:t> </a:t>
            </a:r>
            <a:r>
              <a:rPr lang="en-US" b="1" dirty="0" err="1"/>
              <a:t>cứu</a:t>
            </a:r>
            <a:r>
              <a:rPr lang="en-US" b="1" dirty="0"/>
              <a:t> </a:t>
            </a:r>
            <a:r>
              <a:rPr lang="en-US" b="1" dirty="0" err="1"/>
              <a:t>lý</a:t>
            </a:r>
            <a:r>
              <a:rPr lang="en-US" b="1" dirty="0"/>
              <a:t> </a:t>
            </a:r>
            <a:r>
              <a:rPr lang="en-US" b="1" dirty="0" err="1"/>
              <a:t>thuyết</a:t>
            </a:r>
            <a:r>
              <a:rPr lang="en-US" b="1" dirty="0"/>
              <a:t> </a:t>
            </a:r>
            <a:r>
              <a:rPr lang="en-US" b="1" dirty="0" err="1"/>
              <a:t>của</a:t>
            </a:r>
            <a:r>
              <a:rPr lang="en-US" b="1" dirty="0"/>
              <a:t> </a:t>
            </a:r>
            <a:r>
              <a:rPr lang="en-US" b="1" dirty="0" err="1"/>
              <a:t>đề</a:t>
            </a:r>
            <a:r>
              <a:rPr lang="en-US" b="1" dirty="0"/>
              <a:t> </a:t>
            </a:r>
            <a:r>
              <a:rPr lang="en-US" b="1" dirty="0" err="1"/>
              <a:t>tài</a:t>
            </a:r>
            <a:endParaRPr lang="en-US" b="1" dirty="0"/>
          </a:p>
        </p:txBody>
      </p:sp>
      <p:sp>
        <p:nvSpPr>
          <p:cNvPr id="3" name="Content Placeholder 2"/>
          <p:cNvSpPr>
            <a:spLocks noGrp="1"/>
          </p:cNvSpPr>
          <p:nvPr>
            <p:ph idx="1"/>
          </p:nvPr>
        </p:nvSpPr>
        <p:spPr/>
        <p:txBody>
          <a:bodyPr>
            <a:normAutofit/>
          </a:bodyPr>
          <a:lstStyle/>
          <a:p>
            <a:r>
              <a:rPr lang="en-US" dirty="0"/>
              <a:t>Random Forest</a:t>
            </a:r>
            <a:r>
              <a:rPr lang="en-US" dirty="0" smtClean="0"/>
              <a:t>:</a:t>
            </a:r>
            <a:endParaRPr lang="en-US" dirty="0"/>
          </a:p>
          <a:p>
            <a:pPr lvl="1">
              <a:lnSpc>
                <a:spcPct val="150000"/>
              </a:lnSpc>
              <a:buFont typeface="Arial" panose="020B0604020202020204" pitchFamily="34" charset="0"/>
              <a:buChar char="•"/>
            </a:pPr>
            <a:r>
              <a:rPr lang="vi-VN" sz="2000" b="0" dirty="0">
                <a:solidFill>
                  <a:schemeClr val="tx1"/>
                </a:solidFill>
              </a:rPr>
              <a:t>Rừng ngẫu nhiên là một phương pháp mạnh mẽ trong lĩnh vực học máy và dự đoán. </a:t>
            </a:r>
            <a:endParaRPr lang="en-US" sz="2000" b="0" dirty="0" smtClean="0">
              <a:solidFill>
                <a:schemeClr val="tx1"/>
              </a:solidFill>
            </a:endParaRPr>
          </a:p>
          <a:p>
            <a:pPr lvl="1">
              <a:lnSpc>
                <a:spcPct val="150000"/>
              </a:lnSpc>
              <a:buFont typeface="Arial" panose="020B0604020202020204" pitchFamily="34" charset="0"/>
              <a:buChar char="•"/>
            </a:pPr>
            <a:r>
              <a:rPr lang="en-US" sz="2000" b="0" dirty="0">
                <a:solidFill>
                  <a:schemeClr val="tx1"/>
                </a:solidFill>
              </a:rPr>
              <a:t>Random Forest </a:t>
            </a:r>
            <a:r>
              <a:rPr lang="vi-VN" sz="2000" b="0" dirty="0" smtClean="0">
                <a:solidFill>
                  <a:schemeClr val="tx1"/>
                </a:solidFill>
              </a:rPr>
              <a:t>xây </a:t>
            </a:r>
            <a:r>
              <a:rPr lang="vi-VN" sz="2000" b="0" dirty="0">
                <a:solidFill>
                  <a:schemeClr val="tx1"/>
                </a:solidFill>
              </a:rPr>
              <a:t>dựng nhiều cây quyết định độc lập và kết hợp chúng để tạo ra một mô hình mạnh mẽ. Mỗi cây được xây dựng trên một phần ngẫu nhiên của dữ liệu và một số lượng ngẫu nhiên các đặc trưng.</a:t>
            </a:r>
          </a:p>
          <a:p>
            <a:pPr lvl="1">
              <a:lnSpc>
                <a:spcPct val="150000"/>
              </a:lnSpc>
              <a:buFont typeface="Arial" panose="020B0604020202020204" pitchFamily="34" charset="0"/>
              <a:buChar char="•"/>
            </a:pPr>
            <a:r>
              <a:rPr lang="vi-VN" sz="2000" b="0" dirty="0">
                <a:solidFill>
                  <a:schemeClr val="tx1"/>
                </a:solidFill>
              </a:rPr>
              <a:t>Mục tiêu của </a:t>
            </a:r>
            <a:r>
              <a:rPr lang="en-US" sz="2000" dirty="0"/>
              <a:t>Random Forest </a:t>
            </a:r>
            <a:r>
              <a:rPr lang="vi-VN" sz="2000" b="0" dirty="0" smtClean="0">
                <a:solidFill>
                  <a:schemeClr val="tx1"/>
                </a:solidFill>
              </a:rPr>
              <a:t>là </a:t>
            </a:r>
            <a:r>
              <a:rPr lang="vi-VN" sz="2000" b="0" dirty="0">
                <a:solidFill>
                  <a:schemeClr val="tx1"/>
                </a:solidFill>
              </a:rPr>
              <a:t>giảm overfitting và tăng tính đa dạng của mô hình, từ đó cải thiện khả năng dự đoán trên dữ liệu mới</a:t>
            </a:r>
            <a:r>
              <a:rPr lang="vi-VN" sz="2000" b="0" dirty="0" smtClean="0">
                <a:solidFill>
                  <a:schemeClr val="tx1"/>
                </a:solidFill>
              </a:rPr>
              <a:t>.</a:t>
            </a:r>
            <a:endParaRPr lang="vi-VN" sz="2000" b="0" dirty="0">
              <a:solidFill>
                <a:schemeClr val="tx1"/>
              </a:solidFill>
            </a:endParaRPr>
          </a:p>
        </p:txBody>
      </p:sp>
      <p:sp>
        <p:nvSpPr>
          <p:cNvPr id="4" name="Slide Number Placeholder 3"/>
          <p:cNvSpPr>
            <a:spLocks noGrp="1"/>
          </p:cNvSpPr>
          <p:nvPr>
            <p:ph type="sldNum" sz="quarter" idx="12"/>
          </p:nvPr>
        </p:nvSpPr>
        <p:spPr/>
        <p:txBody>
          <a:bodyPr/>
          <a:lstStyle/>
          <a:p>
            <a:fld id="{9EA40E5E-19B2-469A-81BC-1F6A517536BE}" type="slidenum">
              <a:rPr lang="en-US" smtClean="0"/>
              <a:pPr/>
              <a:t>5</a:t>
            </a:fld>
            <a:endParaRPr lang="en-US"/>
          </a:p>
        </p:txBody>
      </p:sp>
    </p:spTree>
    <p:extLst>
      <p:ext uri="{BB962C8B-B14F-4D97-AF65-F5344CB8AC3E}">
        <p14:creationId xmlns:p14="http://schemas.microsoft.com/office/powerpoint/2010/main" val="1370417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Các</a:t>
            </a:r>
            <a:r>
              <a:rPr lang="en-US" b="1" dirty="0"/>
              <a:t> </a:t>
            </a:r>
            <a:r>
              <a:rPr lang="en-US" b="1" dirty="0" err="1"/>
              <a:t>nghiên</a:t>
            </a:r>
            <a:r>
              <a:rPr lang="en-US" b="1" dirty="0"/>
              <a:t> </a:t>
            </a:r>
            <a:r>
              <a:rPr lang="en-US" b="1" dirty="0" err="1"/>
              <a:t>cứu</a:t>
            </a:r>
            <a:r>
              <a:rPr lang="en-US" b="1" dirty="0"/>
              <a:t> </a:t>
            </a:r>
            <a:r>
              <a:rPr lang="en-US" b="1" dirty="0" err="1"/>
              <a:t>lý</a:t>
            </a:r>
            <a:r>
              <a:rPr lang="en-US" b="1" dirty="0"/>
              <a:t> </a:t>
            </a:r>
            <a:r>
              <a:rPr lang="en-US" b="1" dirty="0" err="1"/>
              <a:t>thuyết</a:t>
            </a:r>
            <a:r>
              <a:rPr lang="en-US" b="1" dirty="0"/>
              <a:t> </a:t>
            </a:r>
            <a:r>
              <a:rPr lang="en-US" b="1" dirty="0" err="1"/>
              <a:t>của</a:t>
            </a:r>
            <a:r>
              <a:rPr lang="en-US" b="1" dirty="0"/>
              <a:t> </a:t>
            </a:r>
            <a:r>
              <a:rPr lang="en-US" b="1" dirty="0" err="1"/>
              <a:t>đề</a:t>
            </a:r>
            <a:r>
              <a:rPr lang="en-US" b="1" dirty="0"/>
              <a:t> </a:t>
            </a:r>
            <a:r>
              <a:rPr lang="en-US" b="1" dirty="0" err="1"/>
              <a:t>tài</a:t>
            </a:r>
            <a:endParaRPr lang="en-US" b="1" dirty="0"/>
          </a:p>
        </p:txBody>
      </p:sp>
      <p:sp>
        <p:nvSpPr>
          <p:cNvPr id="3" name="Content Placeholder 2"/>
          <p:cNvSpPr>
            <a:spLocks noGrp="1"/>
          </p:cNvSpPr>
          <p:nvPr>
            <p:ph idx="1"/>
          </p:nvPr>
        </p:nvSpPr>
        <p:spPr/>
        <p:txBody>
          <a:bodyPr>
            <a:normAutofit lnSpcReduction="10000"/>
          </a:bodyPr>
          <a:lstStyle/>
          <a:p>
            <a:r>
              <a:rPr lang="en-US" dirty="0"/>
              <a:t>Random </a:t>
            </a:r>
            <a:r>
              <a:rPr lang="en-US" dirty="0" smtClean="0"/>
              <a:t>Forest :</a:t>
            </a:r>
            <a:endParaRPr lang="en-US" dirty="0"/>
          </a:p>
          <a:p>
            <a:pPr marL="344487" lvl="1" indent="0">
              <a:lnSpc>
                <a:spcPct val="150000"/>
              </a:lnSpc>
              <a:buNone/>
            </a:pPr>
            <a:r>
              <a:rPr lang="vi-VN" b="0" dirty="0" smtClean="0">
                <a:solidFill>
                  <a:schemeClr val="tx1"/>
                </a:solidFill>
              </a:rPr>
              <a:t>Công </a:t>
            </a:r>
            <a:r>
              <a:rPr lang="vi-VN" b="0" dirty="0">
                <a:solidFill>
                  <a:schemeClr val="tx1"/>
                </a:solidFill>
              </a:rPr>
              <a:t>thức </a:t>
            </a:r>
            <a:r>
              <a:rPr lang="en-US" dirty="0"/>
              <a:t>Random Forest</a:t>
            </a:r>
            <a:r>
              <a:rPr lang="vi-VN" b="0" dirty="0" smtClean="0">
                <a:solidFill>
                  <a:schemeClr val="tx1"/>
                </a:solidFill>
              </a:rPr>
              <a:t>:</a:t>
            </a:r>
            <a:endParaRPr lang="vi-VN" b="0" dirty="0">
              <a:solidFill>
                <a:schemeClr val="tx1"/>
              </a:solidFill>
            </a:endParaRPr>
          </a:p>
          <a:p>
            <a:pPr marL="685800" lvl="2" indent="0">
              <a:lnSpc>
                <a:spcPct val="150000"/>
              </a:lnSpc>
              <a:buNone/>
            </a:pPr>
            <a:r>
              <a:rPr lang="en-US" i="1" dirty="0" err="1" smtClean="0">
                <a:latin typeface="Times New Roman" panose="02020603050405020304" pitchFamily="18" charset="0"/>
              </a:rPr>
              <a:t>Y</a:t>
            </a:r>
            <a:r>
              <a:rPr lang="en-US" sz="2400" dirty="0" err="1" smtClean="0">
                <a:latin typeface="Times New Roman" panose="02020603050405020304" pitchFamily="18" charset="0"/>
              </a:rPr>
              <a:t>predict</a:t>
            </a:r>
            <a:r>
              <a:rPr lang="en-US" sz="2400" dirty="0" smtClean="0">
                <a:latin typeface="Times New Roman" panose="02020603050405020304" pitchFamily="18" charset="0"/>
              </a:rPr>
              <a:t> ​= </a:t>
            </a:r>
            <a:r>
              <a:rPr lang="en-US" i="1" dirty="0" smtClean="0">
                <a:latin typeface="Times New Roman" panose="02020603050405020304" pitchFamily="18" charset="0"/>
              </a:rPr>
              <a:t>N</a:t>
            </a:r>
            <a:r>
              <a:rPr lang="en-US" sz="2400" dirty="0" smtClean="0">
                <a:latin typeface="Times New Roman" panose="02020603050405020304" pitchFamily="18" charset="0"/>
              </a:rPr>
              <a:t>1​</a:t>
            </a:r>
            <a:r>
              <a:rPr lang="en-US" dirty="0" smtClean="0">
                <a:latin typeface="Times New Roman" panose="02020603050405020304" pitchFamily="18" charset="0"/>
              </a:rPr>
              <a:t>∑ </a:t>
            </a:r>
            <a:r>
              <a:rPr lang="en-US" i="1" dirty="0" err="1" smtClean="0">
                <a:latin typeface="Times New Roman" panose="02020603050405020304" pitchFamily="18" charset="0"/>
              </a:rPr>
              <a:t>i</a:t>
            </a:r>
            <a:r>
              <a:rPr lang="en-US" sz="2400" dirty="0" smtClean="0">
                <a:latin typeface="Times New Roman" panose="02020603050405020304" pitchFamily="18" charset="0"/>
              </a:rPr>
              <a:t>=1</a:t>
            </a:r>
            <a:r>
              <a:rPr lang="en-US" i="1" dirty="0" smtClean="0">
                <a:latin typeface="Times New Roman" panose="02020603050405020304" pitchFamily="18" charset="0"/>
              </a:rPr>
              <a:t>N</a:t>
            </a:r>
            <a:r>
              <a:rPr lang="en-US" sz="2400" dirty="0">
                <a:latin typeface="Times New Roman" panose="02020603050405020304" pitchFamily="18" charset="0"/>
              </a:rPr>
              <a:t>​</a:t>
            </a:r>
            <a:r>
              <a:rPr lang="en-US" i="1" dirty="0">
                <a:latin typeface="Times New Roman" panose="02020603050405020304" pitchFamily="18" charset="0"/>
              </a:rPr>
              <a:t>Yi</a:t>
            </a:r>
            <a:r>
              <a:rPr lang="en-US" dirty="0" smtClean="0">
                <a:latin typeface="Times New Roman" panose="02020603050405020304" pitchFamily="18" charset="0"/>
              </a:rPr>
              <a:t>​</a:t>
            </a:r>
          </a:p>
          <a:p>
            <a:pPr marL="685800" lvl="2" indent="0">
              <a:lnSpc>
                <a:spcPct val="150000"/>
              </a:lnSpc>
              <a:buNone/>
            </a:pPr>
            <a:r>
              <a:rPr lang="vi-VN" sz="2200" b="0" dirty="0" smtClean="0">
                <a:solidFill>
                  <a:schemeClr val="tx1"/>
                </a:solidFill>
                <a:latin typeface="+mj-lt"/>
              </a:rPr>
              <a:t>Trong </a:t>
            </a:r>
            <a:r>
              <a:rPr lang="vi-VN" sz="2200" b="0" dirty="0">
                <a:solidFill>
                  <a:schemeClr val="tx1"/>
                </a:solidFill>
                <a:latin typeface="+mj-lt"/>
              </a:rPr>
              <a:t>đó:</a:t>
            </a:r>
          </a:p>
          <a:p>
            <a:pPr>
              <a:buFont typeface="Arial" panose="020B0604020202020204" pitchFamily="34" charset="0"/>
              <a:buChar char="•"/>
            </a:pPr>
            <a:r>
              <a:rPr lang="vi-VN" sz="2200" b="0" i="1" dirty="0">
                <a:solidFill>
                  <a:schemeClr val="tx1"/>
                </a:solidFill>
              </a:rPr>
              <a:t>Y</a:t>
            </a:r>
            <a:r>
              <a:rPr lang="vi-VN" sz="2200" b="0" dirty="0">
                <a:solidFill>
                  <a:schemeClr val="tx1"/>
                </a:solidFill>
              </a:rPr>
              <a:t>predict​ là dự đoán cuối cùng.</a:t>
            </a:r>
          </a:p>
          <a:p>
            <a:pPr>
              <a:buFont typeface="Arial" panose="020B0604020202020204" pitchFamily="34" charset="0"/>
              <a:buChar char="•"/>
            </a:pPr>
            <a:r>
              <a:rPr lang="vi-VN" sz="2200" b="0" i="1" dirty="0" smtClean="0">
                <a:solidFill>
                  <a:schemeClr val="tx1"/>
                </a:solidFill>
              </a:rPr>
              <a:t>N</a:t>
            </a:r>
            <a:r>
              <a:rPr lang="vi-VN" sz="2200" b="0" dirty="0" smtClean="0">
                <a:solidFill>
                  <a:schemeClr val="tx1"/>
                </a:solidFill>
              </a:rPr>
              <a:t> </a:t>
            </a:r>
            <a:r>
              <a:rPr lang="vi-VN" sz="2200" b="0" dirty="0">
                <a:solidFill>
                  <a:schemeClr val="tx1"/>
                </a:solidFill>
              </a:rPr>
              <a:t>là số lượng cây trong rừng.</a:t>
            </a:r>
          </a:p>
          <a:p>
            <a:pPr>
              <a:buFont typeface="Arial" panose="020B0604020202020204" pitchFamily="34" charset="0"/>
              <a:buChar char="•"/>
            </a:pPr>
            <a:r>
              <a:rPr lang="vi-VN" sz="2200" b="0" i="1" dirty="0" smtClean="0">
                <a:solidFill>
                  <a:schemeClr val="tx1"/>
                </a:solidFill>
              </a:rPr>
              <a:t>Yi</a:t>
            </a:r>
            <a:r>
              <a:rPr lang="vi-VN" sz="2200" b="0" dirty="0">
                <a:solidFill>
                  <a:schemeClr val="tx1"/>
                </a:solidFill>
              </a:rPr>
              <a:t>​ là dự đoán của cây thứ i.</a:t>
            </a:r>
          </a:p>
          <a:p>
            <a:pPr marL="344487" lvl="1" indent="0">
              <a:lnSpc>
                <a:spcPct val="150000"/>
              </a:lnSpc>
              <a:buNone/>
            </a:pPr>
            <a:r>
              <a:rPr lang="vi-VN" dirty="0"/>
              <a:t>Như vậy, </a:t>
            </a:r>
            <a:r>
              <a:rPr lang="en-US" dirty="0"/>
              <a:t>Random Forest </a:t>
            </a:r>
            <a:r>
              <a:rPr lang="vi-VN" dirty="0" smtClean="0"/>
              <a:t>tận </a:t>
            </a:r>
            <a:r>
              <a:rPr lang="vi-VN" dirty="0"/>
              <a:t>dụng sức mạnh của nhiều cây để tạo ra một mô hình mạnh mẽ và ổn định trong việc dự đoán giá trị của biến phụ </a:t>
            </a:r>
            <a:r>
              <a:rPr lang="vi-VN" dirty="0" smtClean="0"/>
              <a:t>thuộc</a:t>
            </a:r>
            <a:r>
              <a:rPr lang="en-US" dirty="0" smtClean="0"/>
              <a:t>.</a:t>
            </a:r>
            <a:endParaRPr lang="en-US" sz="4900" dirty="0" smtClean="0"/>
          </a:p>
        </p:txBody>
      </p:sp>
      <p:sp>
        <p:nvSpPr>
          <p:cNvPr id="4" name="Slide Number Placeholder 3"/>
          <p:cNvSpPr>
            <a:spLocks noGrp="1"/>
          </p:cNvSpPr>
          <p:nvPr>
            <p:ph type="sldNum" sz="quarter" idx="12"/>
          </p:nvPr>
        </p:nvSpPr>
        <p:spPr/>
        <p:txBody>
          <a:bodyPr/>
          <a:lstStyle/>
          <a:p>
            <a:fld id="{9EA40E5E-19B2-469A-81BC-1F6A517536BE}" type="slidenum">
              <a:rPr lang="en-US" smtClean="0"/>
              <a:pPr/>
              <a:t>6</a:t>
            </a:fld>
            <a:endParaRPr lang="en-US"/>
          </a:p>
        </p:txBody>
      </p:sp>
    </p:spTree>
    <p:extLst>
      <p:ext uri="{BB962C8B-B14F-4D97-AF65-F5344CB8AC3E}">
        <p14:creationId xmlns:p14="http://schemas.microsoft.com/office/powerpoint/2010/main" val="2906462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t>Các</a:t>
            </a:r>
            <a:r>
              <a:rPr lang="en-US" b="1" dirty="0"/>
              <a:t> </a:t>
            </a:r>
            <a:r>
              <a:rPr lang="en-US" b="1" dirty="0" err="1"/>
              <a:t>nghiên</a:t>
            </a:r>
            <a:r>
              <a:rPr lang="en-US" b="1" dirty="0"/>
              <a:t> </a:t>
            </a:r>
            <a:r>
              <a:rPr lang="en-US" b="1" dirty="0" err="1"/>
              <a:t>cứu</a:t>
            </a:r>
            <a:r>
              <a:rPr lang="en-US" b="1" dirty="0"/>
              <a:t> </a:t>
            </a:r>
            <a:r>
              <a:rPr lang="en-US" b="1" dirty="0" err="1"/>
              <a:t>lý</a:t>
            </a:r>
            <a:r>
              <a:rPr lang="en-US" b="1" dirty="0"/>
              <a:t> </a:t>
            </a:r>
            <a:r>
              <a:rPr lang="en-US" b="1" dirty="0" err="1"/>
              <a:t>thuyết</a:t>
            </a:r>
            <a:r>
              <a:rPr lang="en-US" b="1" dirty="0"/>
              <a:t> </a:t>
            </a:r>
            <a:r>
              <a:rPr lang="en-US" b="1" dirty="0" err="1"/>
              <a:t>của</a:t>
            </a:r>
            <a:r>
              <a:rPr lang="en-US" b="1" dirty="0"/>
              <a:t> </a:t>
            </a:r>
            <a:r>
              <a:rPr lang="en-US" b="1" dirty="0" err="1"/>
              <a:t>đề</a:t>
            </a:r>
            <a:r>
              <a:rPr lang="en-US" b="1" dirty="0"/>
              <a:t> </a:t>
            </a:r>
            <a:r>
              <a:rPr lang="en-US" b="1" dirty="0" err="1"/>
              <a:t>tài</a:t>
            </a:r>
            <a:endParaRPr lang="en-US" b="1" dirty="0"/>
          </a:p>
        </p:txBody>
      </p:sp>
      <p:sp>
        <p:nvSpPr>
          <p:cNvPr id="3" name="Content Placeholder 2"/>
          <p:cNvSpPr>
            <a:spLocks noGrp="1"/>
          </p:cNvSpPr>
          <p:nvPr>
            <p:ph idx="1"/>
          </p:nvPr>
        </p:nvSpPr>
        <p:spPr/>
        <p:txBody>
          <a:bodyPr>
            <a:normAutofit/>
          </a:bodyPr>
          <a:lstStyle/>
          <a:p>
            <a:r>
              <a:rPr lang="en-US" sz="1600" dirty="0" err="1"/>
              <a:t>Mạng</a:t>
            </a:r>
            <a:r>
              <a:rPr lang="en-US" sz="1600" dirty="0"/>
              <a:t> Neural </a:t>
            </a:r>
            <a:r>
              <a:rPr lang="en-US" sz="1600" dirty="0" err="1"/>
              <a:t>Nhân</a:t>
            </a:r>
            <a:r>
              <a:rPr lang="en-US" sz="1600" dirty="0"/>
              <a:t> </a:t>
            </a:r>
            <a:r>
              <a:rPr lang="en-US" sz="1600" dirty="0" err="1"/>
              <a:t>Tạo</a:t>
            </a:r>
            <a:r>
              <a:rPr lang="en-US" sz="1600" dirty="0"/>
              <a:t>:</a:t>
            </a:r>
          </a:p>
          <a:p>
            <a:pPr lvl="1" algn="just">
              <a:lnSpc>
                <a:spcPct val="100000"/>
              </a:lnSpc>
            </a:pPr>
            <a:r>
              <a:rPr lang="vi-VN" sz="1600" dirty="0"/>
              <a:t>Mạng noron nhân tạo (Artifical Neural Networks) mô phỏng lại mạng noron sinh học là một cấu trúc khối gồm các đơn vị tính toán đơn giản được liên kết chặt chẽ với nhau</a:t>
            </a:r>
            <a:r>
              <a:rPr lang="en-US" sz="1600" dirty="0"/>
              <a:t> </a:t>
            </a:r>
            <a:r>
              <a:rPr lang="vi-VN" sz="1600" dirty="0"/>
              <a:t>trong đó các liên kết giữa các noron quyết định chức năng của mạng</a:t>
            </a:r>
            <a:r>
              <a:rPr lang="en-US" sz="1600" dirty="0"/>
              <a:t>.</a:t>
            </a:r>
          </a:p>
          <a:p>
            <a:r>
              <a:rPr lang="vi-VN" sz="1600" dirty="0"/>
              <a:t>Kiến trúc mạng nơ-ron đơn giản</a:t>
            </a:r>
            <a:endParaRPr lang="vi-VN" sz="1600" b="0" dirty="0">
              <a:solidFill>
                <a:schemeClr val="tx1"/>
              </a:solidFill>
            </a:endParaRPr>
          </a:p>
          <a:p>
            <a:pPr lvl="1" algn="just">
              <a:lnSpc>
                <a:spcPct val="100000"/>
              </a:lnSpc>
            </a:pPr>
            <a:r>
              <a:rPr lang="vi-VN" sz="1600" dirty="0"/>
              <a:t>Mạng Neural Network là sự kết hợp của những tầng perceptron hay còn gọi là perceptron đa tầng. Và mỗi một mạng Neural Network thường bao gồm 3 kiểu tầng là: </a:t>
            </a:r>
            <a:endParaRPr lang="en-US" sz="1600" dirty="0"/>
          </a:p>
          <a:p>
            <a:pPr lvl="1" algn="just">
              <a:lnSpc>
                <a:spcPct val="100000"/>
              </a:lnSpc>
            </a:pPr>
            <a:r>
              <a:rPr lang="vi-VN" sz="1600" dirty="0"/>
              <a:t>Tầng input layer (tầng vào): Tầng này nằm bên trái cùng của mạng, thể hiện cho các đầu vào của mạng. </a:t>
            </a:r>
            <a:endParaRPr lang="en-US" sz="1600" dirty="0"/>
          </a:p>
          <a:p>
            <a:pPr lvl="1" algn="just">
              <a:lnSpc>
                <a:spcPct val="100000"/>
              </a:lnSpc>
            </a:pPr>
            <a:r>
              <a:rPr lang="vi-VN" sz="1600" dirty="0"/>
              <a:t>Tầng output layer (tầng ra): Là tầng bên phải cùng và nó thể hiện cho những đầu ra của mạng. </a:t>
            </a:r>
            <a:endParaRPr lang="en-US" sz="1600" dirty="0"/>
          </a:p>
          <a:p>
            <a:pPr lvl="1" algn="just">
              <a:lnSpc>
                <a:spcPct val="100000"/>
              </a:lnSpc>
            </a:pPr>
            <a:r>
              <a:rPr lang="vi-VN" sz="1600" dirty="0"/>
              <a:t>Tầng hidden layer (tầng ẩn): Tầng này nằm giữa tầng vào và tầng ra nó thể hiện cho quá trình suy luận logic của mạng.</a:t>
            </a:r>
            <a:endParaRPr lang="en-US" sz="1600" dirty="0"/>
          </a:p>
          <a:p>
            <a:pPr marL="0" indent="0">
              <a:buNone/>
            </a:pPr>
            <a:endParaRPr lang="en-US" sz="4900" dirty="0" smtClean="0"/>
          </a:p>
        </p:txBody>
      </p:sp>
      <p:sp>
        <p:nvSpPr>
          <p:cNvPr id="4" name="Slide Number Placeholder 3"/>
          <p:cNvSpPr>
            <a:spLocks noGrp="1"/>
          </p:cNvSpPr>
          <p:nvPr>
            <p:ph type="sldNum" sz="quarter" idx="12"/>
          </p:nvPr>
        </p:nvSpPr>
        <p:spPr/>
        <p:txBody>
          <a:bodyPr/>
          <a:lstStyle/>
          <a:p>
            <a:fld id="{9EA40E5E-19B2-469A-81BC-1F6A517536BE}" type="slidenum">
              <a:rPr lang="en-US" smtClean="0"/>
              <a:pPr/>
              <a:t>7</a:t>
            </a:fld>
            <a:endParaRPr lang="en-US"/>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957" y="4147784"/>
            <a:ext cx="3702144" cy="2028237"/>
          </a:xfrm>
          <a:prstGeom prst="rect">
            <a:avLst/>
          </a:prstGeom>
        </p:spPr>
      </p:pic>
    </p:spTree>
    <p:extLst>
      <p:ext uri="{BB962C8B-B14F-4D97-AF65-F5344CB8AC3E}">
        <p14:creationId xmlns:p14="http://schemas.microsoft.com/office/powerpoint/2010/main" val="1710196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dirty="0" err="1"/>
              <a:t>Triển</a:t>
            </a:r>
            <a:r>
              <a:rPr lang="en-US" b="1" dirty="0"/>
              <a:t> </a:t>
            </a:r>
            <a:r>
              <a:rPr lang="en-US" b="1" dirty="0" err="1"/>
              <a:t>khai</a:t>
            </a:r>
            <a:r>
              <a:rPr lang="en-US" b="1" dirty="0"/>
              <a:t> </a:t>
            </a:r>
            <a:r>
              <a:rPr lang="en-US" b="1" dirty="0" err="1"/>
              <a:t>đề</a:t>
            </a:r>
            <a:r>
              <a:rPr lang="en-US" b="1" dirty="0"/>
              <a:t> </a:t>
            </a:r>
            <a:r>
              <a:rPr lang="en-US" b="1" dirty="0" err="1"/>
              <a:t>tài</a:t>
            </a:r>
            <a:r>
              <a:rPr lang="en-US" b="1" dirty="0"/>
              <a:t> </a:t>
            </a:r>
            <a:r>
              <a:rPr lang="en-US" b="1" dirty="0" err="1"/>
              <a:t>tại</a:t>
            </a:r>
            <a:r>
              <a:rPr lang="en-US" b="1" dirty="0"/>
              <a:t> </a:t>
            </a:r>
            <a:r>
              <a:rPr lang="en-US" b="1" dirty="0" err="1"/>
              <a:t>đơn</a:t>
            </a:r>
            <a:r>
              <a:rPr lang="en-US" b="1" dirty="0"/>
              <a:t> </a:t>
            </a:r>
            <a:r>
              <a:rPr lang="en-US" b="1" dirty="0" err="1"/>
              <a:t>vị</a:t>
            </a:r>
            <a:r>
              <a:rPr lang="en-US" b="1" dirty="0"/>
              <a:t> </a:t>
            </a:r>
            <a:r>
              <a:rPr lang="en-US" b="1" dirty="0" err="1"/>
              <a:t>thực</a:t>
            </a:r>
            <a:r>
              <a:rPr lang="en-US" b="1" dirty="0"/>
              <a:t> </a:t>
            </a:r>
            <a:r>
              <a:rPr lang="en-US" b="1" dirty="0" err="1"/>
              <a:t>tập</a:t>
            </a:r>
            <a:endParaRPr lang="en-US" b="1" dirty="0"/>
          </a:p>
        </p:txBody>
      </p:sp>
      <p:sp>
        <p:nvSpPr>
          <p:cNvPr id="13316" name="Rectangle 3"/>
          <p:cNvSpPr>
            <a:spLocks noGrp="1" noChangeArrowheads="1"/>
          </p:cNvSpPr>
          <p:nvPr>
            <p:ph idx="1"/>
          </p:nvPr>
        </p:nvSpPr>
        <p:spPr/>
        <p:txBody>
          <a:bodyPr>
            <a:normAutofit/>
          </a:bodyPr>
          <a:lstStyle/>
          <a:p>
            <a:pPr marL="285750" lvl="0" indent="-285750">
              <a:lnSpc>
                <a:spcPct val="90000"/>
              </a:lnSpc>
              <a:spcBef>
                <a:spcPct val="40000"/>
              </a:spcBef>
              <a:buClr>
                <a:srgbClr val="006699"/>
              </a:buClr>
            </a:pPr>
            <a:r>
              <a:rPr lang="en-US" dirty="0" err="1" smtClean="0"/>
              <a:t>Mô</a:t>
            </a:r>
            <a:r>
              <a:rPr lang="en-US" dirty="0" smtClean="0"/>
              <a:t> </a:t>
            </a:r>
            <a:r>
              <a:rPr lang="en-US" dirty="0" err="1" smtClean="0"/>
              <a:t>hình</a:t>
            </a:r>
            <a:r>
              <a:rPr lang="en-US" dirty="0" smtClean="0"/>
              <a:t> </a:t>
            </a:r>
            <a:r>
              <a:rPr lang="en-US" dirty="0" err="1" smtClean="0"/>
              <a:t>bài</a:t>
            </a:r>
            <a:r>
              <a:rPr lang="en-US" dirty="0" smtClean="0"/>
              <a:t> </a:t>
            </a:r>
            <a:r>
              <a:rPr lang="en-US" dirty="0" err="1" smtClean="0"/>
              <a:t>toán</a:t>
            </a:r>
            <a:r>
              <a:rPr lang="en-US" dirty="0" smtClean="0"/>
              <a:t>:</a:t>
            </a:r>
            <a:endParaRPr lang="en-US" dirty="0"/>
          </a:p>
          <a:p>
            <a:pPr marL="0" indent="0">
              <a:lnSpc>
                <a:spcPct val="90000"/>
              </a:lnSpc>
              <a:spcBef>
                <a:spcPct val="40000"/>
              </a:spcBef>
              <a:buClr>
                <a:srgbClr val="006699"/>
              </a:buClr>
              <a:buNone/>
            </a:pPr>
            <a:endParaRPr lang="en-US" sz="2400" b="0" dirty="0" smtClean="0">
              <a:solidFill>
                <a:schemeClr val="tx1"/>
              </a:solidFill>
            </a:endParaRPr>
          </a:p>
          <a:p>
            <a:pPr marL="0" indent="0">
              <a:lnSpc>
                <a:spcPct val="90000"/>
              </a:lnSpc>
              <a:spcBef>
                <a:spcPct val="40000"/>
              </a:spcBef>
              <a:buClr>
                <a:srgbClr val="006699"/>
              </a:buClr>
              <a:buNone/>
            </a:pPr>
            <a:r>
              <a:rPr lang="en-US" sz="2400" b="0" dirty="0">
                <a:solidFill>
                  <a:schemeClr val="tx1"/>
                </a:solidFill>
              </a:rPr>
              <a:t>							</a:t>
            </a:r>
            <a:r>
              <a:rPr lang="en-US" sz="2400" dirty="0">
                <a:solidFill>
                  <a:schemeClr val="tx1"/>
                </a:solidFill>
              </a:rPr>
              <a:t>	</a:t>
            </a:r>
            <a:r>
              <a:rPr lang="en-US" sz="2400" b="0" dirty="0">
                <a:solidFill>
                  <a:schemeClr val="tx1"/>
                </a:solidFill>
              </a:rPr>
              <a:t>		</a:t>
            </a:r>
            <a:endParaRPr lang="en-US" dirty="0"/>
          </a:p>
          <a:p>
            <a:pPr marL="338137" lvl="1" indent="0">
              <a:spcBef>
                <a:spcPct val="40000"/>
              </a:spcBef>
              <a:buClr>
                <a:srgbClr val="006699"/>
              </a:buClr>
              <a:buNone/>
            </a:pPr>
            <a:endParaRPr lang="en-US" dirty="0"/>
          </a:p>
        </p:txBody>
      </p:sp>
      <p:sp>
        <p:nvSpPr>
          <p:cNvPr id="2" name="Slide Number Placeholder 1"/>
          <p:cNvSpPr>
            <a:spLocks noGrp="1"/>
          </p:cNvSpPr>
          <p:nvPr>
            <p:ph type="sldNum" sz="quarter" idx="12"/>
          </p:nvPr>
        </p:nvSpPr>
        <p:spPr/>
        <p:txBody>
          <a:bodyPr/>
          <a:lstStyle/>
          <a:p>
            <a:fld id="{9EA40E5E-19B2-469A-81BC-1F6A517536BE}" type="slidenum">
              <a:rPr lang="en-US" smtClean="0"/>
              <a:pPr/>
              <a:t>8</a:t>
            </a:fld>
            <a:endParaRPr lang="en-US"/>
          </a:p>
        </p:txBody>
      </p:sp>
      <p:sp>
        <p:nvSpPr>
          <p:cNvPr id="5" name="Rectangle 8"/>
          <p:cNvSpPr>
            <a:spLocks noChangeArrowheads="1"/>
          </p:cNvSpPr>
          <p:nvPr/>
        </p:nvSpPr>
        <p:spPr bwMode="auto">
          <a:xfrm>
            <a:off x="1968663" y="2138492"/>
            <a:ext cx="1279445" cy="78199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Chuẩn</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bị</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dữ</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liệu</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8"/>
          <p:cNvSpPr>
            <a:spLocks noChangeArrowheads="1"/>
          </p:cNvSpPr>
          <p:nvPr/>
        </p:nvSpPr>
        <p:spPr bwMode="auto">
          <a:xfrm>
            <a:off x="6494625" y="2138492"/>
            <a:ext cx="1380412" cy="78199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Phân</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tích</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khám</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phá</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dữ</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liệu</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2"/>
          <p:cNvSpPr>
            <a:spLocks noChangeArrowheads="1"/>
          </p:cNvSpPr>
          <p:nvPr/>
        </p:nvSpPr>
        <p:spPr bwMode="auto">
          <a:xfrm>
            <a:off x="4176716" y="2127379"/>
            <a:ext cx="1335506" cy="79310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Làm</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sạch</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dữ</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liệu</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4" name="Down Arrow 13"/>
          <p:cNvSpPr/>
          <p:nvPr/>
        </p:nvSpPr>
        <p:spPr>
          <a:xfrm>
            <a:off x="7040051" y="3032263"/>
            <a:ext cx="289560" cy="792480"/>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86"/>
          <p:cNvSpPr>
            <a:spLocks noChangeArrowheads="1"/>
          </p:cNvSpPr>
          <p:nvPr/>
        </p:nvSpPr>
        <p:spPr bwMode="auto">
          <a:xfrm>
            <a:off x="6478395" y="3865458"/>
            <a:ext cx="1426449" cy="7322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Xây</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dựng</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mô</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hình</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và</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đánh</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giá</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87"/>
          <p:cNvSpPr>
            <a:spLocks noChangeArrowheads="1"/>
          </p:cNvSpPr>
          <p:nvPr/>
        </p:nvSpPr>
        <p:spPr bwMode="auto">
          <a:xfrm>
            <a:off x="4112730" y="3779770"/>
            <a:ext cx="1259306" cy="768481"/>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Đưa</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ra</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kết</a:t>
            </a:r>
            <a:r>
              <a:rPr kumimoji="0" lang="en-US" altLang="en-US" sz="16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rPr>
              <a:t>quả</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7" name="Left Arrow 16"/>
          <p:cNvSpPr/>
          <p:nvPr/>
        </p:nvSpPr>
        <p:spPr>
          <a:xfrm>
            <a:off x="5436022" y="4025698"/>
            <a:ext cx="914400" cy="266700"/>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0"/>
          <p:cNvSpPr>
            <a:spLocks noChangeArrowheads="1"/>
          </p:cNvSpPr>
          <p:nvPr/>
        </p:nvSpPr>
        <p:spPr bwMode="auto">
          <a:xfrm>
            <a:off x="1744825" y="16701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6"/>
          <p:cNvSpPr>
            <a:spLocks noChangeArrowheads="1"/>
          </p:cNvSpPr>
          <p:nvPr/>
        </p:nvSpPr>
        <p:spPr bwMode="auto">
          <a:xfrm>
            <a:off x="1744825" y="21273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ight Arrow 19"/>
          <p:cNvSpPr/>
          <p:nvPr/>
        </p:nvSpPr>
        <p:spPr>
          <a:xfrm>
            <a:off x="3248108" y="2353241"/>
            <a:ext cx="838200" cy="25146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ight Arrow 20"/>
          <p:cNvSpPr/>
          <p:nvPr/>
        </p:nvSpPr>
        <p:spPr>
          <a:xfrm>
            <a:off x="5602630" y="2405428"/>
            <a:ext cx="838200" cy="25146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992993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lvl="0"/>
            <a:r>
              <a:rPr lang="en-US" b="1" dirty="0" err="1"/>
              <a:t>Triển</a:t>
            </a:r>
            <a:r>
              <a:rPr lang="en-US" b="1" dirty="0"/>
              <a:t> </a:t>
            </a:r>
            <a:r>
              <a:rPr lang="en-US" b="1" dirty="0" err="1"/>
              <a:t>khai</a:t>
            </a:r>
            <a:r>
              <a:rPr lang="en-US" b="1" dirty="0"/>
              <a:t> </a:t>
            </a:r>
            <a:r>
              <a:rPr lang="en-US" b="1" dirty="0" err="1"/>
              <a:t>đề</a:t>
            </a:r>
            <a:r>
              <a:rPr lang="en-US" b="1" dirty="0"/>
              <a:t> </a:t>
            </a:r>
            <a:r>
              <a:rPr lang="en-US" b="1" dirty="0" err="1"/>
              <a:t>tài</a:t>
            </a:r>
            <a:r>
              <a:rPr lang="en-US" b="1" dirty="0"/>
              <a:t> </a:t>
            </a:r>
            <a:r>
              <a:rPr lang="en-US" b="1" dirty="0" err="1"/>
              <a:t>tại</a:t>
            </a:r>
            <a:r>
              <a:rPr lang="en-US" b="1" dirty="0"/>
              <a:t> </a:t>
            </a:r>
            <a:r>
              <a:rPr lang="en-US" b="1" dirty="0" err="1"/>
              <a:t>đơn</a:t>
            </a:r>
            <a:r>
              <a:rPr lang="en-US" b="1" dirty="0"/>
              <a:t> </a:t>
            </a:r>
            <a:r>
              <a:rPr lang="en-US" b="1" dirty="0" err="1"/>
              <a:t>vị</a:t>
            </a:r>
            <a:r>
              <a:rPr lang="en-US" b="1" dirty="0"/>
              <a:t> </a:t>
            </a:r>
            <a:r>
              <a:rPr lang="en-US" b="1" dirty="0" err="1"/>
              <a:t>thực</a:t>
            </a:r>
            <a:r>
              <a:rPr lang="en-US" b="1" dirty="0"/>
              <a:t> </a:t>
            </a:r>
            <a:r>
              <a:rPr lang="en-US" b="1" dirty="0" err="1"/>
              <a:t>tập</a:t>
            </a:r>
            <a:endParaRPr lang="en-US" b="1" dirty="0"/>
          </a:p>
        </p:txBody>
      </p:sp>
      <p:sp>
        <p:nvSpPr>
          <p:cNvPr id="13316" name="Rectangle 3"/>
          <p:cNvSpPr>
            <a:spLocks noGrp="1" noChangeArrowheads="1"/>
          </p:cNvSpPr>
          <p:nvPr>
            <p:ph idx="1"/>
          </p:nvPr>
        </p:nvSpPr>
        <p:spPr/>
        <p:txBody>
          <a:bodyPr>
            <a:normAutofit/>
          </a:bodyPr>
          <a:lstStyle/>
          <a:p>
            <a:pPr marL="285750" lvl="0" indent="-285750">
              <a:lnSpc>
                <a:spcPct val="90000"/>
              </a:lnSpc>
              <a:spcBef>
                <a:spcPct val="40000"/>
              </a:spcBef>
              <a:buClr>
                <a:srgbClr val="006699"/>
              </a:buClr>
            </a:pPr>
            <a:r>
              <a:rPr lang="en-US" dirty="0" err="1"/>
              <a:t>Mô</a:t>
            </a:r>
            <a:r>
              <a:rPr lang="en-US" dirty="0"/>
              <a:t> </a:t>
            </a:r>
            <a:r>
              <a:rPr lang="en-US" dirty="0" err="1"/>
              <a:t>tả</a:t>
            </a:r>
            <a:r>
              <a:rPr lang="en-US" dirty="0"/>
              <a:t> </a:t>
            </a:r>
            <a:r>
              <a:rPr lang="en-US" dirty="0" err="1"/>
              <a:t>dữ</a:t>
            </a:r>
            <a:r>
              <a:rPr lang="en-US" dirty="0"/>
              <a:t> </a:t>
            </a:r>
            <a:r>
              <a:rPr lang="en-US" dirty="0" err="1"/>
              <a:t>liệu</a:t>
            </a:r>
            <a:r>
              <a:rPr lang="en-US" dirty="0"/>
              <a:t>:</a:t>
            </a:r>
          </a:p>
          <a:p>
            <a:pPr marL="0" indent="0">
              <a:buNone/>
            </a:pPr>
            <a:r>
              <a:rPr lang="vi-VN" sz="1800" b="0" dirty="0">
                <a:solidFill>
                  <a:schemeClr val="tx1"/>
                </a:solidFill>
              </a:rPr>
              <a:t>Đây là bảng dữ liệu về giá xe cũ được lấy từ trang web chợ tốt, với mục đích hỗ trợ dự đoán giá xe trên thị trường.</a:t>
            </a:r>
          </a:p>
          <a:p>
            <a:pPr marL="0" indent="0">
              <a:buNone/>
            </a:pPr>
            <a:r>
              <a:rPr lang="vi-VN" sz="1800" b="0" dirty="0">
                <a:solidFill>
                  <a:schemeClr val="tx1"/>
                </a:solidFill>
              </a:rPr>
              <a:t>Bảng dữ liệu gồm </a:t>
            </a:r>
            <a:r>
              <a:rPr lang="vi-VN" sz="1800" b="0" dirty="0" smtClean="0">
                <a:solidFill>
                  <a:schemeClr val="tx1"/>
                </a:solidFill>
              </a:rPr>
              <a:t>43</a:t>
            </a:r>
            <a:r>
              <a:rPr lang="en-US" sz="1800" b="0" dirty="0" smtClean="0">
                <a:solidFill>
                  <a:schemeClr val="tx1"/>
                </a:solidFill>
              </a:rPr>
              <a:t>.</a:t>
            </a:r>
            <a:r>
              <a:rPr lang="vi-VN" sz="1800" b="0" dirty="0" smtClean="0">
                <a:solidFill>
                  <a:schemeClr val="tx1"/>
                </a:solidFill>
              </a:rPr>
              <a:t>473 </a:t>
            </a:r>
            <a:r>
              <a:rPr lang="vi-VN" sz="1800" b="0" dirty="0">
                <a:solidFill>
                  <a:schemeClr val="tx1"/>
                </a:solidFill>
              </a:rPr>
              <a:t>dòng (mẫu dữ liệu) và 8 cột (các đặc trưng):</a:t>
            </a:r>
          </a:p>
          <a:p>
            <a:pPr marL="0" indent="0">
              <a:buNone/>
            </a:pPr>
            <a:r>
              <a:rPr lang="vi-VN" sz="1800" b="0" dirty="0">
                <a:solidFill>
                  <a:schemeClr val="tx1"/>
                </a:solidFill>
              </a:rPr>
              <a:t>Các cột đặc trưng: Hãng xe, Năm sản xuất, Tình trạng xe, Dung tích động cơ, Dòng xe, Số km đã đi, Loại xe (tay côn, tay ga, xe số)</a:t>
            </a:r>
          </a:p>
          <a:p>
            <a:pPr marL="0" indent="0">
              <a:buNone/>
            </a:pPr>
            <a:r>
              <a:rPr lang="vi-VN" sz="1800" b="0" dirty="0">
                <a:solidFill>
                  <a:schemeClr val="tx1"/>
                </a:solidFill>
              </a:rPr>
              <a:t>Cột nhãn đầu ra (target): Giá xe</a:t>
            </a:r>
          </a:p>
          <a:p>
            <a:pPr marL="0" indent="0">
              <a:lnSpc>
                <a:spcPct val="90000"/>
              </a:lnSpc>
              <a:spcBef>
                <a:spcPct val="40000"/>
              </a:spcBef>
              <a:buClr>
                <a:srgbClr val="006699"/>
              </a:buClr>
              <a:buNone/>
            </a:pPr>
            <a:endParaRPr lang="en-US" sz="2400" b="0" dirty="0" smtClean="0">
              <a:solidFill>
                <a:schemeClr val="tx1"/>
              </a:solidFill>
            </a:endParaRPr>
          </a:p>
          <a:p>
            <a:pPr marL="0" indent="0">
              <a:lnSpc>
                <a:spcPct val="90000"/>
              </a:lnSpc>
              <a:spcBef>
                <a:spcPct val="40000"/>
              </a:spcBef>
              <a:buClr>
                <a:srgbClr val="006699"/>
              </a:buClr>
              <a:buNone/>
            </a:pPr>
            <a:r>
              <a:rPr lang="en-US" sz="2400" b="0" dirty="0">
                <a:solidFill>
                  <a:schemeClr val="tx1"/>
                </a:solidFill>
              </a:rPr>
              <a:t>							</a:t>
            </a:r>
            <a:r>
              <a:rPr lang="en-US" sz="2400" dirty="0">
                <a:solidFill>
                  <a:schemeClr val="tx1"/>
                </a:solidFill>
              </a:rPr>
              <a:t>	</a:t>
            </a:r>
            <a:r>
              <a:rPr lang="en-US" sz="2400" b="0" dirty="0">
                <a:solidFill>
                  <a:schemeClr val="tx1"/>
                </a:solidFill>
              </a:rPr>
              <a:t>		</a:t>
            </a:r>
            <a:endParaRPr lang="en-US" dirty="0"/>
          </a:p>
          <a:p>
            <a:pPr marL="623887" lvl="1" indent="-285750">
              <a:spcBef>
                <a:spcPct val="40000"/>
              </a:spcBef>
              <a:buClr>
                <a:srgbClr val="006699"/>
              </a:buClr>
            </a:pPr>
            <a:endParaRPr lang="en-US" dirty="0"/>
          </a:p>
        </p:txBody>
      </p:sp>
      <p:sp>
        <p:nvSpPr>
          <p:cNvPr id="2" name="Slide Number Placeholder 1"/>
          <p:cNvSpPr>
            <a:spLocks noGrp="1"/>
          </p:cNvSpPr>
          <p:nvPr>
            <p:ph type="sldNum" sz="quarter" idx="12"/>
          </p:nvPr>
        </p:nvSpPr>
        <p:spPr/>
        <p:txBody>
          <a:bodyPr/>
          <a:lstStyle/>
          <a:p>
            <a:fld id="{9EA40E5E-19B2-469A-81BC-1F6A517536BE}" type="slidenum">
              <a:rPr lang="en-US" smtClean="0"/>
              <a:pPr/>
              <a:t>9</a:t>
            </a:fld>
            <a:endParaRPr lang="en-US"/>
          </a:p>
        </p:txBody>
      </p:sp>
      <p:sp>
        <p:nvSpPr>
          <p:cNvPr id="3" name="TextBox 2"/>
          <p:cNvSpPr txBox="1"/>
          <p:nvPr/>
        </p:nvSpPr>
        <p:spPr>
          <a:xfrm>
            <a:off x="6736181" y="5777853"/>
            <a:ext cx="2713563" cy="369332"/>
          </a:xfrm>
          <a:prstGeom prst="rect">
            <a:avLst/>
          </a:prstGeom>
          <a:noFill/>
        </p:spPr>
        <p:txBody>
          <a:bodyPr wrap="none" rtlCol="0">
            <a:spAutoFit/>
          </a:bodyPr>
          <a:lstStyle/>
          <a:p>
            <a:r>
              <a:rPr lang="en-US" i="1" dirty="0" err="1" smtClean="0"/>
              <a:t>Bộ</a:t>
            </a:r>
            <a:r>
              <a:rPr lang="en-US" i="1" dirty="0" smtClean="0"/>
              <a:t> </a:t>
            </a:r>
            <a:r>
              <a:rPr lang="en-US" i="1" dirty="0" err="1" smtClean="0"/>
              <a:t>dữ</a:t>
            </a:r>
            <a:r>
              <a:rPr lang="en-US" i="1" dirty="0" smtClean="0"/>
              <a:t> </a:t>
            </a:r>
            <a:r>
              <a:rPr lang="en-US" i="1" dirty="0" err="1" smtClean="0"/>
              <a:t>liệu</a:t>
            </a:r>
            <a:r>
              <a:rPr lang="en-US" i="1" dirty="0" smtClean="0"/>
              <a:t> </a:t>
            </a:r>
            <a:r>
              <a:rPr lang="en-US" i="1" dirty="0" err="1" smtClean="0"/>
              <a:t>chưa</a:t>
            </a:r>
            <a:r>
              <a:rPr lang="en-US" i="1" dirty="0" smtClean="0"/>
              <a:t> </a:t>
            </a:r>
            <a:r>
              <a:rPr lang="en-US" i="1" dirty="0" err="1" smtClean="0"/>
              <a:t>được</a:t>
            </a:r>
            <a:r>
              <a:rPr lang="en-US" i="1" dirty="0" smtClean="0"/>
              <a:t> </a:t>
            </a:r>
            <a:r>
              <a:rPr lang="en-US" i="1" dirty="0" err="1" smtClean="0"/>
              <a:t>xử</a:t>
            </a:r>
            <a:r>
              <a:rPr lang="en-US" i="1" dirty="0" smtClean="0"/>
              <a:t> </a:t>
            </a:r>
            <a:r>
              <a:rPr lang="en-US" i="1" dirty="0" err="1" smtClean="0"/>
              <a:t>lý</a:t>
            </a:r>
            <a:endParaRPr lang="en-US" i="1" dirty="0"/>
          </a:p>
        </p:txBody>
      </p:sp>
      <p:pic>
        <p:nvPicPr>
          <p:cNvPr id="4" name="Picture 3"/>
          <p:cNvPicPr>
            <a:picLocks noChangeAspect="1"/>
          </p:cNvPicPr>
          <p:nvPr/>
        </p:nvPicPr>
        <p:blipFill>
          <a:blip r:embed="rId3"/>
          <a:stretch>
            <a:fillRect/>
          </a:stretch>
        </p:blipFill>
        <p:spPr>
          <a:xfrm>
            <a:off x="5432055" y="3326841"/>
            <a:ext cx="4969751" cy="2460272"/>
          </a:xfrm>
          <a:prstGeom prst="rect">
            <a:avLst/>
          </a:prstGeom>
        </p:spPr>
      </p:pic>
    </p:spTree>
    <p:extLst>
      <p:ext uri="{BB962C8B-B14F-4D97-AF65-F5344CB8AC3E}">
        <p14:creationId xmlns:p14="http://schemas.microsoft.com/office/powerpoint/2010/main" val="24943205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BÁO CÁO THỰC TẬP TỐT NGHIỆP&amp;quot;&quot;/&gt;&lt;property id=&quot;20307&quot; value=&quot;256&quot;/&gt;&lt;/object&gt;&lt;object type=&quot;3&quot; unique_id=&quot;10004&quot;&gt;&lt;property id=&quot;20148&quot; value=&quot;5&quot;/&gt;&lt;property id=&quot;20300&quot; value=&quot;Slide 2 - &amp;quot;NỘI DUNG&amp;quot;&quot;/&gt;&lt;property id=&quot;20307&quot; value=&quot;295&quot;/&gt;&lt;/object&gt;&lt;object type=&quot;3&quot; unique_id=&quot;10005&quot;&gt;&lt;property id=&quot;20148&quot; value=&quot;5&quot;/&gt;&lt;property id=&quot;20300&quot; value=&quot;Slide 3 - &amp;quot;Giới thiệu đơn vị thực tập&amp;quot;&quot;/&gt;&lt;property id=&quot;20307&quot; value=&quot;258&quot;/&gt;&lt;/object&gt;&lt;object type=&quot;3&quot; unique_id=&quot;10006&quot;&gt;&lt;property id=&quot;20148&quot; value=&quot;5&quot;/&gt;&lt;property id=&quot;20300&quot; value=&quot;Slide 4 - &amp;quot;Tính cấp thiết của đề tài thực tập&amp;quot;&quot;/&gt;&lt;property id=&quot;20307&quot; value=&quot;286&quot;/&gt;&lt;/object&gt;&lt;object type=&quot;3&quot; unique_id=&quot;10007&quot;&gt;&lt;property id=&quot;20148&quot; value=&quot;5&quot;/&gt;&lt;property id=&quot;20300&quot; value=&quot;Slide 5 - &amp;quot;Các nghiên cứu lý thuyết của đề tài&amp;quot;&quot;/&gt;&lt;property id=&quot;20307&quot; value=&quot;285&quot;/&gt;&lt;/object&gt;&lt;object type=&quot;3&quot; unique_id=&quot;10008&quot;&gt;&lt;property id=&quot;20148&quot; value=&quot;5&quot;/&gt;&lt;property id=&quot;20300&quot; value=&quot;Slide 6 - &amp;quot;Triển khai đề tài tại đơn vị thực tập&amp;quot;&quot;/&gt;&lt;property id=&quot;20307&quot; value=&quot;288&quot;/&gt;&lt;/object&gt;&lt;object type=&quot;3&quot; unique_id=&quot;10009&quot;&gt;&lt;property id=&quot;20148&quot; value=&quot;5&quot;/&gt;&lt;property id=&quot;20300&quot; value=&quot;Slide 7 - &amp;quot;Triển khai đề tài tại đơn vị thực tập&amp;quot;&quot;/&gt;&lt;property id=&quot;20307&quot; value=&quot;308&quot;/&gt;&lt;/object&gt;&lt;object type=&quot;3&quot; unique_id=&quot;10010&quot;&gt;&lt;property id=&quot;20148&quot; value=&quot;5&quot;/&gt;&lt;property id=&quot;20300&quot; value=&quot;Slide 8 - &amp;quot;Kết luận&amp;quot;&quot;/&gt;&lt;property id=&quot;20307&quot; value=&quot;307&quot;/&gt;&lt;/object&gt;&lt;object type=&quot;3&quot; unique_id=&quot;10011&quot;&gt;&lt;property id=&quot;20148&quot; value=&quot;5&quot;/&gt;&lt;property id=&quot;20300&quot; value=&quot;Slide 9 - &amp;quot;Cám ơn !&amp;quot;&quot;/&gt;&lt;property id=&quot;20307&quot; value=&quot;309&quot;/&gt;&lt;/object&gt;&lt;/object&gt;&lt;object type=&quot;8&quot; unique_id=&quot;10022&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2331</TotalTime>
  <Words>1991</Words>
  <Application>Microsoft Office PowerPoint</Application>
  <PresentationFormat>Widescreen</PresentationFormat>
  <Paragraphs>187</Paragraphs>
  <Slides>17</Slides>
  <Notes>10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17</vt:i4>
      </vt:variant>
    </vt:vector>
  </HeadingPairs>
  <TitlesOfParts>
    <vt:vector size="31" baseType="lpstr">
      <vt:lpstr>Arial</vt:lpstr>
      <vt:lpstr>Calibri</vt:lpstr>
      <vt:lpstr>Calibri Light</vt:lpstr>
      <vt:lpstr>Cambria</vt:lpstr>
      <vt:lpstr>Segoe Light</vt:lpstr>
      <vt:lpstr>Segoe UI</vt:lpstr>
      <vt:lpstr>Segoe UI Light</vt:lpstr>
      <vt:lpstr>Symbol</vt:lpstr>
      <vt:lpstr>Tahoma</vt:lpstr>
      <vt:lpstr>Times New Roman</vt:lpstr>
      <vt:lpstr>Verdana</vt:lpstr>
      <vt:lpstr>Wingdings</vt:lpstr>
      <vt:lpstr>Office Theme</vt:lpstr>
      <vt:lpstr>Presentation1</vt:lpstr>
      <vt:lpstr>PHÂN TÍCH VÀ DỰ ĐOÁN GIÁ XE (MACHINE LEARNING)</vt:lpstr>
      <vt:lpstr>NỘI DUNG</vt:lpstr>
      <vt:lpstr>Giới thiệu đơn vị thực tập</vt:lpstr>
      <vt:lpstr>Tổng quan đề tài thực tập</vt:lpstr>
      <vt:lpstr>Các nghiên cứu lý thuyết của đề tài</vt:lpstr>
      <vt:lpstr>Các nghiên cứu lý thuyết của đề tài</vt:lpstr>
      <vt:lpstr>Các nghiên cứu lý thuyết của đề tài</vt:lpstr>
      <vt:lpstr>Triển khai đề tài tại đơn vị thực tập</vt:lpstr>
      <vt:lpstr>Triển khai đề tài tại đơn vị thực tập</vt:lpstr>
      <vt:lpstr>Triển khai đề tài tại đơn vị thực tập</vt:lpstr>
      <vt:lpstr>Triển khai đề tài tại đơn vị thực tập</vt:lpstr>
      <vt:lpstr>Triển khai đề tài tại đơn vị thực tập</vt:lpstr>
      <vt:lpstr>Triển khai đề tài tại đơn vị thực tập</vt:lpstr>
      <vt:lpstr>Triển khai đề tài tại đơn vị thực tập</vt:lpstr>
      <vt:lpstr>Triển khai đề tài tại đơn vị thực tập</vt:lpstr>
      <vt:lpstr>Kết luận</vt:lpstr>
      <vt:lpstr>Cám ơn Quý Hội đồng!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dc:creator>
  <cp:lastModifiedBy>Duong JR</cp:lastModifiedBy>
  <cp:revision>203</cp:revision>
  <dcterms:created xsi:type="dcterms:W3CDTF">2015-10-28T07:44:51Z</dcterms:created>
  <dcterms:modified xsi:type="dcterms:W3CDTF">2024-01-09T07:04:01Z</dcterms:modified>
</cp:coreProperties>
</file>