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6" r:id="rId3"/>
    <p:sldId id="257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FFCC"/>
    <a:srgbClr val="AF54BE"/>
    <a:srgbClr val="3EBB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B4C9-DC94-46DF-B852-57EF4B8359FF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09E20-AB90-4038-B740-3F4720149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9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09E20-AB90-4038-B740-3F4720149A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EFC8-7DAA-4105-8773-69404220606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FD5E-6E97-4642-8C29-7A183571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9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EFC8-7DAA-4105-8773-69404220606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FD5E-6E97-4642-8C29-7A183571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1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EFC8-7DAA-4105-8773-69404220606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FD5E-6E97-4642-8C29-7A183571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EFC8-7DAA-4105-8773-69404220606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FD5E-6E97-4642-8C29-7A183571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EFC8-7DAA-4105-8773-69404220606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FD5E-6E97-4642-8C29-7A183571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1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EFC8-7DAA-4105-8773-69404220606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FD5E-6E97-4642-8C29-7A183571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0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EFC8-7DAA-4105-8773-69404220606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FD5E-6E97-4642-8C29-7A183571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EFC8-7DAA-4105-8773-69404220606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FD5E-6E97-4642-8C29-7A183571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EFC8-7DAA-4105-8773-69404220606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FD5E-6E97-4642-8C29-7A183571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1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EFC8-7DAA-4105-8773-69404220606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FD5E-6E97-4642-8C29-7A183571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2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EFC8-7DAA-4105-8773-69404220606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FD5E-6E97-4642-8C29-7A183571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6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EFC8-7DAA-4105-8773-69404220606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FD5E-6E97-4642-8C29-7A183571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4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9144000" cy="1470025"/>
          </a:xfrm>
        </p:spPr>
        <p:txBody>
          <a:bodyPr>
            <a:prstTxWarp prst="textWave2">
              <a:avLst/>
            </a:prstTxWarp>
          </a:bodyPr>
          <a:lstStyle/>
          <a:p>
            <a:r>
              <a:rPr lang="en-US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BÀI THỰC HÀNH 7: TRÌNH BÀY THÔNG TIN BẰNG HÌNH ẢNH</a:t>
            </a:r>
            <a:endParaRPr lang="en-US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3276600"/>
            <a:ext cx="42672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Huỳnh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Đặng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Diễm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Phúc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Kim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Lộc</a:t>
            </a:r>
            <a:endParaRPr lang="en-US" b="1" dirty="0" smtClean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Tuấn</a:t>
            </a:r>
            <a:endParaRPr lang="en-US" b="1" dirty="0" smtClean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Bùi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Tuấn</a:t>
            </a:r>
            <a:endParaRPr lang="en-US" b="1" dirty="0" smtClean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Hiếu</a:t>
            </a:r>
            <a:endParaRPr lang="en-US" b="1" dirty="0" smtClean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Nam</a:t>
            </a:r>
            <a:endParaRPr 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6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981200"/>
            <a:ext cx="8839200" cy="2362200"/>
          </a:xfrm>
        </p:spPr>
        <p:txBody>
          <a:bodyPr>
            <a:prstTxWarp prst="textDeflate">
              <a:avLst/>
            </a:prstTxWarp>
            <a:noAutofit/>
          </a:bodyPr>
          <a:lstStyle/>
          <a:p>
            <a:r>
              <a:rPr lang="en-US" sz="7200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7200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7200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7200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7200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Facebook</a:t>
            </a:r>
            <a:endParaRPr lang="en-US" sz="72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63246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800600"/>
            <a:ext cx="3352800" cy="830997"/>
          </a:xfrm>
          <a:prstGeom prst="rect">
            <a:avLst/>
          </a:prstGeom>
          <a:gradFill flip="none" rotWithShape="1">
            <a:gsLst>
              <a:gs pos="0">
                <a:srgbClr val="FF99FF">
                  <a:shade val="30000"/>
                  <a:satMod val="115000"/>
                </a:srgbClr>
              </a:gs>
              <a:gs pos="50000">
                <a:srgbClr val="FF99FF">
                  <a:shade val="67500"/>
                  <a:satMod val="115000"/>
                </a:srgbClr>
              </a:gs>
              <a:gs pos="100000">
                <a:srgbClr val="FF99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:………………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:………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  <a:ln w="19050">
            <a:solidFill>
              <a:srgbClr val="0070C0"/>
            </a:solidFill>
          </a:ln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Facebook </a:t>
            </a:r>
            <a:r>
              <a:rPr lang="en-US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4495800" cy="5105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vi-V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Facebook là mạng xã hội tiện ích do Mark Zuckerberg sáng tạo ra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</a:t>
            </a:r>
            <a:r>
              <a:rPr lang="vi-V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ho </a:t>
            </a:r>
            <a:r>
              <a:rPr lang="vi-V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phép mọi người kết nối với nhau mà không bị cản trở bởi khoảng cách địa lý. Dù hai người ở hai đầu của địa cầu, chỉ cần có mạng Internet, họ có thể sử dụng Facebook để liên lạc. 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6" name="Picture 2" descr="Mark Zuckerbe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66900"/>
            <a:ext cx="2819400" cy="3124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5867400" y="541198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 Zuckerberg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3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957"/>
            <a:ext cx="8229600" cy="868362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en-US" i="1" dirty="0" err="1" smtClean="0">
                <a:solidFill>
                  <a:srgbClr val="AF54BE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i="1" dirty="0" smtClean="0">
                <a:solidFill>
                  <a:srgbClr val="AF54B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AF54BE"/>
                </a:solidFill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i="1" dirty="0" smtClean="0">
                <a:solidFill>
                  <a:srgbClr val="AF54B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AF54BE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i="1" dirty="0" smtClean="0">
                <a:solidFill>
                  <a:srgbClr val="AF54B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AF54BE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i="1" dirty="0" smtClean="0">
                <a:solidFill>
                  <a:srgbClr val="AF54BE"/>
                </a:solidFill>
                <a:latin typeface="Times New Roman" pitchFamily="18" charset="0"/>
                <a:cs typeface="Times New Roman" pitchFamily="18" charset="0"/>
              </a:rPr>
              <a:t> Facebook</a:t>
            </a:r>
            <a:endParaRPr lang="en-US" i="1" dirty="0">
              <a:solidFill>
                <a:srgbClr val="AF54B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38" y="1005468"/>
            <a:ext cx="4284880" cy="217210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vi-VN" sz="2400" dirty="0">
                <a:latin typeface="+mj-lt"/>
              </a:rPr>
              <a:t>Facebook ngày càng phổ biến với những tiện ích nhất định nên lượng người sử dụng gia tăng rất nhanh và cao. </a:t>
            </a:r>
            <a:endParaRPr lang="en-US" sz="24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2" descr="Image result for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face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Image result for faceboo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facebook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194" y="1295400"/>
            <a:ext cx="2743200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800600" y="3581400"/>
            <a:ext cx="4191000" cy="26971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Giới trẻ là độ tuổi sử dụng facebook nhiều nhất và nhiều bạn trẻ không thể rời xa facebook một chút nào.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12" name="AutoShape 14" descr="Image result for facebook vÃ  giá»i tráº»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4" name="Picture 16" descr="Image result for facebook vÃ  giá»i tráº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55" y="3657600"/>
            <a:ext cx="3578225" cy="27432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4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b="1" i="1" u="sng" dirty="0" err="1" smtClean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i="1" u="sng" dirty="0" smtClean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 smtClean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b="1" i="1" u="sng" dirty="0" smtClean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 smtClean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nghiện</a:t>
            </a:r>
            <a:r>
              <a:rPr lang="en-US" b="1" i="1" u="sng" dirty="0" smtClean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Facebook</a:t>
            </a:r>
            <a:endParaRPr lang="en-US" b="1" i="1" u="sng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1111718"/>
            <a:ext cx="4229100" cy="267765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 2" pitchFamily="18" charset="2"/>
              <a:buChar char="C"/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Nghiện facebook là hiện tượng người sử dụng luôn chăm chăm vào mạng facebook, không thể rời ra và cảm thấy thiếu thốn, không thể sống được nếu thiếu facebook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0" y="1143000"/>
            <a:ext cx="3352800" cy="2133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facebook vÃ  giá»i tráº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0" y="3841015"/>
            <a:ext cx="3352800" cy="26857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6" descr="Image result for facebook vÃ  giá»i tráº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8" descr="Image result for facebook vÃ  giá»i tráº»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facebook vÃ  giá»i tráº»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Image result for facebook vÃ  giá»i tráº»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4" descr="Image result for facebook vÃ  giá»i tráº»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6" descr="Image result for facebook vÃ  giá»i tráº»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0" name="Picture 18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3841015"/>
            <a:ext cx="3053013" cy="26857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facebook vÃ  thá»i gi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85546"/>
            <a:ext cx="2551611" cy="25281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114800"/>
            <a:ext cx="2857500" cy="24095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6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6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6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6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36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6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36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nghiện</a:t>
            </a:r>
            <a:r>
              <a:rPr lang="en-US" sz="36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36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  <a:endParaRPr lang="en-US" sz="3600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6" y="1070551"/>
            <a:ext cx="3768914" cy="1447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vi-VN" sz="2000" u="sng" dirty="0" smtClean="0">
                <a:latin typeface="Times New Roman" pitchFamily="18" charset="0"/>
                <a:cs typeface="Times New Roman" pitchFamily="18" charset="0"/>
              </a:rPr>
              <a:t>ản </a:t>
            </a:r>
            <a:r>
              <a:rPr lang="vi-VN" sz="2000" u="sng" dirty="0">
                <a:latin typeface="Times New Roman" pitchFamily="18" charset="0"/>
                <a:cs typeface="Times New Roman" pitchFamily="18" charset="0"/>
              </a:rPr>
              <a:t>thân phải quản lý thời gian sử dụng hợp lý, tự ý thức được </a:t>
            </a:r>
            <a:r>
              <a:rPr lang="en-US" sz="2000" u="sng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u="sng" dirty="0" smtClean="0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vi-VN" sz="2000" u="sng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13" y="4114800"/>
            <a:ext cx="3763299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"/>
            </a:pPr>
            <a:r>
              <a:rPr lang="vi-VN" sz="2000" u="sng" dirty="0">
                <a:latin typeface="Times New Roman" pitchFamily="18" charset="0"/>
                <a:cs typeface="Times New Roman" pitchFamily="18" charset="0"/>
              </a:rPr>
              <a:t>Còn đối với học sinh luôn đề cao học tập, sử dụng facebook là công cụ giải trí, kết bạn lành mạnh dưới sự quản lý của cha mẹ, nhà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sz="2000" u="sng" dirty="0"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vi-VN" sz="2000" u="sng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6" y="2518351"/>
            <a:ext cx="3763297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R"/>
            </a:pPr>
            <a:r>
              <a:rPr lang="vi-VN" sz="2000" u="sng" dirty="0">
                <a:latin typeface="Times New Roman" pitchFamily="18" charset="0"/>
                <a:cs typeface="Times New Roman" pitchFamily="18" charset="0"/>
              </a:rPr>
              <a:t>Nhà nước phải đưa ra các chính sách sử dụng phù hợp và quản lý chặt chẽ các trường hợp xấu. 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4" descr="Image result for facebook vÃ  há»c si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facebook vÃ  há»c sinh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facebook vÃ  há»c sinh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facebook vÃ  nhÃ  nÆ°á»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953" y="1385659"/>
            <a:ext cx="2729745" cy="303280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291</Words>
  <Application>Microsoft Office PowerPoint</Application>
  <PresentationFormat>On-screen Show (4:3)</PresentationFormat>
  <Paragraphs>24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BÀI THỰC HÀNH 7: TRÌNH BÀY THÔNG TIN BẰNG HÌNH ẢNH</vt:lpstr>
      <vt:lpstr>Thực trạng sử dụng Facebook</vt:lpstr>
      <vt:lpstr>Facebook là gì ?</vt:lpstr>
      <vt:lpstr>Sự phổ biến của Facebook</vt:lpstr>
      <vt:lpstr>Hiện tượng nghiện Facebook</vt:lpstr>
      <vt:lpstr>Làm thế nào để giảm hiện tượng nghiện facebook 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trạng sử dụng Facebook</dc:title>
  <dc:creator>Administrator</dc:creator>
  <cp:lastModifiedBy>Administrator</cp:lastModifiedBy>
  <cp:revision>25</cp:revision>
  <dcterms:created xsi:type="dcterms:W3CDTF">2019-01-16T16:07:08Z</dcterms:created>
  <dcterms:modified xsi:type="dcterms:W3CDTF">2019-02-04T15:45:11Z</dcterms:modified>
</cp:coreProperties>
</file>