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2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6A77-B6A5-4EE8-BC62-100634049E00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F5B7-ED22-44E0-9890-2F0248E1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0"/>
            <a:ext cx="8915400" cy="2895600"/>
          </a:xfrm>
        </p:spPr>
        <p:txBody>
          <a:bodyPr>
            <a:prstTxWarp prst="textWave1">
              <a:avLst/>
            </a:prstTxWarp>
            <a:noAutofit/>
          </a:bodyPr>
          <a:lstStyle/>
          <a:p>
            <a:r>
              <a:rPr lang="en-US" sz="6600" b="1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CHÀO MỪNG ĐẾN VỚI BÀI THUYẾT TRÌNH CỦA NHÓM 5.</a:t>
            </a:r>
            <a:endParaRPr lang="en-US" sz="6600" b="1" dirty="0">
              <a:ln>
                <a:solidFill>
                  <a:srgbClr val="FFFF00"/>
                </a:solidFill>
              </a:ln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4267200" cy="2743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Đặng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Diễm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Kim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Lộc</a:t>
            </a:r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Tuấn</a:t>
            </a:r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Tuấn</a:t>
            </a:r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Hiếu</a:t>
            </a:r>
            <a:endParaRPr lang="en-US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Nam</a:t>
            </a:r>
            <a:endParaRPr 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5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THỰC HÀNH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807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066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CHIẾU</a:t>
            </a:r>
            <a:endParaRPr lang="en-US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812533"/>
          </a:xfrm>
        </p:spPr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5_ </a:t>
            </a:r>
            <a:r>
              <a:rPr lang="en-US" dirty="0" err="1" smtClean="0"/>
              <a:t>lớp</a:t>
            </a:r>
            <a:r>
              <a:rPr lang="en-US" dirty="0" smtClean="0"/>
              <a:t> 9A10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381000"/>
            <a:ext cx="8763000" cy="3459163"/>
          </a:xfrm>
        </p:spPr>
        <p:txBody>
          <a:bodyPr>
            <a:prstTxWarp prst="textWave2">
              <a:avLst/>
            </a:prstTxWarp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CẢM ƠN CÔ VÀ CÁC BẠN ĐÃ CHÚ Ý LẮNG NGHE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0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b="1" i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4953000" cy="32766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dung:</a:t>
            </a:r>
          </a:p>
          <a:p>
            <a:pPr marL="514350" indent="-514350" algn="just">
              <a:buAutoNum type="arabicPeriod"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dung.</a:t>
            </a:r>
          </a:p>
          <a:p>
            <a:pPr marL="514350" indent="-514350" algn="just">
              <a:buAutoNum type="arabicPeriod"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b="1" i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16002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Image result for ná»n powerpoint ÄÆ¡n giáº£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4114800" cy="2895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8" name="Picture 4" descr="Image result for ná»n powerpoint ÄÆ¡n giáº£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61" y="3352800"/>
            <a:ext cx="3505200" cy="2895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dung</a:t>
            </a:r>
            <a:endParaRPr lang="en-US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50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E896BF"/>
            </a:gs>
            <a:gs pos="56000">
              <a:schemeClr val="accent1">
                <a:tint val="44500"/>
                <a:satMod val="160000"/>
              </a:schemeClr>
            </a:gs>
            <a:gs pos="93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4040188" cy="487362"/>
          </a:xfrm>
        </p:spPr>
        <p:txBody>
          <a:bodyPr/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1828800"/>
            <a:ext cx="6477000" cy="6096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Wingdings" pitchFamily="2" charset="2"/>
              <a:buChar char=""/>
            </a:pP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24400" y="5867400"/>
            <a:ext cx="4041775" cy="63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3400" y="2514600"/>
            <a:ext cx="8153400" cy="312419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39" y="2971800"/>
            <a:ext cx="2209800" cy="12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4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7467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219200"/>
            <a:ext cx="4038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2362199"/>
            <a:ext cx="815094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Layout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238" y="4623824"/>
            <a:ext cx="8278761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76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6000"/>
            <a:ext cx="40386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864" y="2999065"/>
            <a:ext cx="6248400" cy="6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Chèn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106" y="15240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667884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299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5E9EFF"/>
            </a:gs>
            <a:gs pos="27000">
              <a:srgbClr val="85C2FF"/>
            </a:gs>
            <a:gs pos="63000">
              <a:srgbClr val="C4D6EB"/>
            </a:gs>
            <a:gs pos="84000">
              <a:srgbClr val="FFEBF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981200"/>
            <a:ext cx="7086600" cy="574675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T"/>
            </a:pP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2590800"/>
            <a:ext cx="8382000" cy="2620963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5943601"/>
            <a:ext cx="4041775" cy="18256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304800" y="1371600"/>
            <a:ext cx="4041775" cy="563562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020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040188" cy="498475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528" y="1934496"/>
            <a:ext cx="7733071" cy="580104"/>
          </a:xfrm>
        </p:spPr>
        <p:txBody>
          <a:bodyPr/>
          <a:lstStyle/>
          <a:p>
            <a:pPr>
              <a:buFont typeface="Wingdings" pitchFamily="2" charset="2"/>
              <a:buChar char="T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5943600"/>
            <a:ext cx="4041775" cy="63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2000" y="2590800"/>
            <a:ext cx="8001000" cy="3047999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Slide Show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Slide Show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From Beginning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Start Slide Show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sz="3600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 BÀY THÔNG TIN       BẰNG HÌNH ẢNH</a:t>
            </a:r>
            <a:endParaRPr lang="en-US" sz="36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22" y="2801618"/>
            <a:ext cx="302513" cy="2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494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CHÀO MỪNG ĐẾN VỚI BÀI THUYẾT TRÌNH CỦA NHÓM 5.</vt:lpstr>
      <vt:lpstr>Bài thực hành 7: TRÌNH BÀY THÔNG TIN       BẰNG HÌNH ẢNH</vt:lpstr>
      <vt:lpstr>Bài thực hành 7: TRÌNH BÀY THÔNG TIN       BẰNG HÌNH ẢNH</vt:lpstr>
      <vt:lpstr>Bài thực hành 7: TRÌNH BÀY THÔNG TIN       BẰNG HÌNH ẢNH</vt:lpstr>
      <vt:lpstr>Bài thực hành 7: TRÌNH BÀY THÔNG TIN       BẰNG HÌNH ẢNH</vt:lpstr>
      <vt:lpstr>Bài thực hành 7: TRÌNH BÀY THÔNG TIN       BẰNG HÌNH ẢNH</vt:lpstr>
      <vt:lpstr>Bài thực hành 7: TRÌNH BÀY THÔNG TIN       BẰNG HÌNH ẢNH</vt:lpstr>
      <vt:lpstr>Bài thực hành 7: TRÌNH BÀY THÔNG TIN       BẰNG HÌNH ẢNH</vt:lpstr>
      <vt:lpstr>Bài thực hành 7: TRÌNH BÀY THÔNG TIN       BẰNG HÌNH ẢNH</vt:lpstr>
      <vt:lpstr>Bài thực hành 7: TRÌNH BÀY THÔNG TIN       BẰNG HÌNH ẢNH</vt:lpstr>
      <vt:lpstr>Bài thực hành 7: TRÌNH BÀY THÔNG TIN       BẰNG HÌNH ẢNH</vt:lpstr>
      <vt:lpstr>Nhóm 5_ lớp 9A10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23</cp:revision>
  <dcterms:created xsi:type="dcterms:W3CDTF">2019-01-08T16:07:56Z</dcterms:created>
  <dcterms:modified xsi:type="dcterms:W3CDTF">2019-01-14T15:38:07Z</dcterms:modified>
</cp:coreProperties>
</file>