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0" r:id="rId13"/>
    <p:sldId id="264" r:id="rId14"/>
    <p:sldId id="269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trunghieu4390@gmail.com" initials="n" lastIdx="1" clrIdx="0">
    <p:extLst>
      <p:ext uri="{19B8F6BF-5375-455C-9EA6-DF929625EA0E}">
        <p15:presenceInfo xmlns:p15="http://schemas.microsoft.com/office/powerpoint/2012/main" userId="bb67b372460827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4T18:50:06.91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46B0A9-864E-E54B-BF27-46B50F089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84832E5-4D6C-5748-ACF9-35634993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649FB30-D41D-6A47-AE30-59DA6017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CA689D-B414-E247-B206-A90EF03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91FDAD-06CC-D84D-9BA7-12A96B81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6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D6AFE-72E1-FF47-A780-391FBD02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F788B42-C4F2-314E-8136-C0642E49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102C1-A38F-784A-9900-0683BFCD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4C28AF-3E25-4041-8D88-9FACC25D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49D6D7-DC6A-4649-99C4-351F51A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553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030D8E1-6E57-A84B-B5EF-1EADFDB31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043A455-4FD0-4D48-B77E-F5A0C0BBB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F00A46-3980-164C-A9CC-33BBB8F6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518DF38-5D11-5A4F-A703-D0F89839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F6463FF-38D6-BA42-A8D4-3DA70E7E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64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143186-445C-F741-A0CA-0CBC7EE0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E486E29-4782-9045-8DD8-1AB563A5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E74EAC4-BA7B-7F4B-AE4D-CD008DD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6F670C-26F3-5748-8DF7-4336C5F6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F533F8-30E1-EF42-BEFC-483A7F06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269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7B50EF-9AB8-5045-AC00-A7F677D4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C22E83-1BA7-664B-8BFB-A47AE4DA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7453A08-22BA-1B45-BC09-596C298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2CC1CC-5893-1949-83F9-7B2B655F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9B3A8A-AAE0-E541-8C3B-5C6796CD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476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FB2FF5-795A-6D48-8273-B9886FC9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2577F0-A4E8-CD45-BC95-0C102FEE9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A9C4A3B-A864-DC44-A3D7-6F171B31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75A5C2-D0D3-EB4B-AC26-5D65596B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8159DD4-7EAD-4B41-9BA3-A18D34BF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2014FF3-E1F1-5141-9AA2-75DDDFC3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82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1E54CC-14A5-BA44-9210-5941D885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B980D4E-F05D-0749-BE4C-FBB335A0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BCFDEDF-0812-9D46-AE9F-21C121B60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7CAACCD-C81B-C346-813D-C9CAD56A4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AD4C835-2A51-C94C-A67B-CB24B130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1C72EBA-FCC9-7449-9F0C-C104AB2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F3CB821-4DD8-0D41-B130-1DD85870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646043-53EE-E645-B3B5-723A1C78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943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DC0A93-5226-7341-AD0D-532AF25C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8FF414E-A61A-1349-BF76-FA93DEB1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EE7D140-CBB2-E54E-8447-7C683F63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609E1A2-774D-284E-891C-57154F73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814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6824A24-3234-EE45-AB7E-A8142392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5942403-2E53-2C40-B779-36E9BF25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66915A-5A58-E148-8981-B7259158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391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80AA9E-82D7-A244-A1A3-300405C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4E8AFC-D37C-FA47-A895-F9F2A4BD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83E627-7FFD-AA4C-894F-0451A5F57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791DA1C-E733-6842-AE36-60AF50D4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C12A202-9C39-294E-8BA6-871F3157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0570386-6371-644E-B9C8-7D0D8F13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57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EBDBC2-4209-FB47-8D84-06AE853C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60690B1-00F8-9949-90D0-A5CDDADB8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90D1312-AACA-DF47-8F0C-464780E6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E581AAB-EEBE-F043-B526-28B97977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D51E1D4-8750-3D48-B954-CBD259F3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E0193FA-045C-D34B-A156-31C1AC2D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28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3E66FAA-9F63-2944-86CB-04BF38C0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AC3404A-E964-084D-B338-E51FD0CB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C1BD86-C9D6-BD43-9DCF-81F44F73D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E009-AA55-4A4F-BB62-A218BB0568D4}" type="datetimeFigureOut">
              <a:rPr lang="vi-VN"/>
              <a:t>24/10/2019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F859EB-4EC5-3D45-8F9D-C0F31CD10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DED5657-25FD-5147-BA2D-C73BCA3E6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8F36-9A0F-7B4D-BF4D-0F7A7DB71CBE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968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11EE97-5D54-CE44-9B1C-479C9D140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Bài 10: khái niệm về hệ điều hành</a:t>
            </a:r>
          </a:p>
        </p:txBody>
      </p:sp>
    </p:spTree>
    <p:extLst>
      <p:ext uri="{BB962C8B-B14F-4D97-AF65-F5344CB8AC3E}">
        <p14:creationId xmlns:p14="http://schemas.microsoft.com/office/powerpoint/2010/main" val="42459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A6BE01-A421-C34B-B39F-D982F2D8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3509"/>
            <a:ext cx="10515600" cy="1029630"/>
          </a:xfrm>
        </p:spPr>
        <p:txBody>
          <a:bodyPr/>
          <a:lstStyle/>
          <a:p>
            <a:pPr algn="ctr"/>
            <a:r>
              <a:rPr lang="vi-VN"/>
              <a:t>Window 7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5EE2E692-2F1C-D848-BCE0-C324CA45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87" y="538484"/>
            <a:ext cx="7304026" cy="36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1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D9DE36-888C-0243-848C-096A2C0D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11" y="5253541"/>
            <a:ext cx="10515600" cy="1388964"/>
          </a:xfrm>
        </p:spPr>
        <p:txBody>
          <a:bodyPr/>
          <a:lstStyle/>
          <a:p>
            <a:pPr algn="ctr"/>
            <a:r>
              <a:rPr lang="vi-VN"/>
              <a:t>Window 2000 server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7E95C65-8349-1B4A-A905-AEABA654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07" y="354969"/>
            <a:ext cx="6060074" cy="47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8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E6E20D-68A1-2D4F-8314-73068F9C3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6769" y="1900981"/>
            <a:ext cx="12605538" cy="30560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+mj-lt"/>
              </a:rPr>
              <a:t>A.     Đảm bảo giao tiếp giữa người dùng và hệ thống (máy tính)</a:t>
            </a:r>
          </a:p>
          <a:p>
            <a:pPr marL="457200" lvl="1" indent="0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+mj-lt"/>
              </a:rPr>
              <a:t>B.     Tổ chức quản lý và sử dụng một cách tối ưu tài nguyên của máy tính</a:t>
            </a:r>
          </a:p>
          <a:p>
            <a:pPr marL="457200" lvl="1" indent="0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+mj-lt"/>
              </a:rPr>
              <a:t>C.     Thực hiện tìm kiếm thông tin trên mạng INTERNET</a:t>
            </a:r>
          </a:p>
          <a:p>
            <a:pPr marL="457200" lvl="1" indent="0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+mj-lt"/>
              </a:rPr>
              <a:t>D.     Cung cấp phương tiện để thực hiện các chương trình khác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0D44A5C-4299-904D-B62A-313D3F7741E4}"/>
              </a:ext>
            </a:extLst>
          </p:cNvPr>
          <p:cNvSpPr txBox="1"/>
          <p:nvPr/>
        </p:nvSpPr>
        <p:spPr>
          <a:xfrm>
            <a:off x="0" y="14665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5400" b="0" i="0">
                <a:solidFill>
                  <a:srgbClr val="FF0000"/>
                </a:solidFill>
                <a:effectLst/>
                <a:latin typeface="+mj-lt"/>
              </a:rPr>
              <a:t>1.    Tìm câu sai trong các câu nói về chức năng của Hệ điều hành dưới đây :</a:t>
            </a:r>
            <a:endParaRPr lang="vi-VN" sz="540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9D02F0D-CED5-E94B-9735-4360747B1666}"/>
              </a:ext>
            </a:extLst>
          </p:cNvPr>
          <p:cNvSpPr txBox="1"/>
          <p:nvPr/>
        </p:nvSpPr>
        <p:spPr>
          <a:xfrm>
            <a:off x="4460065" y="26265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408ECD6-E693-DF4E-B61A-00AE986D748D}"/>
              </a:ext>
            </a:extLst>
          </p:cNvPr>
          <p:cNvSpPr txBox="1"/>
          <p:nvPr/>
        </p:nvSpPr>
        <p:spPr>
          <a:xfrm>
            <a:off x="275101" y="3429000"/>
            <a:ext cx="1121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3600" b="0" i="0">
                <a:solidFill>
                  <a:schemeClr val="accent6"/>
                </a:solidFill>
                <a:effectLst/>
                <a:latin typeface="+mj-lt"/>
              </a:rPr>
              <a:t>C.     Thực hiện tìm kiếm thông tin trên mạng INTERNET</a:t>
            </a:r>
            <a:endParaRPr lang="vi-VN" sz="36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  <p:bldP spid="5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CAD91C-93A7-F249-BE19-66E05C14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3" y="187640"/>
            <a:ext cx="11925773" cy="1977670"/>
          </a:xfrm>
        </p:spPr>
        <p:txBody>
          <a:bodyPr>
            <a:noAutofit/>
          </a:bodyPr>
          <a:lstStyle/>
          <a:p>
            <a:r>
              <a:rPr lang="vi-VN" sz="54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vi-VN" sz="5400" b="0" i="0">
                <a:solidFill>
                  <a:srgbClr val="FF0000"/>
                </a:solidFill>
                <a:effectLst/>
                <a:latin typeface="Times New Roman"/>
              </a:rPr>
              <a:t>    </a:t>
            </a:r>
            <a:r>
              <a:rPr lang="vi-VN" sz="5400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Hãy chọn câu ghép đúng . Hệ điều hành là  :</a:t>
            </a:r>
            <a:endParaRPr lang="vi-VN" sz="54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46BFE6-568A-9E4F-8CE9-97BDE5BB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63" y="1962042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+mj-lt"/>
              </a:rPr>
              <a:t>A.     Phần mềm ứng dụng</a:t>
            </a:r>
          </a:p>
          <a:p>
            <a:pPr marL="457200" lvl="1" indent="0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+mj-lt"/>
              </a:rPr>
              <a:t>B.     Phần mềm tiện ích</a:t>
            </a:r>
          </a:p>
          <a:p>
            <a:pPr marL="457200" lvl="1" indent="0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+mj-lt"/>
              </a:rPr>
              <a:t>C.     Phần mềm hệ thống </a:t>
            </a:r>
          </a:p>
          <a:p>
            <a:pPr marL="457200" lvl="1" indent="0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+mj-lt"/>
              </a:rPr>
              <a:t>D.     Phần mềm công cụ</a:t>
            </a:r>
          </a:p>
          <a:p>
            <a:endParaRPr lang="vi-VN" sz="3600">
              <a:latin typeface="+mj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ED1478D-33D3-AB41-86E1-7D8B57B3E30A}"/>
              </a:ext>
            </a:extLst>
          </p:cNvPr>
          <p:cNvSpPr txBox="1"/>
          <p:nvPr/>
        </p:nvSpPr>
        <p:spPr>
          <a:xfrm>
            <a:off x="901037" y="3008217"/>
            <a:ext cx="576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3600" b="0" i="0">
                <a:solidFill>
                  <a:schemeClr val="accent6"/>
                </a:solidFill>
                <a:effectLst/>
                <a:latin typeface="+mj-lt"/>
              </a:rPr>
              <a:t>C.     Phần mềm hệ thống</a:t>
            </a:r>
            <a:endParaRPr lang="vi-VN" sz="36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2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3" grpI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BCC498-BA4C-8346-914C-0101DB63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vi-VN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977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289B77-2F12-454D-9A12-D50A5E22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73326" y="323022"/>
            <a:ext cx="12365934" cy="1714500"/>
          </a:xfrm>
        </p:spPr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vi-VN" sz="5400"/>
              <a:t>Khái niệm về hệ điều hành (Operating System)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D2724A-A67D-294A-9DAD-B0A331DB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26" y="1890210"/>
            <a:ext cx="11631149" cy="1162523"/>
          </a:xfrm>
        </p:spPr>
        <p:txBody>
          <a:bodyPr>
            <a:normAutofit/>
          </a:bodyPr>
          <a:lstStyle/>
          <a:p>
            <a:pPr algn="just"/>
            <a:r>
              <a:rPr lang="vi-VN" sz="3600"/>
              <a:t>Tập hợp các chương trình được tổ chức thành 1 hệ thống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3000355-997E-9D44-837E-EB8A59C436E8}"/>
              </a:ext>
            </a:extLst>
          </p:cNvPr>
          <p:cNvSpPr txBox="1"/>
          <p:nvPr/>
        </p:nvSpPr>
        <p:spPr>
          <a:xfrm>
            <a:off x="273326" y="3158937"/>
            <a:ext cx="1143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/>
              <a:t>Đảm bảo tương tác giữa người dùng với máy tính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A430F13-3D5F-5B4B-80F3-E9C36C9C7BCD}"/>
              </a:ext>
            </a:extLst>
          </p:cNvPr>
          <p:cNvSpPr txBox="1"/>
          <p:nvPr/>
        </p:nvSpPr>
        <p:spPr>
          <a:xfrm>
            <a:off x="273326" y="4220313"/>
            <a:ext cx="1077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3600"/>
              <a:t>Cũng cấp phương tiện, dịch vụ để điều phối thực hiện các chương trình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8335692-1CCD-854D-881C-AC72486ED7ED}"/>
              </a:ext>
            </a:extLst>
          </p:cNvPr>
          <p:cNvSpPr txBox="1"/>
          <p:nvPr/>
        </p:nvSpPr>
        <p:spPr>
          <a:xfrm>
            <a:off x="273325" y="5334650"/>
            <a:ext cx="11631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/>
              <a:t>Quản lí và tổ chức khai thác tài nguyên của máy thuận tiện, tối ưu</a:t>
            </a:r>
          </a:p>
        </p:txBody>
      </p:sp>
    </p:spTree>
    <p:extLst>
      <p:ext uri="{BB962C8B-B14F-4D97-AF65-F5344CB8AC3E}">
        <p14:creationId xmlns:p14="http://schemas.microsoft.com/office/powerpoint/2010/main" val="13759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allAtOnce"/>
      <p:bldP spid="5" grpId="0" build="allAtOnce"/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FD9FA1-4EB7-6E43-BCA0-5FBFA8E3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79" y="-91690"/>
            <a:ext cx="10515600" cy="2403633"/>
          </a:xfrm>
        </p:spPr>
        <p:txBody>
          <a:bodyPr>
            <a:normAutofit/>
          </a:bodyPr>
          <a:lstStyle/>
          <a:p>
            <a:r>
              <a:rPr lang="vi-VN" sz="4800"/>
              <a:t>Ví dụ về 1 số hệ điều hành: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E208501-BA46-4644-A849-F09EF0EF3B61}"/>
              </a:ext>
            </a:extLst>
          </p:cNvPr>
          <p:cNvSpPr txBox="1"/>
          <p:nvPr/>
        </p:nvSpPr>
        <p:spPr>
          <a:xfrm>
            <a:off x="1854516" y="5169046"/>
            <a:ext cx="932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 b="1" i="0">
                <a:solidFill>
                  <a:srgbClr val="353535"/>
                </a:solidFill>
                <a:effectLst/>
                <a:latin typeface="Georgia"/>
              </a:rPr>
              <a:t>Android, Windows Phone, IOS, Blackberry OS</a:t>
            </a:r>
            <a:r>
              <a:rPr lang="vi-VN" sz="3600" b="0" i="0">
                <a:solidFill>
                  <a:srgbClr val="353535"/>
                </a:solidFill>
                <a:effectLst/>
                <a:latin typeface="Georgia"/>
              </a:rPr>
              <a:t> </a:t>
            </a:r>
            <a:endParaRPr lang="vi-VN" sz="3600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8A24755F-FAC2-6248-8A65-528C87F8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3729"/>
            <a:ext cx="8128000" cy="22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FB66B0-FD2C-504B-AB9C-61B2DD9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76" y="418371"/>
            <a:ext cx="11195247" cy="1409720"/>
          </a:xfrm>
        </p:spPr>
        <p:txBody>
          <a:bodyPr>
            <a:noAutofit/>
          </a:bodyPr>
          <a:lstStyle/>
          <a:p>
            <a:pPr algn="just"/>
            <a:r>
              <a:rPr lang="vi-VN" sz="5400"/>
              <a:t>2. Các chức năng và thành phần của hệ điều hành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234B66-52A4-1D4C-BD36-47415E3D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6" y="1828091"/>
            <a:ext cx="11195247" cy="2771650"/>
          </a:xfrm>
        </p:spPr>
        <p:txBody>
          <a:bodyPr>
            <a:noAutofit/>
          </a:bodyPr>
          <a:lstStyle/>
          <a:p>
            <a:pPr algn="just"/>
            <a:r>
              <a:rPr lang="vi-VN" sz="3600" b="0" i="0">
                <a:solidFill>
                  <a:srgbClr val="444444"/>
                </a:solidFill>
                <a:effectLst/>
                <a:latin typeface="Times New Roman"/>
              </a:rPr>
              <a:t>Các chức năng của hệ điều hành :</a:t>
            </a:r>
            <a:endParaRPr lang="vi-VN" sz="3600" b="0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Times New Roman"/>
              </a:rPr>
              <a:t>- Tổ chức giao tiếp giữa người dùng và hệ thống.</a:t>
            </a:r>
            <a:endParaRPr lang="vi-VN" sz="3600" b="0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vi-VN" sz="3600" b="0" i="0">
                <a:solidFill>
                  <a:srgbClr val="444444"/>
                </a:solidFill>
                <a:effectLst/>
                <a:latin typeface="Times New Roman"/>
              </a:rPr>
              <a:t>- Cung cấp các tài nguyên cho các chương trình và cách tổ chức thực hiện các chương trình đó.</a:t>
            </a:r>
            <a:endParaRPr lang="vi-VN" sz="3600" b="0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vi-VN" sz="3600" b="0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vi-VN" sz="360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99429A3-4666-D64C-B229-E7D639ED7B1E}"/>
              </a:ext>
            </a:extLst>
          </p:cNvPr>
          <p:cNvSpPr txBox="1"/>
          <p:nvPr/>
        </p:nvSpPr>
        <p:spPr>
          <a:xfrm>
            <a:off x="498374" y="2059754"/>
            <a:ext cx="11195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0" i="0">
                <a:solidFill>
                  <a:srgbClr val="444444"/>
                </a:solidFill>
                <a:effectLst/>
                <a:latin typeface="Times New Roman"/>
              </a:rPr>
              <a:t>* Mỗi chức năng được một nhóm chương trình trong hệ điều hành đảm bảo thực hiện. Các nhóm chương trình này là các thành phần của hệ điều hành.</a:t>
            </a:r>
            <a:endParaRPr lang="vi-VN" sz="3600" b="0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vi-VN" sz="360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049731A-DBCF-7941-9F82-CE3A0FE63193}"/>
              </a:ext>
            </a:extLst>
          </p:cNvPr>
          <p:cNvSpPr txBox="1"/>
          <p:nvPr/>
        </p:nvSpPr>
        <p:spPr>
          <a:xfrm>
            <a:off x="498375" y="1828091"/>
            <a:ext cx="11195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600" b="0" i="0">
                <a:solidFill>
                  <a:srgbClr val="444444"/>
                </a:solidFill>
                <a:effectLst/>
                <a:latin typeface="Times New Roman"/>
              </a:rPr>
              <a:t>- Tổ chức lưu trữ thông tin trên bộ nhớ ngoài, cung cấp các công cụ để tìm kiếm và truy cập thông tin.</a:t>
            </a:r>
            <a:endParaRPr lang="vi-VN" sz="3600" b="0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vi-VN" sz="3600" b="0" i="0">
                <a:solidFill>
                  <a:srgbClr val="444444"/>
                </a:solidFill>
                <a:effectLst/>
                <a:latin typeface="Times New Roman"/>
              </a:rPr>
              <a:t>- Kiểm tra và hỗ trợ bằng phần mềm cho các thiết bị ngoại vi để khai thác chúng một cách thuận tiện,hiệu quả.</a:t>
            </a:r>
            <a:endParaRPr lang="vi-VN" sz="3600" b="0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vi-VN" sz="3600" b="0" i="0">
                <a:solidFill>
                  <a:srgbClr val="444444"/>
                </a:solidFill>
                <a:effectLst/>
                <a:latin typeface="Times New Roman"/>
              </a:rPr>
              <a:t>- Cung cấp các dịch vụ tiện ích hệ thống.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10262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3" grpId="1" uiExpand="1" build="allAtOnce"/>
      <p:bldP spid="4" grpId="0" build="allAtOnce"/>
      <p:bldP spid="5" grpId="0" build="allAtOnce"/>
      <p:bldP spid="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636125-D1D0-7B44-8393-32FAA24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11" y="174737"/>
            <a:ext cx="10515600" cy="1282474"/>
          </a:xfrm>
        </p:spPr>
        <p:txBody>
          <a:bodyPr>
            <a:normAutofit/>
          </a:bodyPr>
          <a:lstStyle/>
          <a:p>
            <a:r>
              <a:rPr lang="vi-VN" sz="5400"/>
              <a:t>3. Phân loại hệ điều hành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A125642-99C9-B84A-8243-DCC9E533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3" y="1690688"/>
            <a:ext cx="10515600" cy="2373706"/>
          </a:xfrm>
        </p:spPr>
        <p:txBody>
          <a:bodyPr>
            <a:normAutofit/>
          </a:bodyPr>
          <a:lstStyle/>
          <a:p>
            <a:r>
              <a:rPr lang="vi-VN" sz="3600"/>
              <a:t>Hệ điều hành có ba loại chính sao:</a:t>
            </a:r>
          </a:p>
          <a:p>
            <a:pPr marL="0" indent="0">
              <a:buNone/>
            </a:pPr>
            <a:r>
              <a:rPr lang="vi-VN" sz="3600"/>
              <a:t>- Đơn nhiệm một người dùng: Chương trình phải thực hiện lần lượt. Mỗi lần làm việc chỉ có một người được đăng nhập hệ thống. Ví dụ:</a:t>
            </a:r>
          </a:p>
        </p:txBody>
      </p:sp>
    </p:spTree>
    <p:extLst>
      <p:ext uri="{BB962C8B-B14F-4D97-AF65-F5344CB8AC3E}">
        <p14:creationId xmlns:p14="http://schemas.microsoft.com/office/powerpoint/2010/main" val="23947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0631FB-B75F-2447-8678-2ACC56A2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4975"/>
            <a:ext cx="10515600" cy="1356473"/>
          </a:xfrm>
        </p:spPr>
        <p:txBody>
          <a:bodyPr anchor="ctr"/>
          <a:lstStyle/>
          <a:p>
            <a:pPr algn="ctr"/>
            <a:r>
              <a:rPr lang="vi-VN"/>
              <a:t>Hệ điều hành MS-DOS</a:t>
            </a: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2DA84818-EC8D-8348-ADEE-63C0B7AB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19" y="1253331"/>
            <a:ext cx="541156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8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FBC88E-A63B-0C46-9A37-ADE6AE3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141"/>
            <a:ext cx="10515600" cy="1409720"/>
          </a:xfrm>
        </p:spPr>
        <p:txBody>
          <a:bodyPr/>
          <a:lstStyle/>
          <a:p>
            <a:pPr algn="ctr"/>
            <a:r>
              <a:rPr lang="vi-VN"/>
              <a:t>Hệ điều hành window 3.1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46A25195-8B38-5341-8BD0-0B9AE88FA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21" y="877257"/>
            <a:ext cx="6273958" cy="41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4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6788AD-5B08-FD4E-83BB-D8D6914E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08" y="365124"/>
            <a:ext cx="10825444" cy="2360719"/>
          </a:xfrm>
        </p:spPr>
        <p:txBody>
          <a:bodyPr>
            <a:normAutofit/>
          </a:bodyPr>
          <a:lstStyle/>
          <a:p>
            <a:r>
              <a:rPr lang="vi-VN" sz="3600"/>
              <a:t>Đa nhiệm một người dùng:</a:t>
            </a:r>
            <a:br>
              <a:rPr lang="vi-VN" sz="3600"/>
            </a:br>
            <a:r>
              <a:rPr lang="vi-VN" sz="3600"/>
              <a:t>- Chỉ cho phép một người đăng nhập hệ thống nhưng có thể kích hoạt cho hệ thống đồng thời thực hiện nhiều chương trình. Ví dụ :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EB1FD5AB-09F0-B149-A997-A1316EC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01" y="2140052"/>
            <a:ext cx="5211009" cy="3984212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1298AEE-902D-324D-A916-9F997E604E32}"/>
              </a:ext>
            </a:extLst>
          </p:cNvPr>
          <p:cNvSpPr txBox="1"/>
          <p:nvPr/>
        </p:nvSpPr>
        <p:spPr>
          <a:xfrm>
            <a:off x="4771901" y="6169710"/>
            <a:ext cx="573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/>
              <a:t>Window 95</a:t>
            </a:r>
          </a:p>
        </p:txBody>
      </p:sp>
    </p:spTree>
    <p:extLst>
      <p:ext uri="{BB962C8B-B14F-4D97-AF65-F5344CB8AC3E}">
        <p14:creationId xmlns:p14="http://schemas.microsoft.com/office/powerpoint/2010/main" val="31112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409A3B-DACC-F842-8785-830405E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9" y="418370"/>
            <a:ext cx="10875775" cy="2634363"/>
          </a:xfrm>
        </p:spPr>
        <p:txBody>
          <a:bodyPr anchor="ctr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/>
              <a:t>Đa nhiệm nhiều người dùng:</a:t>
            </a:r>
            <a:br>
              <a:rPr lang="vi-VN" sz="3600"/>
            </a:br>
            <a:r>
              <a:rPr lang="vi-VN" sz="3600"/>
              <a:t>- Cho phép nhiều người đồng thời đăng nhập hệ thống. Hệ thống đồng thời thực hiện nhiều trương trình. Ví dụ:</a:t>
            </a:r>
          </a:p>
        </p:txBody>
      </p:sp>
    </p:spTree>
    <p:extLst>
      <p:ext uri="{BB962C8B-B14F-4D97-AF65-F5344CB8AC3E}">
        <p14:creationId xmlns:p14="http://schemas.microsoft.com/office/powerpoint/2010/main" val="25455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14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5" baseType="lpstr">
      <vt:lpstr>Office Theme</vt:lpstr>
      <vt:lpstr>Bài 10: khái niệm về hệ điều hành</vt:lpstr>
      <vt:lpstr>Khái niệm về hệ điều hành (Operating System)</vt:lpstr>
      <vt:lpstr>Ví dụ về 1 số hệ điều hành:</vt:lpstr>
      <vt:lpstr>2. Các chức năng và thành phần của hệ điều hành</vt:lpstr>
      <vt:lpstr>3. Phân loại hệ điều hành</vt:lpstr>
      <vt:lpstr>Hệ điều hành MS-DOS</vt:lpstr>
      <vt:lpstr>Hệ điều hành window 3.1</vt:lpstr>
      <vt:lpstr>Đa nhiệm một người dùng: - Chỉ cho phép một người đăng nhập hệ thống nhưng có thể kích hoạt cho hệ thống đồng thời thực hiện nhiều chương trình. Ví dụ :</vt:lpstr>
      <vt:lpstr>Đa nhiệm nhiều người dùng: - Cho phép nhiều người đồng thời đăng nhập hệ thống. Hệ thống đồng thời thực hiện nhiều trương trình. Ví dụ:</vt:lpstr>
      <vt:lpstr>Window 7</vt:lpstr>
      <vt:lpstr>Window 2000 server</vt:lpstr>
      <vt:lpstr>Bản trình bày PowerPoint</vt:lpstr>
      <vt:lpstr>2.    Hãy chọn câu ghép đúng . Hệ điều hành là 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10: khái niệm về hệ điều hành</dc:title>
  <dc:creator>nguyentrunghieu4390@gmail.com</dc:creator>
  <cp:lastModifiedBy>nguyentrunghieu4390@gmail.com</cp:lastModifiedBy>
  <cp:revision>8</cp:revision>
  <dcterms:created xsi:type="dcterms:W3CDTF">2019-10-24T11:50:01Z</dcterms:created>
  <dcterms:modified xsi:type="dcterms:W3CDTF">2019-10-24T14:20:53Z</dcterms:modified>
</cp:coreProperties>
</file>